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0" r:id="rId4"/>
    <p:sldMasterId id="2147483711" r:id="rId5"/>
    <p:sldMasterId id="2147483712" r:id="rId6"/>
    <p:sldMasterId id="214748371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Lst>
  <p:sldSz cy="5143500" cx="9144000"/>
  <p:notesSz cx="6858000" cy="9144000"/>
  <p:embeddedFontLst>
    <p:embeddedFont>
      <p:font typeface="Raleway"/>
      <p:regular r:id="rId28"/>
      <p:bold r:id="rId29"/>
      <p:italic r:id="rId30"/>
      <p:boldItalic r:id="rId31"/>
    </p:embeddedFont>
    <p:embeddedFont>
      <p:font typeface="Roboto"/>
      <p:regular r:id="rId32"/>
      <p:bold r:id="rId33"/>
      <p:italic r:id="rId34"/>
      <p:boldItalic r:id="rId35"/>
    </p:embeddedFont>
    <p:embeddedFont>
      <p:font typeface="Playfair Display"/>
      <p:regular r:id="rId36"/>
      <p:bold r:id="rId37"/>
      <p:italic r:id="rId38"/>
      <p:boldItalic r:id="rId39"/>
    </p:embeddedFont>
    <p:embeddedFont>
      <p:font typeface="Montserrat"/>
      <p:regular r:id="rId40"/>
      <p:bold r:id="rId41"/>
      <p:italic r:id="rId42"/>
      <p:boldItalic r:id="rId43"/>
    </p:embeddedFont>
    <p:embeddedFont>
      <p:font typeface="Lato"/>
      <p:regular r:id="rId44"/>
      <p:bold r:id="rId45"/>
      <p:italic r:id="rId46"/>
      <p:boldItalic r:id="rId47"/>
    </p:embeddedFont>
    <p:embeddedFont>
      <p:font typeface="Poppins"/>
      <p:regular r:id="rId48"/>
      <p:bold r:id="rId49"/>
      <p:italic r:id="rId50"/>
      <p:boldItalic r:id="rId51"/>
    </p:embeddedFont>
    <p:embeddedFont>
      <p:font typeface="Helvetica Neue"/>
      <p:regular r:id="rId52"/>
      <p:bold r:id="rId53"/>
      <p:italic r:id="rId54"/>
      <p:boldItalic r:id="rId55"/>
    </p:embeddedFont>
    <p:embeddedFont>
      <p:font typeface="Oswald"/>
      <p:regular r:id="rId56"/>
      <p:bold r:id="rId57"/>
    </p:embeddedFont>
    <p:embeddedFont>
      <p:font typeface="Open Sans"/>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regular.fntdata"/><Relationship Id="rId42" Type="http://schemas.openxmlformats.org/officeDocument/2006/relationships/font" Target="fonts/Montserrat-italic.fntdata"/><Relationship Id="rId41" Type="http://schemas.openxmlformats.org/officeDocument/2006/relationships/font" Target="fonts/Montserrat-bold.fntdata"/><Relationship Id="rId44" Type="http://schemas.openxmlformats.org/officeDocument/2006/relationships/font" Target="fonts/Lato-regular.fntdata"/><Relationship Id="rId43" Type="http://schemas.openxmlformats.org/officeDocument/2006/relationships/font" Target="fonts/Montserrat-boldItalic.fntdata"/><Relationship Id="rId46" Type="http://schemas.openxmlformats.org/officeDocument/2006/relationships/font" Target="fonts/Lato-italic.fntdata"/><Relationship Id="rId45" Type="http://schemas.openxmlformats.org/officeDocument/2006/relationships/font" Target="fonts/Lato-bold.fntdata"/><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font" Target="fonts/Poppins-regular.fntdata"/><Relationship Id="rId47" Type="http://schemas.openxmlformats.org/officeDocument/2006/relationships/font" Target="fonts/Lato-boldItalic.fntdata"/><Relationship Id="rId49" Type="http://schemas.openxmlformats.org/officeDocument/2006/relationships/font" Target="fonts/Poppins-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font" Target="fonts/Raleway-boldItalic.fntdata"/><Relationship Id="rId30" Type="http://schemas.openxmlformats.org/officeDocument/2006/relationships/font" Target="fonts/Raleway-italic.fntdata"/><Relationship Id="rId33" Type="http://schemas.openxmlformats.org/officeDocument/2006/relationships/font" Target="fonts/Roboto-bold.fntdata"/><Relationship Id="rId32" Type="http://schemas.openxmlformats.org/officeDocument/2006/relationships/font" Target="fonts/Roboto-regular.fntdata"/><Relationship Id="rId35" Type="http://schemas.openxmlformats.org/officeDocument/2006/relationships/font" Target="fonts/Roboto-boldItalic.fntdata"/><Relationship Id="rId34" Type="http://schemas.openxmlformats.org/officeDocument/2006/relationships/font" Target="fonts/Roboto-italic.fntdata"/><Relationship Id="rId37" Type="http://schemas.openxmlformats.org/officeDocument/2006/relationships/font" Target="fonts/PlayfairDisplay-bold.fntdata"/><Relationship Id="rId36" Type="http://schemas.openxmlformats.org/officeDocument/2006/relationships/font" Target="fonts/PlayfairDisplay-regular.fntdata"/><Relationship Id="rId39" Type="http://schemas.openxmlformats.org/officeDocument/2006/relationships/font" Target="fonts/PlayfairDisplay-boldItalic.fntdata"/><Relationship Id="rId38" Type="http://schemas.openxmlformats.org/officeDocument/2006/relationships/font" Target="fonts/PlayfairDisplay-italic.fntdata"/><Relationship Id="rId61" Type="http://schemas.openxmlformats.org/officeDocument/2006/relationships/font" Target="fonts/OpenSans-boldItalic.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60" Type="http://schemas.openxmlformats.org/officeDocument/2006/relationships/font" Target="fonts/OpenSans-italic.fntdata"/><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font" Target="fonts/Raleway-regular.fntdata"/><Relationship Id="rId27" Type="http://schemas.openxmlformats.org/officeDocument/2006/relationships/slide" Target="slides/slide19.xml"/><Relationship Id="rId29" Type="http://schemas.openxmlformats.org/officeDocument/2006/relationships/font" Target="fonts/Raleway-bold.fntdata"/><Relationship Id="rId51" Type="http://schemas.openxmlformats.org/officeDocument/2006/relationships/font" Target="fonts/Poppins-boldItalic.fntdata"/><Relationship Id="rId50" Type="http://schemas.openxmlformats.org/officeDocument/2006/relationships/font" Target="fonts/Poppins-italic.fntdata"/><Relationship Id="rId53" Type="http://schemas.openxmlformats.org/officeDocument/2006/relationships/font" Target="fonts/HelveticaNeue-bold.fntdata"/><Relationship Id="rId52" Type="http://schemas.openxmlformats.org/officeDocument/2006/relationships/font" Target="fonts/HelveticaNeue-regular.fntdata"/><Relationship Id="rId11" Type="http://schemas.openxmlformats.org/officeDocument/2006/relationships/slide" Target="slides/slide3.xml"/><Relationship Id="rId55" Type="http://schemas.openxmlformats.org/officeDocument/2006/relationships/font" Target="fonts/HelveticaNeue-boldItalic.fntdata"/><Relationship Id="rId10" Type="http://schemas.openxmlformats.org/officeDocument/2006/relationships/slide" Target="slides/slide2.xml"/><Relationship Id="rId54" Type="http://schemas.openxmlformats.org/officeDocument/2006/relationships/font" Target="fonts/HelveticaNeue-italic.fntdata"/><Relationship Id="rId13" Type="http://schemas.openxmlformats.org/officeDocument/2006/relationships/slide" Target="slides/slide5.xml"/><Relationship Id="rId57" Type="http://schemas.openxmlformats.org/officeDocument/2006/relationships/font" Target="fonts/Oswald-bold.fntdata"/><Relationship Id="rId12" Type="http://schemas.openxmlformats.org/officeDocument/2006/relationships/slide" Target="slides/slide4.xml"/><Relationship Id="rId56" Type="http://schemas.openxmlformats.org/officeDocument/2006/relationships/font" Target="fonts/Oswald-regular.fntdata"/><Relationship Id="rId15" Type="http://schemas.openxmlformats.org/officeDocument/2006/relationships/slide" Target="slides/slide7.xml"/><Relationship Id="rId59" Type="http://schemas.openxmlformats.org/officeDocument/2006/relationships/font" Target="fonts/OpenSans-bold.fntdata"/><Relationship Id="rId14" Type="http://schemas.openxmlformats.org/officeDocument/2006/relationships/slide" Target="slides/slide6.xml"/><Relationship Id="rId58" Type="http://schemas.openxmlformats.org/officeDocument/2006/relationships/font" Target="fonts/OpenSans-regular.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Statute_of_Ann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16859fca96_0_5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116859fca96_0_5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16859fca96_0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116859fca96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16859fca96_0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116859fca96_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16859fca96_0_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116859fca96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Another way to show the many components that are included in Open Science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16859fca96_0_4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116859fca96_0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16859fca96_0_10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116859fca96_0_10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sz="1200">
                <a:solidFill>
                  <a:srgbClr val="333333"/>
                </a:solidFill>
                <a:latin typeface="Playfair Display"/>
                <a:ea typeface="Playfair Display"/>
                <a:cs typeface="Playfair Display"/>
                <a:sym typeface="Playfair Display"/>
              </a:rPr>
              <a:t>There are many many parts of the scientific work which are not actually being evaluated</a:t>
            </a:r>
            <a:endParaRPr>
              <a:solidFill>
                <a:srgbClr val="333333"/>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16859fca96_0_10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116859fca96_0_10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sz="1200">
                <a:solidFill>
                  <a:srgbClr val="333333"/>
                </a:solidFill>
                <a:latin typeface="Playfair Display"/>
                <a:ea typeface="Playfair Display"/>
                <a:cs typeface="Playfair Display"/>
                <a:sym typeface="Playfair Display"/>
              </a:rPr>
              <a:t>There are many many parts of the scientific work which are not actually being evaluated</a:t>
            </a:r>
            <a:endParaRPr>
              <a:solidFill>
                <a:srgbClr val="333333"/>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116859fca96_0_10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116859fca96_0_10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116859fca96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116859fca96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116859fca96_0_10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116859fca96_0_10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1278822739f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1278822739f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16859fca96_0_6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116859fca96_0_6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16859fca96_0_6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116859fca96_0_6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16859fca96_0_690: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g116859fca96_0_690:notes"/>
          <p:cNvSpPr txBox="1"/>
          <p:nvPr>
            <p:ph idx="1" type="body"/>
          </p:nvPr>
        </p:nvSpPr>
        <p:spPr>
          <a:xfrm>
            <a:off x="685963" y="4342743"/>
            <a:ext cx="5486100" cy="411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g116859fca96_0_690:notes"/>
          <p:cNvSpPr txBox="1"/>
          <p:nvPr>
            <p:ph idx="12" type="sldNum"/>
          </p:nvPr>
        </p:nvSpPr>
        <p:spPr>
          <a:xfrm>
            <a:off x="3883916" y="8685486"/>
            <a:ext cx="2972400" cy="456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16859fca96_0_6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116859fca96_0_6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The statuted marked the first time that copyright was attributed primarily to the author, rather than the publisher. But </a:t>
            </a:r>
            <a:r>
              <a:rPr lang="it">
                <a:solidFill>
                  <a:schemeClr val="dk1"/>
                </a:solidFill>
              </a:rPr>
              <a:t>it was supported by the printers' guild (the Stationes’ Company) because they were unable to regain the printing privileges they had with the licencing press act in 1662. “</a:t>
            </a:r>
            <a:r>
              <a:rPr lang="it" sz="1050">
                <a:solidFill>
                  <a:srgbClr val="202122"/>
                </a:solidFill>
                <a:highlight>
                  <a:srgbClr val="FFFFFF"/>
                </a:highlight>
              </a:rPr>
              <a:t>Over the next 10 years the Stationers repeatedly advocated bills to re-authorize the old licensing system, but Parliament declined to enact them. Faced with this failure, the Stationers decided to emphasise the benefits of licensing to authors rather than publishers, and the Stationers succeeded in getting Parliament to consider a new bill.” </a:t>
            </a:r>
            <a:r>
              <a:rPr lang="it" sz="1050" u="sng">
                <a:solidFill>
                  <a:schemeClr val="hlink"/>
                </a:solidFill>
                <a:highlight>
                  <a:srgbClr val="FFFFFF"/>
                </a:highlight>
                <a:hlinkClick r:id="rId2"/>
              </a:rPr>
              <a:t>https://en.wikipedia.org/wiki/Statute_of_Anne</a:t>
            </a:r>
            <a:r>
              <a:rPr lang="it" sz="1050">
                <a:solidFill>
                  <a:srgbClr val="202122"/>
                </a:solidFill>
                <a:highlight>
                  <a:srgbClr val="FFFFFF"/>
                </a:highlight>
              </a:rPr>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16859fca96_0_7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116859fca96_0_7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sz="1050">
                <a:solidFill>
                  <a:srgbClr val="313131"/>
                </a:solidFill>
                <a:highlight>
                  <a:srgbClr val="F9F9F9"/>
                </a:highlight>
                <a:latin typeface="Roboto"/>
                <a:ea typeface="Roboto"/>
                <a:cs typeface="Roboto"/>
                <a:sym typeface="Roboto"/>
              </a:rPr>
              <a:t>“Memoirs sent by correspondence are distributed according to the subject matter to those members who are most versed in these matters. The report of their identity is not known to the author.” Note here that “members” are not necessarily “external” referees; they are members of the society itself. </a:t>
            </a:r>
            <a:endParaRPr sz="1050">
              <a:solidFill>
                <a:srgbClr val="313131"/>
              </a:solidFill>
              <a:highlight>
                <a:srgbClr val="F9F9F9"/>
              </a:highlight>
              <a:latin typeface="Roboto"/>
              <a:ea typeface="Roboto"/>
              <a:cs typeface="Roboto"/>
              <a:sym typeface="Roboto"/>
            </a:endParaRPr>
          </a:p>
          <a:p>
            <a:pPr indent="0" lvl="0" marL="0" rtl="0" algn="l">
              <a:spcBef>
                <a:spcPts val="0"/>
              </a:spcBef>
              <a:spcAft>
                <a:spcPts val="0"/>
              </a:spcAft>
              <a:buNone/>
            </a:pPr>
            <a:r>
              <a:t/>
            </a:r>
            <a:endParaRPr sz="1050">
              <a:solidFill>
                <a:srgbClr val="313131"/>
              </a:solidFill>
              <a:highlight>
                <a:srgbClr val="F9F9F9"/>
              </a:highlight>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16859fca96_0_7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116859fca96_0_7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16859fca96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16859fca96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16859fca96_0_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116859fca96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4" name="Shape 54"/>
        <p:cNvGrpSpPr/>
        <p:nvPr/>
      </p:nvGrpSpPr>
      <p:grpSpPr>
        <a:xfrm>
          <a:off x="0" y="0"/>
          <a:ext cx="0" cy="0"/>
          <a:chOff x="0" y="0"/>
          <a:chExt cx="0" cy="0"/>
        </a:xfrm>
      </p:grpSpPr>
      <p:sp>
        <p:nvSpPr>
          <p:cNvPr id="55" name="Google Shape;55;p14"/>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58" name="Google Shape;58;p14"/>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59" name="Google Shape;59;p1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60" name="Shape 60"/>
        <p:cNvGrpSpPr/>
        <p:nvPr/>
      </p:nvGrpSpPr>
      <p:grpSpPr>
        <a:xfrm>
          <a:off x="0" y="0"/>
          <a:ext cx="0" cy="0"/>
          <a:chOff x="0" y="0"/>
          <a:chExt cx="0" cy="0"/>
        </a:xfrm>
      </p:grpSpPr>
      <p:sp>
        <p:nvSpPr>
          <p:cNvPr id="61" name="Google Shape;61;p15"/>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5"/>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63" name="Google Shape;63;p1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4" name="Shape 64"/>
        <p:cNvGrpSpPr/>
        <p:nvPr/>
      </p:nvGrpSpPr>
      <p:grpSpPr>
        <a:xfrm>
          <a:off x="0" y="0"/>
          <a:ext cx="0" cy="0"/>
          <a:chOff x="0" y="0"/>
          <a:chExt cx="0" cy="0"/>
        </a:xfrm>
      </p:grpSpPr>
      <p:sp>
        <p:nvSpPr>
          <p:cNvPr id="65" name="Google Shape;65;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6" name="Google Shape;66;p16"/>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7" name="Google Shape;67;p1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8" name="Shape 68"/>
        <p:cNvGrpSpPr/>
        <p:nvPr/>
      </p:nvGrpSpPr>
      <p:grpSpPr>
        <a:xfrm>
          <a:off x="0" y="0"/>
          <a:ext cx="0" cy="0"/>
          <a:chOff x="0" y="0"/>
          <a:chExt cx="0" cy="0"/>
        </a:xfrm>
      </p:grpSpPr>
      <p:sp>
        <p:nvSpPr>
          <p:cNvPr id="69" name="Google Shape;69;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0" name="Google Shape;70;p17"/>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1" name="Google Shape;71;p17"/>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2" name="Google Shape;72;p1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 name="Shape 73"/>
        <p:cNvGrpSpPr/>
        <p:nvPr/>
      </p:nvGrpSpPr>
      <p:grpSpPr>
        <a:xfrm>
          <a:off x="0" y="0"/>
          <a:ext cx="0" cy="0"/>
          <a:chOff x="0" y="0"/>
          <a:chExt cx="0" cy="0"/>
        </a:xfrm>
      </p:grpSpPr>
      <p:sp>
        <p:nvSpPr>
          <p:cNvPr id="74" name="Google Shape;74;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5" name="Google Shape;75;p1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6" name="Shape 76"/>
        <p:cNvGrpSpPr/>
        <p:nvPr/>
      </p:nvGrpSpPr>
      <p:grpSpPr>
        <a:xfrm>
          <a:off x="0" y="0"/>
          <a:ext cx="0" cy="0"/>
          <a:chOff x="0" y="0"/>
          <a:chExt cx="0" cy="0"/>
        </a:xfrm>
      </p:grpSpPr>
      <p:sp>
        <p:nvSpPr>
          <p:cNvPr id="77" name="Google Shape;77;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8" name="Google Shape;78;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9" name="Google Shape;79;p1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80" name="Shape 80"/>
        <p:cNvGrpSpPr/>
        <p:nvPr/>
      </p:nvGrpSpPr>
      <p:grpSpPr>
        <a:xfrm>
          <a:off x="0" y="0"/>
          <a:ext cx="0" cy="0"/>
          <a:chOff x="0" y="0"/>
          <a:chExt cx="0" cy="0"/>
        </a:xfrm>
      </p:grpSpPr>
      <p:sp>
        <p:nvSpPr>
          <p:cNvPr id="81" name="Google Shape;81;p20"/>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82" name="Google Shape;82;p2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3" name="Shape 83"/>
        <p:cNvGrpSpPr/>
        <p:nvPr/>
      </p:nvGrpSpPr>
      <p:grpSpPr>
        <a:xfrm>
          <a:off x="0" y="0"/>
          <a:ext cx="0" cy="0"/>
          <a:chOff x="0" y="0"/>
          <a:chExt cx="0" cy="0"/>
        </a:xfrm>
      </p:grpSpPr>
      <p:sp>
        <p:nvSpPr>
          <p:cNvPr id="84" name="Google Shape;84;p21"/>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 name="Google Shape;85;p21"/>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86" name="Google Shape;86;p21"/>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7" name="Google Shape;87;p21"/>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8" name="Google Shape;88;p2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highlight>
                  <a:schemeClr val="lt1"/>
                </a:highlight>
              </a:defRPr>
            </a:lvl1pPr>
            <a:lvl2pPr indent="-317500" lvl="1" marL="914400" rtl="0">
              <a:spcBef>
                <a:spcPts val="0"/>
              </a:spcBef>
              <a:spcAft>
                <a:spcPts val="0"/>
              </a:spcAft>
              <a:buSzPts val="1400"/>
              <a:buChar char="○"/>
              <a:defRPr>
                <a:highlight>
                  <a:schemeClr val="lt1"/>
                </a:highlight>
              </a:defRPr>
            </a:lvl2pPr>
            <a:lvl3pPr indent="-317500" lvl="2" marL="1371600" rtl="0">
              <a:spcBef>
                <a:spcPts val="0"/>
              </a:spcBef>
              <a:spcAft>
                <a:spcPts val="0"/>
              </a:spcAft>
              <a:buSzPts val="1400"/>
              <a:buChar char="■"/>
              <a:defRPr>
                <a:highlight>
                  <a:schemeClr val="lt1"/>
                </a:highlight>
              </a:defRPr>
            </a:lvl3pPr>
            <a:lvl4pPr indent="-317500" lvl="3" marL="1828800" rtl="0">
              <a:spcBef>
                <a:spcPts val="0"/>
              </a:spcBef>
              <a:spcAft>
                <a:spcPts val="0"/>
              </a:spcAft>
              <a:buSzPts val="1400"/>
              <a:buChar char="●"/>
              <a:defRPr>
                <a:highlight>
                  <a:schemeClr val="lt1"/>
                </a:highlight>
              </a:defRPr>
            </a:lvl4pPr>
            <a:lvl5pPr indent="-317500" lvl="4" marL="2286000" rtl="0">
              <a:spcBef>
                <a:spcPts val="0"/>
              </a:spcBef>
              <a:spcAft>
                <a:spcPts val="0"/>
              </a:spcAft>
              <a:buSzPts val="1400"/>
              <a:buChar char="○"/>
              <a:defRPr>
                <a:highlight>
                  <a:schemeClr val="lt1"/>
                </a:highlight>
              </a:defRPr>
            </a:lvl5pPr>
            <a:lvl6pPr indent="-317500" lvl="5" marL="2743200" rtl="0">
              <a:spcBef>
                <a:spcPts val="0"/>
              </a:spcBef>
              <a:spcAft>
                <a:spcPts val="0"/>
              </a:spcAft>
              <a:buSzPts val="1400"/>
              <a:buChar char="■"/>
              <a:defRPr>
                <a:highlight>
                  <a:schemeClr val="lt1"/>
                </a:highlight>
              </a:defRPr>
            </a:lvl6pPr>
            <a:lvl7pPr indent="-317500" lvl="6" marL="3200400" rtl="0">
              <a:spcBef>
                <a:spcPts val="0"/>
              </a:spcBef>
              <a:spcAft>
                <a:spcPts val="0"/>
              </a:spcAft>
              <a:buSzPts val="1400"/>
              <a:buChar char="●"/>
              <a:defRPr>
                <a:highlight>
                  <a:schemeClr val="lt1"/>
                </a:highlight>
              </a:defRPr>
            </a:lvl7pPr>
            <a:lvl8pPr indent="-317500" lvl="7" marL="3657600" rtl="0">
              <a:spcBef>
                <a:spcPts val="0"/>
              </a:spcBef>
              <a:spcAft>
                <a:spcPts val="0"/>
              </a:spcAft>
              <a:buSzPts val="1400"/>
              <a:buChar char="○"/>
              <a:defRPr>
                <a:highlight>
                  <a:schemeClr val="lt1"/>
                </a:highlight>
              </a:defRPr>
            </a:lvl8pPr>
            <a:lvl9pPr indent="-317500" lvl="8" marL="4114800" rtl="0">
              <a:spcBef>
                <a:spcPts val="0"/>
              </a:spcBef>
              <a:spcAft>
                <a:spcPts val="0"/>
              </a:spcAft>
              <a:buSzPts val="1400"/>
              <a:buChar char="■"/>
              <a:defRPr>
                <a:highlight>
                  <a:schemeClr val="lt1"/>
                </a:highlight>
              </a:defRPr>
            </a:lvl9pPr>
          </a:lstStyle>
          <a:p/>
        </p:txBody>
      </p:sp>
      <p:sp>
        <p:nvSpPr>
          <p:cNvPr id="89" name="Google Shape;89;p2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0" name="Shape 90"/>
        <p:cNvGrpSpPr/>
        <p:nvPr/>
      </p:nvGrpSpPr>
      <p:grpSpPr>
        <a:xfrm>
          <a:off x="0" y="0"/>
          <a:ext cx="0" cy="0"/>
          <a:chOff x="0" y="0"/>
          <a:chExt cx="0" cy="0"/>
        </a:xfrm>
      </p:grpSpPr>
      <p:sp>
        <p:nvSpPr>
          <p:cNvPr id="91" name="Google Shape;91;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highlight>
                  <a:schemeClr val="dk1"/>
                </a:highlight>
              </a:defRPr>
            </a:lvl1pPr>
          </a:lstStyle>
          <a:p/>
        </p:txBody>
      </p:sp>
      <p:sp>
        <p:nvSpPr>
          <p:cNvPr id="92" name="Google Shape;92;p2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3" name="Shape 93"/>
        <p:cNvGrpSpPr/>
        <p:nvPr/>
      </p:nvGrpSpPr>
      <p:grpSpPr>
        <a:xfrm>
          <a:off x="0" y="0"/>
          <a:ext cx="0" cy="0"/>
          <a:chOff x="0" y="0"/>
          <a:chExt cx="0" cy="0"/>
        </a:xfrm>
      </p:grpSpPr>
      <p:sp>
        <p:nvSpPr>
          <p:cNvPr id="94" name="Google Shape;94;p23"/>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4000"/>
              <a:buFont typeface="Montserrat"/>
              <a:buNone/>
              <a:defRPr sz="14000">
                <a:latin typeface="Montserrat"/>
                <a:ea typeface="Montserrat"/>
                <a:cs typeface="Montserrat"/>
                <a:sym typeface="Montserrat"/>
              </a:defRPr>
            </a:lvl1pPr>
            <a:lvl2pPr lvl="1" rtl="0" algn="ctr">
              <a:spcBef>
                <a:spcPts val="0"/>
              </a:spcBef>
              <a:spcAft>
                <a:spcPts val="0"/>
              </a:spcAft>
              <a:buSzPts val="14000"/>
              <a:buFont typeface="Montserrat"/>
              <a:buNone/>
              <a:defRPr sz="14000">
                <a:latin typeface="Montserrat"/>
                <a:ea typeface="Montserrat"/>
                <a:cs typeface="Montserrat"/>
                <a:sym typeface="Montserrat"/>
              </a:defRPr>
            </a:lvl2pPr>
            <a:lvl3pPr lvl="2" rtl="0" algn="ctr">
              <a:spcBef>
                <a:spcPts val="0"/>
              </a:spcBef>
              <a:spcAft>
                <a:spcPts val="0"/>
              </a:spcAft>
              <a:buSzPts val="14000"/>
              <a:buFont typeface="Montserrat"/>
              <a:buNone/>
              <a:defRPr sz="14000">
                <a:latin typeface="Montserrat"/>
                <a:ea typeface="Montserrat"/>
                <a:cs typeface="Montserrat"/>
                <a:sym typeface="Montserrat"/>
              </a:defRPr>
            </a:lvl3pPr>
            <a:lvl4pPr lvl="3" rtl="0" algn="ctr">
              <a:spcBef>
                <a:spcPts val="0"/>
              </a:spcBef>
              <a:spcAft>
                <a:spcPts val="0"/>
              </a:spcAft>
              <a:buSzPts val="14000"/>
              <a:buFont typeface="Montserrat"/>
              <a:buNone/>
              <a:defRPr sz="14000">
                <a:latin typeface="Montserrat"/>
                <a:ea typeface="Montserrat"/>
                <a:cs typeface="Montserrat"/>
                <a:sym typeface="Montserrat"/>
              </a:defRPr>
            </a:lvl4pPr>
            <a:lvl5pPr lvl="4" rtl="0" algn="ctr">
              <a:spcBef>
                <a:spcPts val="0"/>
              </a:spcBef>
              <a:spcAft>
                <a:spcPts val="0"/>
              </a:spcAft>
              <a:buSzPts val="14000"/>
              <a:buFont typeface="Montserrat"/>
              <a:buNone/>
              <a:defRPr sz="14000">
                <a:latin typeface="Montserrat"/>
                <a:ea typeface="Montserrat"/>
                <a:cs typeface="Montserrat"/>
                <a:sym typeface="Montserrat"/>
              </a:defRPr>
            </a:lvl5pPr>
            <a:lvl6pPr lvl="5" rtl="0" algn="ctr">
              <a:spcBef>
                <a:spcPts val="0"/>
              </a:spcBef>
              <a:spcAft>
                <a:spcPts val="0"/>
              </a:spcAft>
              <a:buSzPts val="14000"/>
              <a:buFont typeface="Montserrat"/>
              <a:buNone/>
              <a:defRPr sz="14000">
                <a:latin typeface="Montserrat"/>
                <a:ea typeface="Montserrat"/>
                <a:cs typeface="Montserrat"/>
                <a:sym typeface="Montserrat"/>
              </a:defRPr>
            </a:lvl6pPr>
            <a:lvl7pPr lvl="6" rtl="0" algn="ctr">
              <a:spcBef>
                <a:spcPts val="0"/>
              </a:spcBef>
              <a:spcAft>
                <a:spcPts val="0"/>
              </a:spcAft>
              <a:buSzPts val="14000"/>
              <a:buFont typeface="Montserrat"/>
              <a:buNone/>
              <a:defRPr sz="14000">
                <a:latin typeface="Montserrat"/>
                <a:ea typeface="Montserrat"/>
                <a:cs typeface="Montserrat"/>
                <a:sym typeface="Montserrat"/>
              </a:defRPr>
            </a:lvl7pPr>
            <a:lvl8pPr lvl="7" rtl="0" algn="ctr">
              <a:spcBef>
                <a:spcPts val="0"/>
              </a:spcBef>
              <a:spcAft>
                <a:spcPts val="0"/>
              </a:spcAft>
              <a:buSzPts val="14000"/>
              <a:buFont typeface="Montserrat"/>
              <a:buNone/>
              <a:defRPr sz="14000">
                <a:latin typeface="Montserrat"/>
                <a:ea typeface="Montserrat"/>
                <a:cs typeface="Montserrat"/>
                <a:sym typeface="Montserrat"/>
              </a:defRPr>
            </a:lvl8pPr>
            <a:lvl9pPr lvl="8" rtl="0"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95" name="Google Shape;95;p23"/>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highlight>
                  <a:schemeClr val="dk1"/>
                </a:highlight>
              </a:defRPr>
            </a:lvl1pPr>
            <a:lvl2pPr indent="-317500" lvl="1" marL="914400" rtl="0" algn="ctr">
              <a:spcBef>
                <a:spcPts val="0"/>
              </a:spcBef>
              <a:spcAft>
                <a:spcPts val="0"/>
              </a:spcAft>
              <a:buSzPts val="1400"/>
              <a:buChar char="○"/>
              <a:defRPr>
                <a:highlight>
                  <a:schemeClr val="dk1"/>
                </a:highlight>
              </a:defRPr>
            </a:lvl2pPr>
            <a:lvl3pPr indent="-317500" lvl="2" marL="1371600" rtl="0" algn="ctr">
              <a:spcBef>
                <a:spcPts val="0"/>
              </a:spcBef>
              <a:spcAft>
                <a:spcPts val="0"/>
              </a:spcAft>
              <a:buSzPts val="1400"/>
              <a:buChar char="■"/>
              <a:defRPr>
                <a:highlight>
                  <a:schemeClr val="dk1"/>
                </a:highlight>
              </a:defRPr>
            </a:lvl3pPr>
            <a:lvl4pPr indent="-317500" lvl="3" marL="1828800" rtl="0" algn="ctr">
              <a:spcBef>
                <a:spcPts val="0"/>
              </a:spcBef>
              <a:spcAft>
                <a:spcPts val="0"/>
              </a:spcAft>
              <a:buSzPts val="1400"/>
              <a:buChar char="●"/>
              <a:defRPr>
                <a:highlight>
                  <a:schemeClr val="dk1"/>
                </a:highlight>
              </a:defRPr>
            </a:lvl4pPr>
            <a:lvl5pPr indent="-317500" lvl="4" marL="2286000" rtl="0" algn="ctr">
              <a:spcBef>
                <a:spcPts val="0"/>
              </a:spcBef>
              <a:spcAft>
                <a:spcPts val="0"/>
              </a:spcAft>
              <a:buSzPts val="1400"/>
              <a:buChar char="○"/>
              <a:defRPr>
                <a:highlight>
                  <a:schemeClr val="dk1"/>
                </a:highlight>
              </a:defRPr>
            </a:lvl5pPr>
            <a:lvl6pPr indent="-317500" lvl="5" marL="2743200" rtl="0" algn="ctr">
              <a:spcBef>
                <a:spcPts val="0"/>
              </a:spcBef>
              <a:spcAft>
                <a:spcPts val="0"/>
              </a:spcAft>
              <a:buSzPts val="1400"/>
              <a:buChar char="■"/>
              <a:defRPr>
                <a:highlight>
                  <a:schemeClr val="dk1"/>
                </a:highlight>
              </a:defRPr>
            </a:lvl6pPr>
            <a:lvl7pPr indent="-317500" lvl="6" marL="3200400" rtl="0" algn="ctr">
              <a:spcBef>
                <a:spcPts val="0"/>
              </a:spcBef>
              <a:spcAft>
                <a:spcPts val="0"/>
              </a:spcAft>
              <a:buSzPts val="1400"/>
              <a:buChar char="●"/>
              <a:defRPr>
                <a:highlight>
                  <a:schemeClr val="dk1"/>
                </a:highlight>
              </a:defRPr>
            </a:lvl7pPr>
            <a:lvl8pPr indent="-317500" lvl="7" marL="3657600" rtl="0" algn="ctr">
              <a:spcBef>
                <a:spcPts val="0"/>
              </a:spcBef>
              <a:spcAft>
                <a:spcPts val="0"/>
              </a:spcAft>
              <a:buSzPts val="1400"/>
              <a:buChar char="○"/>
              <a:defRPr>
                <a:highlight>
                  <a:schemeClr val="dk1"/>
                </a:highlight>
              </a:defRPr>
            </a:lvl8pPr>
            <a:lvl9pPr indent="-317500" lvl="8" marL="4114800" rtl="0" algn="ctr">
              <a:spcBef>
                <a:spcPts val="0"/>
              </a:spcBef>
              <a:spcAft>
                <a:spcPts val="0"/>
              </a:spcAft>
              <a:buSzPts val="1400"/>
              <a:buChar char="■"/>
              <a:defRPr>
                <a:highlight>
                  <a:schemeClr val="dk1"/>
                </a:highlight>
              </a:defRPr>
            </a:lvl9pPr>
          </a:lstStyle>
          <a:p/>
        </p:txBody>
      </p:sp>
      <p:sp>
        <p:nvSpPr>
          <p:cNvPr id="96" name="Google Shape;96;p2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 name="Shape 97"/>
        <p:cNvGrpSpPr/>
        <p:nvPr/>
      </p:nvGrpSpPr>
      <p:grpSpPr>
        <a:xfrm>
          <a:off x="0" y="0"/>
          <a:ext cx="0" cy="0"/>
          <a:chOff x="0" y="0"/>
          <a:chExt cx="0" cy="0"/>
        </a:xfrm>
      </p:grpSpPr>
      <p:sp>
        <p:nvSpPr>
          <p:cNvPr id="98" name="Google Shape;98;p2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della sezione 1">
  <p:cSld name="SECTION_HEADER_1">
    <p:bg>
      <p:bgPr>
        <a:solidFill>
          <a:schemeClr val="accent4"/>
        </a:solidFill>
      </p:bgPr>
    </p:bg>
    <p:spTree>
      <p:nvGrpSpPr>
        <p:cNvPr id="99" name="Shape 99"/>
        <p:cNvGrpSpPr/>
        <p:nvPr/>
      </p:nvGrpSpPr>
      <p:grpSpPr>
        <a:xfrm>
          <a:off x="0" y="0"/>
          <a:ext cx="0" cy="0"/>
          <a:chOff x="0" y="0"/>
          <a:chExt cx="0" cy="0"/>
        </a:xfrm>
      </p:grpSpPr>
      <p:sp>
        <p:nvSpPr>
          <p:cNvPr id="100" name="Google Shape;100;p2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della sezione 2">
  <p:cSld name="SECTION_HEADER_2">
    <p:bg>
      <p:bgPr>
        <a:solidFill>
          <a:schemeClr val="accent4"/>
        </a:solidFill>
      </p:bgPr>
    </p:bg>
    <p:spTree>
      <p:nvGrpSpPr>
        <p:cNvPr id="101" name="Shape 101"/>
        <p:cNvGrpSpPr/>
        <p:nvPr/>
      </p:nvGrpSpPr>
      <p:grpSpPr>
        <a:xfrm>
          <a:off x="0" y="0"/>
          <a:ext cx="0" cy="0"/>
          <a:chOff x="0" y="0"/>
          <a:chExt cx="0" cy="0"/>
        </a:xfrm>
      </p:grpSpPr>
      <p:sp>
        <p:nvSpPr>
          <p:cNvPr id="102" name="Google Shape;102;p2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area science park">
  <p:cSld name="8_area science park">
    <p:spTree>
      <p:nvGrpSpPr>
        <p:cNvPr id="103" name="Shape 103"/>
        <p:cNvGrpSpPr/>
        <p:nvPr/>
      </p:nvGrpSpPr>
      <p:grpSpPr>
        <a:xfrm>
          <a:off x="0" y="0"/>
          <a:ext cx="0" cy="0"/>
          <a:chOff x="0" y="0"/>
          <a:chExt cx="0" cy="0"/>
        </a:xfrm>
      </p:grpSpPr>
      <p:sp>
        <p:nvSpPr>
          <p:cNvPr id="104" name="Google Shape;104;p27"/>
          <p:cNvSpPr txBox="1"/>
          <p:nvPr>
            <p:ph idx="1" type="body"/>
          </p:nvPr>
        </p:nvSpPr>
        <p:spPr>
          <a:xfrm>
            <a:off x="3672285" y="1084144"/>
            <a:ext cx="5221200" cy="34992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105" name="Google Shape;105;p27"/>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6" name="Google Shape;106;p27"/>
          <p:cNvSpPr/>
          <p:nvPr>
            <p:ph idx="2" type="pic"/>
          </p:nvPr>
        </p:nvSpPr>
        <p:spPr>
          <a:xfrm>
            <a:off x="253008" y="1084144"/>
            <a:ext cx="3168600" cy="3509400"/>
          </a:xfrm>
          <a:prstGeom prst="rect">
            <a:avLst/>
          </a:prstGeom>
          <a:solidFill>
            <a:srgbClr val="D8D8D8"/>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rea science park">
  <p:cSld name="2_area science park">
    <p:spTree>
      <p:nvGrpSpPr>
        <p:cNvPr id="107" name="Shape 107"/>
        <p:cNvGrpSpPr/>
        <p:nvPr/>
      </p:nvGrpSpPr>
      <p:grpSpPr>
        <a:xfrm>
          <a:off x="0" y="0"/>
          <a:ext cx="0" cy="0"/>
          <a:chOff x="0" y="0"/>
          <a:chExt cx="0" cy="0"/>
        </a:xfrm>
      </p:grpSpPr>
      <p:sp>
        <p:nvSpPr>
          <p:cNvPr id="108" name="Google Shape;108;p28"/>
          <p:cNvSpPr txBox="1"/>
          <p:nvPr>
            <p:ph idx="1" type="body"/>
          </p:nvPr>
        </p:nvSpPr>
        <p:spPr>
          <a:xfrm>
            <a:off x="251520" y="1084144"/>
            <a:ext cx="5221200" cy="34992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109" name="Google Shape;109;p28"/>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10" name="Google Shape;110;p28"/>
          <p:cNvSpPr/>
          <p:nvPr>
            <p:ph idx="2" type="pic"/>
          </p:nvPr>
        </p:nvSpPr>
        <p:spPr>
          <a:xfrm>
            <a:off x="5723830" y="1084144"/>
            <a:ext cx="3168600" cy="3509400"/>
          </a:xfrm>
          <a:prstGeom prst="rect">
            <a:avLst/>
          </a:prstGeom>
          <a:solidFill>
            <a:srgbClr val="D8D8D8"/>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area science park">
  <p:cSld name="6_area science park">
    <p:spTree>
      <p:nvGrpSpPr>
        <p:cNvPr id="111" name="Shape 111"/>
        <p:cNvGrpSpPr/>
        <p:nvPr/>
      </p:nvGrpSpPr>
      <p:grpSpPr>
        <a:xfrm>
          <a:off x="0" y="0"/>
          <a:ext cx="0" cy="0"/>
          <a:chOff x="0" y="0"/>
          <a:chExt cx="0" cy="0"/>
        </a:xfrm>
      </p:grpSpPr>
      <p:sp>
        <p:nvSpPr>
          <p:cNvPr id="112" name="Google Shape;112;p29"/>
          <p:cNvSpPr txBox="1"/>
          <p:nvPr>
            <p:ph idx="1" type="body"/>
          </p:nvPr>
        </p:nvSpPr>
        <p:spPr>
          <a:xfrm>
            <a:off x="251520" y="1084145"/>
            <a:ext cx="8640900" cy="8394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113" name="Google Shape;113;p29"/>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14" name="Google Shape;114;p29"/>
          <p:cNvSpPr/>
          <p:nvPr>
            <p:ph idx="2" type="pic"/>
          </p:nvPr>
        </p:nvSpPr>
        <p:spPr>
          <a:xfrm>
            <a:off x="6300192" y="2143186"/>
            <a:ext cx="2589000" cy="2217900"/>
          </a:xfrm>
          <a:prstGeom prst="rect">
            <a:avLst/>
          </a:prstGeom>
          <a:solidFill>
            <a:srgbClr val="D8D8D8"/>
          </a:solidFill>
          <a:ln>
            <a:noFill/>
          </a:ln>
        </p:spPr>
      </p:sp>
      <p:sp>
        <p:nvSpPr>
          <p:cNvPr id="115" name="Google Shape;115;p29"/>
          <p:cNvSpPr/>
          <p:nvPr>
            <p:ph idx="3" type="pic"/>
          </p:nvPr>
        </p:nvSpPr>
        <p:spPr>
          <a:xfrm>
            <a:off x="3270335" y="2143186"/>
            <a:ext cx="2589000" cy="2217900"/>
          </a:xfrm>
          <a:prstGeom prst="rect">
            <a:avLst/>
          </a:prstGeom>
          <a:solidFill>
            <a:srgbClr val="D8D8D8"/>
          </a:solidFill>
          <a:ln>
            <a:noFill/>
          </a:ln>
        </p:spPr>
      </p:sp>
      <p:sp>
        <p:nvSpPr>
          <p:cNvPr id="116" name="Google Shape;116;p29"/>
          <p:cNvSpPr/>
          <p:nvPr>
            <p:ph idx="4" type="pic"/>
          </p:nvPr>
        </p:nvSpPr>
        <p:spPr>
          <a:xfrm>
            <a:off x="240478" y="2143186"/>
            <a:ext cx="2589000" cy="2217900"/>
          </a:xfrm>
          <a:prstGeom prst="rect">
            <a:avLst/>
          </a:prstGeom>
          <a:solidFill>
            <a:srgbClr val="D8D8D8"/>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area science park">
  <p:cSld name="3_area science park">
    <p:spTree>
      <p:nvGrpSpPr>
        <p:cNvPr id="117" name="Shape 117"/>
        <p:cNvGrpSpPr/>
        <p:nvPr/>
      </p:nvGrpSpPr>
      <p:grpSpPr>
        <a:xfrm>
          <a:off x="0" y="0"/>
          <a:ext cx="0" cy="0"/>
          <a:chOff x="0" y="0"/>
          <a:chExt cx="0" cy="0"/>
        </a:xfrm>
      </p:grpSpPr>
      <p:sp>
        <p:nvSpPr>
          <p:cNvPr id="118" name="Google Shape;118;p30"/>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19" name="Google Shape;119;p30"/>
          <p:cNvSpPr txBox="1"/>
          <p:nvPr>
            <p:ph idx="1" type="body"/>
          </p:nvPr>
        </p:nvSpPr>
        <p:spPr>
          <a:xfrm>
            <a:off x="250825" y="1063625"/>
            <a:ext cx="8642400" cy="3560700"/>
          </a:xfrm>
          <a:prstGeom prst="rect">
            <a:avLst/>
          </a:prstGeom>
          <a:noFill/>
          <a:ln>
            <a:noFill/>
          </a:ln>
        </p:spPr>
        <p:txBody>
          <a:bodyPr anchorCtr="0" anchor="t" bIns="45700" lIns="91425" spcFirstLastPara="1" rIns="91425" wrap="square" tIns="45700">
            <a:normAutofit/>
          </a:bodyPr>
          <a:lstStyle>
            <a:lvl1pPr indent="-330200" lvl="0" marL="457200" rtl="0" algn="l">
              <a:lnSpc>
                <a:spcPct val="90000"/>
              </a:lnSpc>
              <a:spcBef>
                <a:spcPts val="1000"/>
              </a:spcBef>
              <a:spcAft>
                <a:spcPts val="0"/>
              </a:spcAft>
              <a:buClr>
                <a:schemeClr val="accent1"/>
              </a:buClr>
              <a:buSzPts val="1600"/>
              <a:buChar char="●"/>
              <a:defRPr sz="1600">
                <a:solidFill>
                  <a:srgbClr val="3F3F3F"/>
                </a:solidFill>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della sezione 1 1">
  <p:cSld name="SECTION_HEADER_1_1">
    <p:bg>
      <p:bgPr>
        <a:solidFill>
          <a:schemeClr val="accent4"/>
        </a:solidFill>
      </p:bgPr>
    </p:bg>
    <p:spTree>
      <p:nvGrpSpPr>
        <p:cNvPr id="120" name="Shape 120"/>
        <p:cNvGrpSpPr/>
        <p:nvPr/>
      </p:nvGrpSpPr>
      <p:grpSpPr>
        <a:xfrm>
          <a:off x="0" y="0"/>
          <a:ext cx="0" cy="0"/>
          <a:chOff x="0" y="0"/>
          <a:chExt cx="0" cy="0"/>
        </a:xfrm>
      </p:grpSpPr>
      <p:sp>
        <p:nvSpPr>
          <p:cNvPr id="121" name="Google Shape;121;p31"/>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1"/>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23" name="Google Shape;123;p3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della sezione 3">
  <p:cSld name="SECTION_HEADER_3">
    <p:bg>
      <p:bgPr>
        <a:solidFill>
          <a:schemeClr val="accent4"/>
        </a:solidFill>
      </p:bgPr>
    </p:bg>
    <p:spTree>
      <p:nvGrpSpPr>
        <p:cNvPr id="124" name="Shape 124"/>
        <p:cNvGrpSpPr/>
        <p:nvPr/>
      </p:nvGrpSpPr>
      <p:grpSpPr>
        <a:xfrm>
          <a:off x="0" y="0"/>
          <a:ext cx="0" cy="0"/>
          <a:chOff x="0" y="0"/>
          <a:chExt cx="0" cy="0"/>
        </a:xfrm>
      </p:grpSpPr>
      <p:sp>
        <p:nvSpPr>
          <p:cNvPr id="125" name="Google Shape;125;p3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della sezione 4">
  <p:cSld name="SECTION_HEADER_4">
    <p:bg>
      <p:bgPr>
        <a:solidFill>
          <a:schemeClr val="accent4"/>
        </a:solidFill>
      </p:bgPr>
    </p:bg>
    <p:spTree>
      <p:nvGrpSpPr>
        <p:cNvPr id="126" name="Shape 126"/>
        <p:cNvGrpSpPr/>
        <p:nvPr/>
      </p:nvGrpSpPr>
      <p:grpSpPr>
        <a:xfrm>
          <a:off x="0" y="0"/>
          <a:ext cx="0" cy="0"/>
          <a:chOff x="0" y="0"/>
          <a:chExt cx="0" cy="0"/>
        </a:xfrm>
      </p:grpSpPr>
      <p:sp>
        <p:nvSpPr>
          <p:cNvPr id="127" name="Google Shape;127;p3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32" name="Shape 132"/>
        <p:cNvGrpSpPr/>
        <p:nvPr/>
      </p:nvGrpSpPr>
      <p:grpSpPr>
        <a:xfrm>
          <a:off x="0" y="0"/>
          <a:ext cx="0" cy="0"/>
          <a:chOff x="0" y="0"/>
          <a:chExt cx="0" cy="0"/>
        </a:xfrm>
      </p:grpSpPr>
      <p:sp>
        <p:nvSpPr>
          <p:cNvPr id="133" name="Google Shape;133;p35"/>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5"/>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5"/>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6" name="Google Shape;136;p35"/>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37" name="Google Shape;137;p3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38" name="Shape 138"/>
        <p:cNvGrpSpPr/>
        <p:nvPr/>
      </p:nvGrpSpPr>
      <p:grpSpPr>
        <a:xfrm>
          <a:off x="0" y="0"/>
          <a:ext cx="0" cy="0"/>
          <a:chOff x="0" y="0"/>
          <a:chExt cx="0" cy="0"/>
        </a:xfrm>
      </p:grpSpPr>
      <p:sp>
        <p:nvSpPr>
          <p:cNvPr id="139" name="Google Shape;139;p36"/>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6"/>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41" name="Google Shape;141;p3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2" name="Shape 142"/>
        <p:cNvGrpSpPr/>
        <p:nvPr/>
      </p:nvGrpSpPr>
      <p:grpSpPr>
        <a:xfrm>
          <a:off x="0" y="0"/>
          <a:ext cx="0" cy="0"/>
          <a:chOff x="0" y="0"/>
          <a:chExt cx="0" cy="0"/>
        </a:xfrm>
      </p:grpSpPr>
      <p:sp>
        <p:nvSpPr>
          <p:cNvPr id="143" name="Google Shape;143;p3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4" name="Google Shape;144;p37"/>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45" name="Google Shape;145;p3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6" name="Shape 146"/>
        <p:cNvGrpSpPr/>
        <p:nvPr/>
      </p:nvGrpSpPr>
      <p:grpSpPr>
        <a:xfrm>
          <a:off x="0" y="0"/>
          <a:ext cx="0" cy="0"/>
          <a:chOff x="0" y="0"/>
          <a:chExt cx="0" cy="0"/>
        </a:xfrm>
      </p:grpSpPr>
      <p:sp>
        <p:nvSpPr>
          <p:cNvPr id="147" name="Google Shape;147;p3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8" name="Google Shape;148;p38"/>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49" name="Google Shape;149;p38"/>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50" name="Google Shape;150;p3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1" name="Shape 151"/>
        <p:cNvGrpSpPr/>
        <p:nvPr/>
      </p:nvGrpSpPr>
      <p:grpSpPr>
        <a:xfrm>
          <a:off x="0" y="0"/>
          <a:ext cx="0" cy="0"/>
          <a:chOff x="0" y="0"/>
          <a:chExt cx="0" cy="0"/>
        </a:xfrm>
      </p:grpSpPr>
      <p:sp>
        <p:nvSpPr>
          <p:cNvPr id="152" name="Google Shape;152;p3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53" name="Google Shape;153;p3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4" name="Shape 154"/>
        <p:cNvGrpSpPr/>
        <p:nvPr/>
      </p:nvGrpSpPr>
      <p:grpSpPr>
        <a:xfrm>
          <a:off x="0" y="0"/>
          <a:ext cx="0" cy="0"/>
          <a:chOff x="0" y="0"/>
          <a:chExt cx="0" cy="0"/>
        </a:xfrm>
      </p:grpSpPr>
      <p:sp>
        <p:nvSpPr>
          <p:cNvPr id="155" name="Google Shape;155;p4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6" name="Google Shape;156;p4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57" name="Google Shape;157;p4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58" name="Shape 158"/>
        <p:cNvGrpSpPr/>
        <p:nvPr/>
      </p:nvGrpSpPr>
      <p:grpSpPr>
        <a:xfrm>
          <a:off x="0" y="0"/>
          <a:ext cx="0" cy="0"/>
          <a:chOff x="0" y="0"/>
          <a:chExt cx="0" cy="0"/>
        </a:xfrm>
      </p:grpSpPr>
      <p:sp>
        <p:nvSpPr>
          <p:cNvPr id="159" name="Google Shape;159;p41"/>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160" name="Google Shape;160;p4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1" name="Shape 161"/>
        <p:cNvGrpSpPr/>
        <p:nvPr/>
      </p:nvGrpSpPr>
      <p:grpSpPr>
        <a:xfrm>
          <a:off x="0" y="0"/>
          <a:ext cx="0" cy="0"/>
          <a:chOff x="0" y="0"/>
          <a:chExt cx="0" cy="0"/>
        </a:xfrm>
      </p:grpSpPr>
      <p:sp>
        <p:nvSpPr>
          <p:cNvPr id="162" name="Google Shape;162;p42"/>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3" name="Google Shape;163;p42"/>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164" name="Google Shape;164;p42"/>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65" name="Google Shape;165;p42"/>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66" name="Google Shape;166;p42"/>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highlight>
                  <a:schemeClr val="lt1"/>
                </a:highlight>
              </a:defRPr>
            </a:lvl1pPr>
            <a:lvl2pPr indent="-317500" lvl="1" marL="914400" rtl="0">
              <a:spcBef>
                <a:spcPts val="0"/>
              </a:spcBef>
              <a:spcAft>
                <a:spcPts val="0"/>
              </a:spcAft>
              <a:buSzPts val="1400"/>
              <a:buChar char="○"/>
              <a:defRPr>
                <a:highlight>
                  <a:schemeClr val="lt1"/>
                </a:highlight>
              </a:defRPr>
            </a:lvl2pPr>
            <a:lvl3pPr indent="-317500" lvl="2" marL="1371600" rtl="0">
              <a:spcBef>
                <a:spcPts val="0"/>
              </a:spcBef>
              <a:spcAft>
                <a:spcPts val="0"/>
              </a:spcAft>
              <a:buSzPts val="1400"/>
              <a:buChar char="■"/>
              <a:defRPr>
                <a:highlight>
                  <a:schemeClr val="lt1"/>
                </a:highlight>
              </a:defRPr>
            </a:lvl3pPr>
            <a:lvl4pPr indent="-317500" lvl="3" marL="1828800" rtl="0">
              <a:spcBef>
                <a:spcPts val="0"/>
              </a:spcBef>
              <a:spcAft>
                <a:spcPts val="0"/>
              </a:spcAft>
              <a:buSzPts val="1400"/>
              <a:buChar char="●"/>
              <a:defRPr>
                <a:highlight>
                  <a:schemeClr val="lt1"/>
                </a:highlight>
              </a:defRPr>
            </a:lvl4pPr>
            <a:lvl5pPr indent="-317500" lvl="4" marL="2286000" rtl="0">
              <a:spcBef>
                <a:spcPts val="0"/>
              </a:spcBef>
              <a:spcAft>
                <a:spcPts val="0"/>
              </a:spcAft>
              <a:buSzPts val="1400"/>
              <a:buChar char="○"/>
              <a:defRPr>
                <a:highlight>
                  <a:schemeClr val="lt1"/>
                </a:highlight>
              </a:defRPr>
            </a:lvl5pPr>
            <a:lvl6pPr indent="-317500" lvl="5" marL="2743200" rtl="0">
              <a:spcBef>
                <a:spcPts val="0"/>
              </a:spcBef>
              <a:spcAft>
                <a:spcPts val="0"/>
              </a:spcAft>
              <a:buSzPts val="1400"/>
              <a:buChar char="■"/>
              <a:defRPr>
                <a:highlight>
                  <a:schemeClr val="lt1"/>
                </a:highlight>
              </a:defRPr>
            </a:lvl6pPr>
            <a:lvl7pPr indent="-317500" lvl="6" marL="3200400" rtl="0">
              <a:spcBef>
                <a:spcPts val="0"/>
              </a:spcBef>
              <a:spcAft>
                <a:spcPts val="0"/>
              </a:spcAft>
              <a:buSzPts val="1400"/>
              <a:buChar char="●"/>
              <a:defRPr>
                <a:highlight>
                  <a:schemeClr val="lt1"/>
                </a:highlight>
              </a:defRPr>
            </a:lvl7pPr>
            <a:lvl8pPr indent="-317500" lvl="7" marL="3657600" rtl="0">
              <a:spcBef>
                <a:spcPts val="0"/>
              </a:spcBef>
              <a:spcAft>
                <a:spcPts val="0"/>
              </a:spcAft>
              <a:buSzPts val="1400"/>
              <a:buChar char="○"/>
              <a:defRPr>
                <a:highlight>
                  <a:schemeClr val="lt1"/>
                </a:highlight>
              </a:defRPr>
            </a:lvl8pPr>
            <a:lvl9pPr indent="-317500" lvl="8" marL="4114800" rtl="0">
              <a:spcBef>
                <a:spcPts val="0"/>
              </a:spcBef>
              <a:spcAft>
                <a:spcPts val="0"/>
              </a:spcAft>
              <a:buSzPts val="1400"/>
              <a:buChar char="■"/>
              <a:defRPr>
                <a:highlight>
                  <a:schemeClr val="lt1"/>
                </a:highlight>
              </a:defRPr>
            </a:lvl9pPr>
          </a:lstStyle>
          <a:p/>
        </p:txBody>
      </p:sp>
      <p:sp>
        <p:nvSpPr>
          <p:cNvPr id="167" name="Google Shape;167;p4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8" name="Shape 168"/>
        <p:cNvGrpSpPr/>
        <p:nvPr/>
      </p:nvGrpSpPr>
      <p:grpSpPr>
        <a:xfrm>
          <a:off x="0" y="0"/>
          <a:ext cx="0" cy="0"/>
          <a:chOff x="0" y="0"/>
          <a:chExt cx="0" cy="0"/>
        </a:xfrm>
      </p:grpSpPr>
      <p:sp>
        <p:nvSpPr>
          <p:cNvPr id="169" name="Google Shape;169;p43"/>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highlight>
                  <a:schemeClr val="dk1"/>
                </a:highlight>
              </a:defRPr>
            </a:lvl1pPr>
          </a:lstStyle>
          <a:p/>
        </p:txBody>
      </p:sp>
      <p:sp>
        <p:nvSpPr>
          <p:cNvPr id="170" name="Google Shape;170;p4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1" name="Shape 171"/>
        <p:cNvGrpSpPr/>
        <p:nvPr/>
      </p:nvGrpSpPr>
      <p:grpSpPr>
        <a:xfrm>
          <a:off x="0" y="0"/>
          <a:ext cx="0" cy="0"/>
          <a:chOff x="0" y="0"/>
          <a:chExt cx="0" cy="0"/>
        </a:xfrm>
      </p:grpSpPr>
      <p:sp>
        <p:nvSpPr>
          <p:cNvPr id="172" name="Google Shape;172;p44"/>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4000"/>
              <a:buFont typeface="Montserrat"/>
              <a:buNone/>
              <a:defRPr sz="14000">
                <a:latin typeface="Montserrat"/>
                <a:ea typeface="Montserrat"/>
                <a:cs typeface="Montserrat"/>
                <a:sym typeface="Montserrat"/>
              </a:defRPr>
            </a:lvl1pPr>
            <a:lvl2pPr lvl="1" rtl="0" algn="ctr">
              <a:spcBef>
                <a:spcPts val="0"/>
              </a:spcBef>
              <a:spcAft>
                <a:spcPts val="0"/>
              </a:spcAft>
              <a:buSzPts val="14000"/>
              <a:buFont typeface="Montserrat"/>
              <a:buNone/>
              <a:defRPr sz="14000">
                <a:latin typeface="Montserrat"/>
                <a:ea typeface="Montserrat"/>
                <a:cs typeface="Montserrat"/>
                <a:sym typeface="Montserrat"/>
              </a:defRPr>
            </a:lvl2pPr>
            <a:lvl3pPr lvl="2" rtl="0" algn="ctr">
              <a:spcBef>
                <a:spcPts val="0"/>
              </a:spcBef>
              <a:spcAft>
                <a:spcPts val="0"/>
              </a:spcAft>
              <a:buSzPts val="14000"/>
              <a:buFont typeface="Montserrat"/>
              <a:buNone/>
              <a:defRPr sz="14000">
                <a:latin typeface="Montserrat"/>
                <a:ea typeface="Montserrat"/>
                <a:cs typeface="Montserrat"/>
                <a:sym typeface="Montserrat"/>
              </a:defRPr>
            </a:lvl3pPr>
            <a:lvl4pPr lvl="3" rtl="0" algn="ctr">
              <a:spcBef>
                <a:spcPts val="0"/>
              </a:spcBef>
              <a:spcAft>
                <a:spcPts val="0"/>
              </a:spcAft>
              <a:buSzPts val="14000"/>
              <a:buFont typeface="Montserrat"/>
              <a:buNone/>
              <a:defRPr sz="14000">
                <a:latin typeface="Montserrat"/>
                <a:ea typeface="Montserrat"/>
                <a:cs typeface="Montserrat"/>
                <a:sym typeface="Montserrat"/>
              </a:defRPr>
            </a:lvl4pPr>
            <a:lvl5pPr lvl="4" rtl="0" algn="ctr">
              <a:spcBef>
                <a:spcPts val="0"/>
              </a:spcBef>
              <a:spcAft>
                <a:spcPts val="0"/>
              </a:spcAft>
              <a:buSzPts val="14000"/>
              <a:buFont typeface="Montserrat"/>
              <a:buNone/>
              <a:defRPr sz="14000">
                <a:latin typeface="Montserrat"/>
                <a:ea typeface="Montserrat"/>
                <a:cs typeface="Montserrat"/>
                <a:sym typeface="Montserrat"/>
              </a:defRPr>
            </a:lvl5pPr>
            <a:lvl6pPr lvl="5" rtl="0" algn="ctr">
              <a:spcBef>
                <a:spcPts val="0"/>
              </a:spcBef>
              <a:spcAft>
                <a:spcPts val="0"/>
              </a:spcAft>
              <a:buSzPts val="14000"/>
              <a:buFont typeface="Montserrat"/>
              <a:buNone/>
              <a:defRPr sz="14000">
                <a:latin typeface="Montserrat"/>
                <a:ea typeface="Montserrat"/>
                <a:cs typeface="Montserrat"/>
                <a:sym typeface="Montserrat"/>
              </a:defRPr>
            </a:lvl6pPr>
            <a:lvl7pPr lvl="6" rtl="0" algn="ctr">
              <a:spcBef>
                <a:spcPts val="0"/>
              </a:spcBef>
              <a:spcAft>
                <a:spcPts val="0"/>
              </a:spcAft>
              <a:buSzPts val="14000"/>
              <a:buFont typeface="Montserrat"/>
              <a:buNone/>
              <a:defRPr sz="14000">
                <a:latin typeface="Montserrat"/>
                <a:ea typeface="Montserrat"/>
                <a:cs typeface="Montserrat"/>
                <a:sym typeface="Montserrat"/>
              </a:defRPr>
            </a:lvl7pPr>
            <a:lvl8pPr lvl="7" rtl="0" algn="ctr">
              <a:spcBef>
                <a:spcPts val="0"/>
              </a:spcBef>
              <a:spcAft>
                <a:spcPts val="0"/>
              </a:spcAft>
              <a:buSzPts val="14000"/>
              <a:buFont typeface="Montserrat"/>
              <a:buNone/>
              <a:defRPr sz="14000">
                <a:latin typeface="Montserrat"/>
                <a:ea typeface="Montserrat"/>
                <a:cs typeface="Montserrat"/>
                <a:sym typeface="Montserrat"/>
              </a:defRPr>
            </a:lvl8pPr>
            <a:lvl9pPr lvl="8" rtl="0"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173" name="Google Shape;173;p44"/>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highlight>
                  <a:schemeClr val="dk1"/>
                </a:highlight>
              </a:defRPr>
            </a:lvl1pPr>
            <a:lvl2pPr indent="-317500" lvl="1" marL="914400" rtl="0" algn="ctr">
              <a:spcBef>
                <a:spcPts val="0"/>
              </a:spcBef>
              <a:spcAft>
                <a:spcPts val="0"/>
              </a:spcAft>
              <a:buSzPts val="1400"/>
              <a:buChar char="○"/>
              <a:defRPr>
                <a:highlight>
                  <a:schemeClr val="dk1"/>
                </a:highlight>
              </a:defRPr>
            </a:lvl2pPr>
            <a:lvl3pPr indent="-317500" lvl="2" marL="1371600" rtl="0" algn="ctr">
              <a:spcBef>
                <a:spcPts val="0"/>
              </a:spcBef>
              <a:spcAft>
                <a:spcPts val="0"/>
              </a:spcAft>
              <a:buSzPts val="1400"/>
              <a:buChar char="■"/>
              <a:defRPr>
                <a:highlight>
                  <a:schemeClr val="dk1"/>
                </a:highlight>
              </a:defRPr>
            </a:lvl3pPr>
            <a:lvl4pPr indent="-317500" lvl="3" marL="1828800" rtl="0" algn="ctr">
              <a:spcBef>
                <a:spcPts val="0"/>
              </a:spcBef>
              <a:spcAft>
                <a:spcPts val="0"/>
              </a:spcAft>
              <a:buSzPts val="1400"/>
              <a:buChar char="●"/>
              <a:defRPr>
                <a:highlight>
                  <a:schemeClr val="dk1"/>
                </a:highlight>
              </a:defRPr>
            </a:lvl4pPr>
            <a:lvl5pPr indent="-317500" lvl="4" marL="2286000" rtl="0" algn="ctr">
              <a:spcBef>
                <a:spcPts val="0"/>
              </a:spcBef>
              <a:spcAft>
                <a:spcPts val="0"/>
              </a:spcAft>
              <a:buSzPts val="1400"/>
              <a:buChar char="○"/>
              <a:defRPr>
                <a:highlight>
                  <a:schemeClr val="dk1"/>
                </a:highlight>
              </a:defRPr>
            </a:lvl5pPr>
            <a:lvl6pPr indent="-317500" lvl="5" marL="2743200" rtl="0" algn="ctr">
              <a:spcBef>
                <a:spcPts val="0"/>
              </a:spcBef>
              <a:spcAft>
                <a:spcPts val="0"/>
              </a:spcAft>
              <a:buSzPts val="1400"/>
              <a:buChar char="■"/>
              <a:defRPr>
                <a:highlight>
                  <a:schemeClr val="dk1"/>
                </a:highlight>
              </a:defRPr>
            </a:lvl6pPr>
            <a:lvl7pPr indent="-317500" lvl="6" marL="3200400" rtl="0" algn="ctr">
              <a:spcBef>
                <a:spcPts val="0"/>
              </a:spcBef>
              <a:spcAft>
                <a:spcPts val="0"/>
              </a:spcAft>
              <a:buSzPts val="1400"/>
              <a:buChar char="●"/>
              <a:defRPr>
                <a:highlight>
                  <a:schemeClr val="dk1"/>
                </a:highlight>
              </a:defRPr>
            </a:lvl7pPr>
            <a:lvl8pPr indent="-317500" lvl="7" marL="3657600" rtl="0" algn="ctr">
              <a:spcBef>
                <a:spcPts val="0"/>
              </a:spcBef>
              <a:spcAft>
                <a:spcPts val="0"/>
              </a:spcAft>
              <a:buSzPts val="1400"/>
              <a:buChar char="○"/>
              <a:defRPr>
                <a:highlight>
                  <a:schemeClr val="dk1"/>
                </a:highlight>
              </a:defRPr>
            </a:lvl8pPr>
            <a:lvl9pPr indent="-317500" lvl="8" marL="4114800" rtl="0" algn="ctr">
              <a:spcBef>
                <a:spcPts val="0"/>
              </a:spcBef>
              <a:spcAft>
                <a:spcPts val="0"/>
              </a:spcAft>
              <a:buSzPts val="1400"/>
              <a:buChar char="■"/>
              <a:defRPr>
                <a:highlight>
                  <a:schemeClr val="dk1"/>
                </a:highlight>
              </a:defRPr>
            </a:lvl9pPr>
          </a:lstStyle>
          <a:p/>
        </p:txBody>
      </p:sp>
      <p:sp>
        <p:nvSpPr>
          <p:cNvPr id="174" name="Google Shape;174;p4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5" name="Shape 175"/>
        <p:cNvGrpSpPr/>
        <p:nvPr/>
      </p:nvGrpSpPr>
      <p:grpSpPr>
        <a:xfrm>
          <a:off x="0" y="0"/>
          <a:ext cx="0" cy="0"/>
          <a:chOff x="0" y="0"/>
          <a:chExt cx="0" cy="0"/>
        </a:xfrm>
      </p:grpSpPr>
      <p:sp>
        <p:nvSpPr>
          <p:cNvPr id="176" name="Google Shape;176;p4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o 1">
  <p:cSld name="BLANK_1">
    <p:bg>
      <p:bgPr>
        <a:solidFill>
          <a:schemeClr val="dk1"/>
        </a:solidFill>
      </p:bgPr>
    </p:bg>
    <p:spTree>
      <p:nvGrpSpPr>
        <p:cNvPr id="177" name="Shape 177"/>
        <p:cNvGrpSpPr/>
        <p:nvPr/>
      </p:nvGrpSpPr>
      <p:grpSpPr>
        <a:xfrm>
          <a:off x="0" y="0"/>
          <a:ext cx="0" cy="0"/>
          <a:chOff x="0" y="0"/>
          <a:chExt cx="0" cy="0"/>
        </a:xfrm>
      </p:grpSpPr>
      <p:sp>
        <p:nvSpPr>
          <p:cNvPr id="178" name="Google Shape;178;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dascalia 1">
  <p:cSld name="CAPTION_ONLY_1">
    <p:bg>
      <p:bgPr>
        <a:solidFill>
          <a:schemeClr val="dk1"/>
        </a:solidFill>
      </p:bgPr>
    </p:bg>
    <p:spTree>
      <p:nvGrpSpPr>
        <p:cNvPr id="179" name="Shape 179"/>
        <p:cNvGrpSpPr/>
        <p:nvPr/>
      </p:nvGrpSpPr>
      <p:grpSpPr>
        <a:xfrm>
          <a:off x="0" y="0"/>
          <a:ext cx="0" cy="0"/>
          <a:chOff x="0" y="0"/>
          <a:chExt cx="0" cy="0"/>
        </a:xfrm>
      </p:grpSpPr>
      <p:sp>
        <p:nvSpPr>
          <p:cNvPr id="180" name="Google Shape;180;p47"/>
          <p:cNvSpPr txBox="1"/>
          <p:nvPr>
            <p:ph idx="1" type="body"/>
          </p:nvPr>
        </p:nvSpPr>
        <p:spPr>
          <a:xfrm>
            <a:off x="319500" y="4230575"/>
            <a:ext cx="5998800" cy="598800"/>
          </a:xfrm>
          <a:prstGeom prst="rect">
            <a:avLst/>
          </a:prstGeom>
          <a:solidFill>
            <a:schemeClr val="accent6"/>
          </a:solidFill>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81" name="Google Shape;181;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area science park">
  <p:cSld name="6_area science park">
    <p:spTree>
      <p:nvGrpSpPr>
        <p:cNvPr id="182" name="Shape 182"/>
        <p:cNvGrpSpPr/>
        <p:nvPr/>
      </p:nvGrpSpPr>
      <p:grpSpPr>
        <a:xfrm>
          <a:off x="0" y="0"/>
          <a:ext cx="0" cy="0"/>
          <a:chOff x="0" y="0"/>
          <a:chExt cx="0" cy="0"/>
        </a:xfrm>
      </p:grpSpPr>
      <p:sp>
        <p:nvSpPr>
          <p:cNvPr id="183" name="Google Shape;183;p48"/>
          <p:cNvSpPr txBox="1"/>
          <p:nvPr>
            <p:ph idx="1" type="body"/>
          </p:nvPr>
        </p:nvSpPr>
        <p:spPr>
          <a:xfrm>
            <a:off x="251520" y="1084145"/>
            <a:ext cx="8640900" cy="8394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184" name="Google Shape;184;p48"/>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85" name="Google Shape;185;p48"/>
          <p:cNvSpPr/>
          <p:nvPr>
            <p:ph idx="2" type="pic"/>
          </p:nvPr>
        </p:nvSpPr>
        <p:spPr>
          <a:xfrm>
            <a:off x="6300192" y="2143186"/>
            <a:ext cx="2589000" cy="2217900"/>
          </a:xfrm>
          <a:prstGeom prst="rect">
            <a:avLst/>
          </a:prstGeom>
          <a:solidFill>
            <a:srgbClr val="D8D8D8"/>
          </a:solidFill>
          <a:ln>
            <a:noFill/>
          </a:ln>
        </p:spPr>
      </p:sp>
      <p:sp>
        <p:nvSpPr>
          <p:cNvPr id="186" name="Google Shape;186;p48"/>
          <p:cNvSpPr/>
          <p:nvPr>
            <p:ph idx="3" type="pic"/>
          </p:nvPr>
        </p:nvSpPr>
        <p:spPr>
          <a:xfrm>
            <a:off x="3270335" y="2143186"/>
            <a:ext cx="2589000" cy="2217900"/>
          </a:xfrm>
          <a:prstGeom prst="rect">
            <a:avLst/>
          </a:prstGeom>
          <a:solidFill>
            <a:srgbClr val="D8D8D8"/>
          </a:solidFill>
          <a:ln>
            <a:noFill/>
          </a:ln>
        </p:spPr>
      </p:sp>
      <p:sp>
        <p:nvSpPr>
          <p:cNvPr id="187" name="Google Shape;187;p48"/>
          <p:cNvSpPr/>
          <p:nvPr>
            <p:ph idx="4" type="pic"/>
          </p:nvPr>
        </p:nvSpPr>
        <p:spPr>
          <a:xfrm>
            <a:off x="240478" y="2143186"/>
            <a:ext cx="2589000" cy="2217900"/>
          </a:xfrm>
          <a:prstGeom prst="rect">
            <a:avLst/>
          </a:prstGeom>
          <a:solidFill>
            <a:srgbClr val="D8D8D8"/>
          </a:solid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area science park">
  <p:cSld name="8_area science park">
    <p:spTree>
      <p:nvGrpSpPr>
        <p:cNvPr id="188" name="Shape 188"/>
        <p:cNvGrpSpPr/>
        <p:nvPr/>
      </p:nvGrpSpPr>
      <p:grpSpPr>
        <a:xfrm>
          <a:off x="0" y="0"/>
          <a:ext cx="0" cy="0"/>
          <a:chOff x="0" y="0"/>
          <a:chExt cx="0" cy="0"/>
        </a:xfrm>
      </p:grpSpPr>
      <p:sp>
        <p:nvSpPr>
          <p:cNvPr id="189" name="Google Shape;189;p49"/>
          <p:cNvSpPr txBox="1"/>
          <p:nvPr>
            <p:ph idx="1" type="body"/>
          </p:nvPr>
        </p:nvSpPr>
        <p:spPr>
          <a:xfrm>
            <a:off x="3672285" y="1084144"/>
            <a:ext cx="5221200" cy="34992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190" name="Google Shape;190;p49"/>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91" name="Google Shape;191;p49"/>
          <p:cNvSpPr/>
          <p:nvPr>
            <p:ph idx="2" type="pic"/>
          </p:nvPr>
        </p:nvSpPr>
        <p:spPr>
          <a:xfrm>
            <a:off x="253008" y="1084144"/>
            <a:ext cx="3168600" cy="3509400"/>
          </a:xfrm>
          <a:prstGeom prst="rect">
            <a:avLst/>
          </a:prstGeom>
          <a:solidFill>
            <a:srgbClr val="D8D8D8"/>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area science park">
  <p:cSld name="3_area science park">
    <p:spTree>
      <p:nvGrpSpPr>
        <p:cNvPr id="192" name="Shape 192"/>
        <p:cNvGrpSpPr/>
        <p:nvPr/>
      </p:nvGrpSpPr>
      <p:grpSpPr>
        <a:xfrm>
          <a:off x="0" y="0"/>
          <a:ext cx="0" cy="0"/>
          <a:chOff x="0" y="0"/>
          <a:chExt cx="0" cy="0"/>
        </a:xfrm>
      </p:grpSpPr>
      <p:sp>
        <p:nvSpPr>
          <p:cNvPr id="193" name="Google Shape;193;p50"/>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94" name="Google Shape;194;p50"/>
          <p:cNvSpPr txBox="1"/>
          <p:nvPr>
            <p:ph idx="1" type="body"/>
          </p:nvPr>
        </p:nvSpPr>
        <p:spPr>
          <a:xfrm>
            <a:off x="250825" y="1063625"/>
            <a:ext cx="8642400" cy="3560700"/>
          </a:xfrm>
          <a:prstGeom prst="rect">
            <a:avLst/>
          </a:prstGeom>
          <a:noFill/>
          <a:ln>
            <a:noFill/>
          </a:ln>
        </p:spPr>
        <p:txBody>
          <a:bodyPr anchorCtr="0" anchor="t" bIns="45700" lIns="91425" spcFirstLastPara="1" rIns="91425" wrap="square" tIns="45700">
            <a:normAutofit/>
          </a:bodyPr>
          <a:lstStyle>
            <a:lvl1pPr indent="-330200" lvl="0" marL="457200" rtl="0" algn="l">
              <a:lnSpc>
                <a:spcPct val="90000"/>
              </a:lnSpc>
              <a:spcBef>
                <a:spcPts val="1000"/>
              </a:spcBef>
              <a:spcAft>
                <a:spcPts val="0"/>
              </a:spcAft>
              <a:buClr>
                <a:schemeClr val="accent1"/>
              </a:buClr>
              <a:buSzPts val="1600"/>
              <a:buChar char="●"/>
              <a:defRPr sz="1600">
                <a:solidFill>
                  <a:srgbClr val="3F3F3F"/>
                </a:solidFill>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rea science park">
  <p:cSld name="2_area science park">
    <p:spTree>
      <p:nvGrpSpPr>
        <p:cNvPr id="195" name="Shape 195"/>
        <p:cNvGrpSpPr/>
        <p:nvPr/>
      </p:nvGrpSpPr>
      <p:grpSpPr>
        <a:xfrm>
          <a:off x="0" y="0"/>
          <a:ext cx="0" cy="0"/>
          <a:chOff x="0" y="0"/>
          <a:chExt cx="0" cy="0"/>
        </a:xfrm>
      </p:grpSpPr>
      <p:sp>
        <p:nvSpPr>
          <p:cNvPr id="196" name="Google Shape;196;p51"/>
          <p:cNvSpPr/>
          <p:nvPr/>
        </p:nvSpPr>
        <p:spPr>
          <a:xfrm>
            <a:off x="2915816" y="4813052"/>
            <a:ext cx="61200" cy="61200"/>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51"/>
          <p:cNvSpPr txBox="1"/>
          <p:nvPr>
            <p:ph idx="1" type="body"/>
          </p:nvPr>
        </p:nvSpPr>
        <p:spPr>
          <a:xfrm>
            <a:off x="251520" y="1084144"/>
            <a:ext cx="5221200" cy="34992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198" name="Google Shape;198;p51"/>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99" name="Google Shape;199;p51"/>
          <p:cNvSpPr/>
          <p:nvPr>
            <p:ph idx="2" type="pic"/>
          </p:nvPr>
        </p:nvSpPr>
        <p:spPr>
          <a:xfrm>
            <a:off x="5723830" y="1084144"/>
            <a:ext cx="3168600" cy="3509400"/>
          </a:xfrm>
          <a:prstGeom prst="rect">
            <a:avLst/>
          </a:prstGeom>
          <a:solidFill>
            <a:srgbClr val="D8D8D8"/>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204" name="Shape 204"/>
        <p:cNvGrpSpPr/>
        <p:nvPr/>
      </p:nvGrpSpPr>
      <p:grpSpPr>
        <a:xfrm>
          <a:off x="0" y="0"/>
          <a:ext cx="0" cy="0"/>
          <a:chOff x="0" y="0"/>
          <a:chExt cx="0" cy="0"/>
        </a:xfrm>
      </p:grpSpPr>
      <p:sp>
        <p:nvSpPr>
          <p:cNvPr id="205" name="Google Shape;205;p53"/>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6" name="Google Shape;206;p53"/>
          <p:cNvGrpSpPr/>
          <p:nvPr/>
        </p:nvGrpSpPr>
        <p:grpSpPr>
          <a:xfrm>
            <a:off x="830392" y="1191256"/>
            <a:ext cx="745763" cy="45826"/>
            <a:chOff x="4580561" y="2589004"/>
            <a:chExt cx="1064464" cy="25200"/>
          </a:xfrm>
        </p:grpSpPr>
        <p:sp>
          <p:nvSpPr>
            <p:cNvPr id="207" name="Google Shape;207;p5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5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9" name="Google Shape;209;p5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210" name="Google Shape;210;p53"/>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211" name="Google Shape;211;p5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12" name="Shape 212"/>
        <p:cNvGrpSpPr/>
        <p:nvPr/>
      </p:nvGrpSpPr>
      <p:grpSpPr>
        <a:xfrm>
          <a:off x="0" y="0"/>
          <a:ext cx="0" cy="0"/>
          <a:chOff x="0" y="0"/>
          <a:chExt cx="0" cy="0"/>
        </a:xfrm>
      </p:grpSpPr>
      <p:grpSp>
        <p:nvGrpSpPr>
          <p:cNvPr id="213" name="Google Shape;213;p54"/>
          <p:cNvGrpSpPr/>
          <p:nvPr/>
        </p:nvGrpSpPr>
        <p:grpSpPr>
          <a:xfrm>
            <a:off x="830392" y="1191256"/>
            <a:ext cx="745763" cy="45826"/>
            <a:chOff x="4580561" y="2589004"/>
            <a:chExt cx="1064464" cy="25200"/>
          </a:xfrm>
        </p:grpSpPr>
        <p:sp>
          <p:nvSpPr>
            <p:cNvPr id="214" name="Google Shape;214;p54"/>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54"/>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6" name="Google Shape;216;p54"/>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217" name="Google Shape;217;p5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8" name="Shape 218"/>
        <p:cNvGrpSpPr/>
        <p:nvPr/>
      </p:nvGrpSpPr>
      <p:grpSpPr>
        <a:xfrm>
          <a:off x="0" y="0"/>
          <a:ext cx="0" cy="0"/>
          <a:chOff x="0" y="0"/>
          <a:chExt cx="0" cy="0"/>
        </a:xfrm>
      </p:grpSpPr>
      <p:sp>
        <p:nvSpPr>
          <p:cNvPr id="219" name="Google Shape;219;p5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0" name="Google Shape;220;p55"/>
          <p:cNvGrpSpPr/>
          <p:nvPr/>
        </p:nvGrpSpPr>
        <p:grpSpPr>
          <a:xfrm>
            <a:off x="830392" y="1191256"/>
            <a:ext cx="745763" cy="45826"/>
            <a:chOff x="4580561" y="2589004"/>
            <a:chExt cx="1064464" cy="25200"/>
          </a:xfrm>
        </p:grpSpPr>
        <p:sp>
          <p:nvSpPr>
            <p:cNvPr id="221" name="Google Shape;221;p5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5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3" name="Google Shape;223;p55"/>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224" name="Google Shape;224;p55"/>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225" name="Google Shape;225;p5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6" name="Shape 226"/>
        <p:cNvGrpSpPr/>
        <p:nvPr/>
      </p:nvGrpSpPr>
      <p:grpSpPr>
        <a:xfrm>
          <a:off x="0" y="0"/>
          <a:ext cx="0" cy="0"/>
          <a:chOff x="0" y="0"/>
          <a:chExt cx="0" cy="0"/>
        </a:xfrm>
      </p:grpSpPr>
      <p:sp>
        <p:nvSpPr>
          <p:cNvPr id="227" name="Google Shape;227;p5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8" name="Google Shape;228;p56"/>
          <p:cNvGrpSpPr/>
          <p:nvPr/>
        </p:nvGrpSpPr>
        <p:grpSpPr>
          <a:xfrm>
            <a:off x="830392" y="1191256"/>
            <a:ext cx="745763" cy="45826"/>
            <a:chOff x="4580561" y="2589004"/>
            <a:chExt cx="1064464" cy="25200"/>
          </a:xfrm>
        </p:grpSpPr>
        <p:sp>
          <p:nvSpPr>
            <p:cNvPr id="229" name="Google Shape;229;p5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5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1" name="Google Shape;231;p5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232" name="Google Shape;232;p56"/>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233" name="Google Shape;233;p56"/>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234" name="Google Shape;234;p5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5" name="Shape 235"/>
        <p:cNvGrpSpPr/>
        <p:nvPr/>
      </p:nvGrpSpPr>
      <p:grpSpPr>
        <a:xfrm>
          <a:off x="0" y="0"/>
          <a:ext cx="0" cy="0"/>
          <a:chOff x="0" y="0"/>
          <a:chExt cx="0" cy="0"/>
        </a:xfrm>
      </p:grpSpPr>
      <p:sp>
        <p:nvSpPr>
          <p:cNvPr id="236" name="Google Shape;236;p5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7" name="Google Shape;237;p57"/>
          <p:cNvGrpSpPr/>
          <p:nvPr/>
        </p:nvGrpSpPr>
        <p:grpSpPr>
          <a:xfrm>
            <a:off x="830392" y="1191256"/>
            <a:ext cx="745763" cy="45826"/>
            <a:chOff x="4580561" y="2589004"/>
            <a:chExt cx="1064464" cy="25200"/>
          </a:xfrm>
        </p:grpSpPr>
        <p:sp>
          <p:nvSpPr>
            <p:cNvPr id="238" name="Google Shape;238;p5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5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0" name="Google Shape;240;p57"/>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241" name="Google Shape;241;p5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42" name="Shape 242"/>
        <p:cNvGrpSpPr/>
        <p:nvPr/>
      </p:nvGrpSpPr>
      <p:grpSpPr>
        <a:xfrm>
          <a:off x="0" y="0"/>
          <a:ext cx="0" cy="0"/>
          <a:chOff x="0" y="0"/>
          <a:chExt cx="0" cy="0"/>
        </a:xfrm>
      </p:grpSpPr>
      <p:sp>
        <p:nvSpPr>
          <p:cNvPr id="243" name="Google Shape;243;p58"/>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4" name="Google Shape;244;p58"/>
          <p:cNvGrpSpPr/>
          <p:nvPr/>
        </p:nvGrpSpPr>
        <p:grpSpPr>
          <a:xfrm>
            <a:off x="830392" y="1191256"/>
            <a:ext cx="745763" cy="45826"/>
            <a:chOff x="4580561" y="2589004"/>
            <a:chExt cx="1064464" cy="25200"/>
          </a:xfrm>
        </p:grpSpPr>
        <p:sp>
          <p:nvSpPr>
            <p:cNvPr id="245" name="Google Shape;245;p5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5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7" name="Google Shape;247;p58"/>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248" name="Google Shape;248;p58"/>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249" name="Google Shape;249;p5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250" name="Shape 250"/>
        <p:cNvGrpSpPr/>
        <p:nvPr/>
      </p:nvGrpSpPr>
      <p:grpSpPr>
        <a:xfrm>
          <a:off x="0" y="0"/>
          <a:ext cx="0" cy="0"/>
          <a:chOff x="0" y="0"/>
          <a:chExt cx="0" cy="0"/>
        </a:xfrm>
      </p:grpSpPr>
      <p:grpSp>
        <p:nvGrpSpPr>
          <p:cNvPr id="251" name="Google Shape;251;p59"/>
          <p:cNvGrpSpPr/>
          <p:nvPr/>
        </p:nvGrpSpPr>
        <p:grpSpPr>
          <a:xfrm>
            <a:off x="830392" y="4169130"/>
            <a:ext cx="745763" cy="45826"/>
            <a:chOff x="4580561" y="2589004"/>
            <a:chExt cx="1064464" cy="25200"/>
          </a:xfrm>
        </p:grpSpPr>
        <p:sp>
          <p:nvSpPr>
            <p:cNvPr id="252" name="Google Shape;252;p59"/>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59"/>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4" name="Google Shape;254;p59"/>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255" name="Google Shape;255;p5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56" name="Shape 256"/>
        <p:cNvGrpSpPr/>
        <p:nvPr/>
      </p:nvGrpSpPr>
      <p:grpSpPr>
        <a:xfrm>
          <a:off x="0" y="0"/>
          <a:ext cx="0" cy="0"/>
          <a:chOff x="0" y="0"/>
          <a:chExt cx="0" cy="0"/>
        </a:xfrm>
      </p:grpSpPr>
      <p:sp>
        <p:nvSpPr>
          <p:cNvPr id="257" name="Google Shape;257;p60"/>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8" name="Google Shape;258;p60"/>
          <p:cNvGrpSpPr/>
          <p:nvPr/>
        </p:nvGrpSpPr>
        <p:grpSpPr>
          <a:xfrm>
            <a:off x="830392" y="1191256"/>
            <a:ext cx="745763" cy="45826"/>
            <a:chOff x="4580561" y="2589004"/>
            <a:chExt cx="1064464" cy="25200"/>
          </a:xfrm>
        </p:grpSpPr>
        <p:sp>
          <p:nvSpPr>
            <p:cNvPr id="259" name="Google Shape;259;p6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60"/>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1" name="Google Shape;261;p60"/>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262" name="Google Shape;262;p60"/>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263" name="Google Shape;263;p60"/>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264" name="Google Shape;264;p6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65" name="Shape 265"/>
        <p:cNvGrpSpPr/>
        <p:nvPr/>
      </p:nvGrpSpPr>
      <p:grpSpPr>
        <a:xfrm>
          <a:off x="0" y="0"/>
          <a:ext cx="0" cy="0"/>
          <a:chOff x="0" y="0"/>
          <a:chExt cx="0" cy="0"/>
        </a:xfrm>
      </p:grpSpPr>
      <p:sp>
        <p:nvSpPr>
          <p:cNvPr id="266" name="Google Shape;266;p61"/>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300"/>
              <a:buNone/>
              <a:defRPr/>
            </a:lvl1pPr>
          </a:lstStyle>
          <a:p/>
        </p:txBody>
      </p:sp>
      <p:sp>
        <p:nvSpPr>
          <p:cNvPr id="267" name="Google Shape;267;p6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268" name="Shape 268"/>
        <p:cNvGrpSpPr/>
        <p:nvPr/>
      </p:nvGrpSpPr>
      <p:grpSpPr>
        <a:xfrm>
          <a:off x="0" y="0"/>
          <a:ext cx="0" cy="0"/>
          <a:chOff x="0" y="0"/>
          <a:chExt cx="0" cy="0"/>
        </a:xfrm>
      </p:grpSpPr>
      <p:grpSp>
        <p:nvGrpSpPr>
          <p:cNvPr id="269" name="Google Shape;269;p62"/>
          <p:cNvGrpSpPr/>
          <p:nvPr/>
        </p:nvGrpSpPr>
        <p:grpSpPr>
          <a:xfrm>
            <a:off x="830392" y="4169130"/>
            <a:ext cx="745763" cy="45826"/>
            <a:chOff x="4580561" y="2589004"/>
            <a:chExt cx="1064464" cy="25200"/>
          </a:xfrm>
        </p:grpSpPr>
        <p:sp>
          <p:nvSpPr>
            <p:cNvPr id="270" name="Google Shape;270;p62"/>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62"/>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2" name="Google Shape;272;p62"/>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273" name="Google Shape;273;p62"/>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0"/>
              </a:spcBef>
              <a:spcAft>
                <a:spcPts val="0"/>
              </a:spcAft>
              <a:buClr>
                <a:schemeClr val="lt1"/>
              </a:buClr>
              <a:buSzPts val="1100"/>
              <a:buChar char="○"/>
              <a:defRPr>
                <a:solidFill>
                  <a:schemeClr val="lt1"/>
                </a:solidFill>
              </a:defRPr>
            </a:lvl2pPr>
            <a:lvl3pPr indent="-298450" lvl="2" marL="1371600" rtl="0">
              <a:spcBef>
                <a:spcPts val="0"/>
              </a:spcBef>
              <a:spcAft>
                <a:spcPts val="0"/>
              </a:spcAft>
              <a:buClr>
                <a:schemeClr val="lt1"/>
              </a:buClr>
              <a:buSzPts val="1100"/>
              <a:buChar char="■"/>
              <a:defRPr>
                <a:solidFill>
                  <a:schemeClr val="lt1"/>
                </a:solidFill>
              </a:defRPr>
            </a:lvl3pPr>
            <a:lvl4pPr indent="-298450" lvl="3" marL="1828800" rtl="0">
              <a:spcBef>
                <a:spcPts val="0"/>
              </a:spcBef>
              <a:spcAft>
                <a:spcPts val="0"/>
              </a:spcAft>
              <a:buClr>
                <a:schemeClr val="lt1"/>
              </a:buClr>
              <a:buSzPts val="1100"/>
              <a:buChar char="●"/>
              <a:defRPr>
                <a:solidFill>
                  <a:schemeClr val="lt1"/>
                </a:solidFill>
              </a:defRPr>
            </a:lvl4pPr>
            <a:lvl5pPr indent="-298450" lvl="4" marL="2286000" rtl="0">
              <a:spcBef>
                <a:spcPts val="0"/>
              </a:spcBef>
              <a:spcAft>
                <a:spcPts val="0"/>
              </a:spcAft>
              <a:buClr>
                <a:schemeClr val="lt1"/>
              </a:buClr>
              <a:buSzPts val="11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8450" lvl="6" marL="3200400" rtl="0">
              <a:spcBef>
                <a:spcPts val="0"/>
              </a:spcBef>
              <a:spcAft>
                <a:spcPts val="0"/>
              </a:spcAft>
              <a:buClr>
                <a:schemeClr val="lt1"/>
              </a:buClr>
              <a:buSzPts val="1100"/>
              <a:buChar char="●"/>
              <a:defRPr>
                <a:solidFill>
                  <a:schemeClr val="lt1"/>
                </a:solidFill>
              </a:defRPr>
            </a:lvl7pPr>
            <a:lvl8pPr indent="-298450" lvl="7" marL="3657600" rtl="0">
              <a:spcBef>
                <a:spcPts val="0"/>
              </a:spcBef>
              <a:spcAft>
                <a:spcPts val="0"/>
              </a:spcAft>
              <a:buClr>
                <a:schemeClr val="lt1"/>
              </a:buClr>
              <a:buSzPts val="1100"/>
              <a:buChar char="○"/>
              <a:defRPr>
                <a:solidFill>
                  <a:schemeClr val="lt1"/>
                </a:solidFill>
              </a:defRPr>
            </a:lvl8pPr>
            <a:lvl9pPr indent="-298450" lvl="8" marL="4114800" rtl="0">
              <a:spcBef>
                <a:spcPts val="0"/>
              </a:spcBef>
              <a:spcAft>
                <a:spcPts val="0"/>
              </a:spcAft>
              <a:buClr>
                <a:schemeClr val="lt1"/>
              </a:buClr>
              <a:buSzPts val="1100"/>
              <a:buChar char="■"/>
              <a:defRPr>
                <a:solidFill>
                  <a:schemeClr val="lt1"/>
                </a:solidFill>
              </a:defRPr>
            </a:lvl9pPr>
          </a:lstStyle>
          <a:p/>
        </p:txBody>
      </p:sp>
      <p:sp>
        <p:nvSpPr>
          <p:cNvPr id="274" name="Google Shape;274;p6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5" name="Shape 275"/>
        <p:cNvGrpSpPr/>
        <p:nvPr/>
      </p:nvGrpSpPr>
      <p:grpSpPr>
        <a:xfrm>
          <a:off x="0" y="0"/>
          <a:ext cx="0" cy="0"/>
          <a:chOff x="0" y="0"/>
          <a:chExt cx="0" cy="0"/>
        </a:xfrm>
      </p:grpSpPr>
      <p:sp>
        <p:nvSpPr>
          <p:cNvPr id="276" name="Google Shape;276;p6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area science park">
  <p:cSld name="6_area science park">
    <p:spTree>
      <p:nvGrpSpPr>
        <p:cNvPr id="277" name="Shape 277"/>
        <p:cNvGrpSpPr/>
        <p:nvPr/>
      </p:nvGrpSpPr>
      <p:grpSpPr>
        <a:xfrm>
          <a:off x="0" y="0"/>
          <a:ext cx="0" cy="0"/>
          <a:chOff x="0" y="0"/>
          <a:chExt cx="0" cy="0"/>
        </a:xfrm>
      </p:grpSpPr>
      <p:cxnSp>
        <p:nvCxnSpPr>
          <p:cNvPr id="278" name="Google Shape;278;p64"/>
          <p:cNvCxnSpPr>
            <a:endCxn id="279" idx="2"/>
          </p:cNvCxnSpPr>
          <p:nvPr/>
        </p:nvCxnSpPr>
        <p:spPr>
          <a:xfrm>
            <a:off x="943316" y="4843652"/>
            <a:ext cx="1972500" cy="0"/>
          </a:xfrm>
          <a:prstGeom prst="straightConnector1">
            <a:avLst/>
          </a:prstGeom>
          <a:noFill/>
          <a:ln cap="flat" cmpd="sng" w="9525">
            <a:solidFill>
              <a:srgbClr val="BFBFBF"/>
            </a:solidFill>
            <a:prstDash val="solid"/>
            <a:miter lim="800000"/>
            <a:headEnd len="sm" w="sm" type="none"/>
            <a:tailEnd len="sm" w="sm" type="none"/>
          </a:ln>
        </p:spPr>
      </p:cxnSp>
      <p:sp>
        <p:nvSpPr>
          <p:cNvPr id="279" name="Google Shape;279;p64"/>
          <p:cNvSpPr/>
          <p:nvPr/>
        </p:nvSpPr>
        <p:spPr>
          <a:xfrm>
            <a:off x="2915816" y="4813052"/>
            <a:ext cx="61200" cy="61200"/>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0" name="Google Shape;280;p64"/>
          <p:cNvPicPr preferRelativeResize="0"/>
          <p:nvPr/>
        </p:nvPicPr>
        <p:blipFill rotWithShape="1">
          <a:blip r:embed="rId2">
            <a:alphaModFix/>
          </a:blip>
          <a:srcRect b="-7851" l="0" r="60600" t="0"/>
          <a:stretch/>
        </p:blipFill>
        <p:spPr>
          <a:xfrm>
            <a:off x="2023520" y="4731990"/>
            <a:ext cx="892293" cy="104295"/>
          </a:xfrm>
          <a:prstGeom prst="rect">
            <a:avLst/>
          </a:prstGeom>
          <a:noFill/>
          <a:ln>
            <a:noFill/>
          </a:ln>
        </p:spPr>
      </p:pic>
      <p:pic>
        <p:nvPicPr>
          <p:cNvPr descr="Immagine che contiene orologio, segnale&#10;&#10;Descrizione generata automaticamente" id="281" name="Google Shape;281;p64"/>
          <p:cNvPicPr preferRelativeResize="0"/>
          <p:nvPr/>
        </p:nvPicPr>
        <p:blipFill rotWithShape="1">
          <a:blip r:embed="rId3">
            <a:alphaModFix/>
          </a:blip>
          <a:srcRect b="0" l="0" r="0" t="0"/>
          <a:stretch/>
        </p:blipFill>
        <p:spPr>
          <a:xfrm>
            <a:off x="107504" y="4624192"/>
            <a:ext cx="835897" cy="395830"/>
          </a:xfrm>
          <a:prstGeom prst="rect">
            <a:avLst/>
          </a:prstGeom>
          <a:noFill/>
          <a:ln>
            <a:noFill/>
          </a:ln>
        </p:spPr>
      </p:pic>
      <p:sp>
        <p:nvSpPr>
          <p:cNvPr id="282" name="Google Shape;282;p64"/>
          <p:cNvSpPr txBox="1"/>
          <p:nvPr>
            <p:ph idx="1" type="body"/>
          </p:nvPr>
        </p:nvSpPr>
        <p:spPr>
          <a:xfrm>
            <a:off x="251520" y="1084145"/>
            <a:ext cx="8640900" cy="8394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283" name="Google Shape;283;p64"/>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4" name="Google Shape;284;p64"/>
          <p:cNvSpPr/>
          <p:nvPr>
            <p:ph idx="2" type="pic"/>
          </p:nvPr>
        </p:nvSpPr>
        <p:spPr>
          <a:xfrm>
            <a:off x="6300192" y="2143186"/>
            <a:ext cx="2589000" cy="2217900"/>
          </a:xfrm>
          <a:prstGeom prst="rect">
            <a:avLst/>
          </a:prstGeom>
          <a:solidFill>
            <a:srgbClr val="D8D8D8"/>
          </a:solidFill>
          <a:ln>
            <a:noFill/>
          </a:ln>
        </p:spPr>
      </p:sp>
      <p:sp>
        <p:nvSpPr>
          <p:cNvPr id="285" name="Google Shape;285;p64"/>
          <p:cNvSpPr/>
          <p:nvPr>
            <p:ph idx="3" type="pic"/>
          </p:nvPr>
        </p:nvSpPr>
        <p:spPr>
          <a:xfrm>
            <a:off x="3270335" y="2143186"/>
            <a:ext cx="2589000" cy="2217900"/>
          </a:xfrm>
          <a:prstGeom prst="rect">
            <a:avLst/>
          </a:prstGeom>
          <a:solidFill>
            <a:srgbClr val="D8D8D8"/>
          </a:solidFill>
          <a:ln>
            <a:noFill/>
          </a:ln>
        </p:spPr>
      </p:sp>
      <p:sp>
        <p:nvSpPr>
          <p:cNvPr id="286" name="Google Shape;286;p64"/>
          <p:cNvSpPr/>
          <p:nvPr>
            <p:ph idx="4" type="pic"/>
          </p:nvPr>
        </p:nvSpPr>
        <p:spPr>
          <a:xfrm>
            <a:off x="240478" y="2143186"/>
            <a:ext cx="2589000" cy="2217900"/>
          </a:xfrm>
          <a:prstGeom prst="rect">
            <a:avLst/>
          </a:prstGeom>
          <a:solidFill>
            <a:srgbClr val="D8D8D8"/>
          </a:solidFill>
          <a:ln>
            <a:noFill/>
          </a:ln>
        </p:spPr>
      </p:sp>
      <p:pic>
        <p:nvPicPr>
          <p:cNvPr id="287" name="Google Shape;287;p64"/>
          <p:cNvPicPr preferRelativeResize="0"/>
          <p:nvPr/>
        </p:nvPicPr>
        <p:blipFill rotWithShape="1">
          <a:blip r:embed="rId4">
            <a:alphaModFix/>
          </a:blip>
          <a:srcRect b="10602" l="0" r="0" t="0"/>
          <a:stretch/>
        </p:blipFill>
        <p:spPr>
          <a:xfrm>
            <a:off x="0" y="6190"/>
            <a:ext cx="9143999" cy="4587269"/>
          </a:xfrm>
          <a:prstGeom prst="rect">
            <a:avLst/>
          </a:prstGeom>
          <a:noFill/>
          <a:ln>
            <a:noFill/>
          </a:ln>
        </p:spPr>
      </p:pic>
      <p:grpSp>
        <p:nvGrpSpPr>
          <p:cNvPr id="288" name="Google Shape;288;p64"/>
          <p:cNvGrpSpPr/>
          <p:nvPr/>
        </p:nvGrpSpPr>
        <p:grpSpPr>
          <a:xfrm>
            <a:off x="8100392" y="4531287"/>
            <a:ext cx="841438" cy="539501"/>
            <a:chOff x="1403648" y="4531287"/>
            <a:chExt cx="841438" cy="539501"/>
          </a:xfrm>
        </p:grpSpPr>
        <p:pic>
          <p:nvPicPr>
            <p:cNvPr id="289" name="Google Shape;289;p64"/>
            <p:cNvPicPr preferRelativeResize="0"/>
            <p:nvPr/>
          </p:nvPicPr>
          <p:blipFill rotWithShape="1">
            <a:blip r:embed="rId5">
              <a:alphaModFix/>
            </a:blip>
            <a:srcRect b="0" l="0" r="0" t="0"/>
            <a:stretch/>
          </p:blipFill>
          <p:spPr>
            <a:xfrm>
              <a:off x="1492897" y="4531287"/>
              <a:ext cx="752189" cy="539501"/>
            </a:xfrm>
            <a:prstGeom prst="rect">
              <a:avLst/>
            </a:prstGeom>
            <a:noFill/>
            <a:ln>
              <a:noFill/>
            </a:ln>
          </p:spPr>
        </p:pic>
        <p:cxnSp>
          <p:nvCxnSpPr>
            <p:cNvPr id="290" name="Google Shape;290;p64"/>
            <p:cNvCxnSpPr/>
            <p:nvPr/>
          </p:nvCxnSpPr>
          <p:spPr>
            <a:xfrm>
              <a:off x="1403648" y="4665197"/>
              <a:ext cx="0" cy="295800"/>
            </a:xfrm>
            <a:prstGeom prst="straightConnector1">
              <a:avLst/>
            </a:prstGeom>
            <a:noFill/>
            <a:ln cap="flat" cmpd="sng" w="25400">
              <a:solidFill>
                <a:schemeClr val="accent1"/>
              </a:solidFill>
              <a:prstDash val="solid"/>
              <a:miter lim="800000"/>
              <a:headEnd len="sm" w="sm" type="none"/>
              <a:tailEnd len="sm" w="sm" type="none"/>
            </a:ln>
          </p:spPr>
        </p:cxn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area science park">
  <p:cSld name="3_area science park">
    <p:spTree>
      <p:nvGrpSpPr>
        <p:cNvPr id="291" name="Shape 291"/>
        <p:cNvGrpSpPr/>
        <p:nvPr/>
      </p:nvGrpSpPr>
      <p:grpSpPr>
        <a:xfrm>
          <a:off x="0" y="0"/>
          <a:ext cx="0" cy="0"/>
          <a:chOff x="0" y="0"/>
          <a:chExt cx="0" cy="0"/>
        </a:xfrm>
      </p:grpSpPr>
      <p:cxnSp>
        <p:nvCxnSpPr>
          <p:cNvPr id="292" name="Google Shape;292;p65"/>
          <p:cNvCxnSpPr>
            <a:endCxn id="293" idx="2"/>
          </p:cNvCxnSpPr>
          <p:nvPr/>
        </p:nvCxnSpPr>
        <p:spPr>
          <a:xfrm>
            <a:off x="943316" y="4843652"/>
            <a:ext cx="1972500" cy="0"/>
          </a:xfrm>
          <a:prstGeom prst="straightConnector1">
            <a:avLst/>
          </a:prstGeom>
          <a:noFill/>
          <a:ln cap="flat" cmpd="sng" w="9525">
            <a:solidFill>
              <a:srgbClr val="BFBFBF"/>
            </a:solidFill>
            <a:prstDash val="solid"/>
            <a:miter lim="800000"/>
            <a:headEnd len="sm" w="sm" type="none"/>
            <a:tailEnd len="sm" w="sm" type="none"/>
          </a:ln>
        </p:spPr>
      </p:cxnSp>
      <p:sp>
        <p:nvSpPr>
          <p:cNvPr id="293" name="Google Shape;293;p65"/>
          <p:cNvSpPr/>
          <p:nvPr/>
        </p:nvSpPr>
        <p:spPr>
          <a:xfrm>
            <a:off x="2915816" y="4813052"/>
            <a:ext cx="61200" cy="61200"/>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4" name="Google Shape;294;p65"/>
          <p:cNvPicPr preferRelativeResize="0"/>
          <p:nvPr/>
        </p:nvPicPr>
        <p:blipFill rotWithShape="1">
          <a:blip r:embed="rId2">
            <a:alphaModFix/>
          </a:blip>
          <a:srcRect b="-7851" l="0" r="60600" t="0"/>
          <a:stretch/>
        </p:blipFill>
        <p:spPr>
          <a:xfrm>
            <a:off x="2023520" y="4731990"/>
            <a:ext cx="892293" cy="104295"/>
          </a:xfrm>
          <a:prstGeom prst="rect">
            <a:avLst/>
          </a:prstGeom>
          <a:noFill/>
          <a:ln>
            <a:noFill/>
          </a:ln>
        </p:spPr>
      </p:pic>
      <p:pic>
        <p:nvPicPr>
          <p:cNvPr descr="Immagine che contiene orologio, segnale&#10;&#10;Descrizione generata automaticamente" id="295" name="Google Shape;295;p65"/>
          <p:cNvPicPr preferRelativeResize="0"/>
          <p:nvPr/>
        </p:nvPicPr>
        <p:blipFill rotWithShape="1">
          <a:blip r:embed="rId3">
            <a:alphaModFix/>
          </a:blip>
          <a:srcRect b="0" l="0" r="0" t="0"/>
          <a:stretch/>
        </p:blipFill>
        <p:spPr>
          <a:xfrm>
            <a:off x="107504" y="4624192"/>
            <a:ext cx="835897" cy="395830"/>
          </a:xfrm>
          <a:prstGeom prst="rect">
            <a:avLst/>
          </a:prstGeom>
          <a:noFill/>
          <a:ln>
            <a:noFill/>
          </a:ln>
        </p:spPr>
      </p:pic>
      <p:sp>
        <p:nvSpPr>
          <p:cNvPr id="296" name="Google Shape;296;p65"/>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7" name="Google Shape;297;p65"/>
          <p:cNvSpPr txBox="1"/>
          <p:nvPr>
            <p:ph idx="1" type="body"/>
          </p:nvPr>
        </p:nvSpPr>
        <p:spPr>
          <a:xfrm>
            <a:off x="250825" y="1063625"/>
            <a:ext cx="8642400" cy="3560700"/>
          </a:xfrm>
          <a:prstGeom prst="rect">
            <a:avLst/>
          </a:prstGeom>
          <a:noFill/>
          <a:ln>
            <a:noFill/>
          </a:ln>
        </p:spPr>
        <p:txBody>
          <a:bodyPr anchorCtr="0" anchor="t" bIns="45700" lIns="91425" spcFirstLastPara="1" rIns="91425" wrap="square" tIns="45700">
            <a:normAutofit/>
          </a:bodyPr>
          <a:lstStyle>
            <a:lvl1pPr indent="-330200" lvl="0" marL="457200" rtl="0" algn="l">
              <a:lnSpc>
                <a:spcPct val="90000"/>
              </a:lnSpc>
              <a:spcBef>
                <a:spcPts val="1000"/>
              </a:spcBef>
              <a:spcAft>
                <a:spcPts val="0"/>
              </a:spcAft>
              <a:buClr>
                <a:schemeClr val="accent1"/>
              </a:buClr>
              <a:buSzPts val="1600"/>
              <a:buChar char="●"/>
              <a:defRPr sz="1600">
                <a:solidFill>
                  <a:srgbClr val="3F3F3F"/>
                </a:solidFill>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pic>
        <p:nvPicPr>
          <p:cNvPr id="298" name="Google Shape;298;p65"/>
          <p:cNvPicPr preferRelativeResize="0"/>
          <p:nvPr/>
        </p:nvPicPr>
        <p:blipFill rotWithShape="1">
          <a:blip r:embed="rId4">
            <a:alphaModFix/>
          </a:blip>
          <a:srcRect b="10602" l="0" r="0" t="0"/>
          <a:stretch/>
        </p:blipFill>
        <p:spPr>
          <a:xfrm>
            <a:off x="0" y="6190"/>
            <a:ext cx="9143999" cy="4587269"/>
          </a:xfrm>
          <a:prstGeom prst="rect">
            <a:avLst/>
          </a:prstGeom>
          <a:noFill/>
          <a:ln>
            <a:noFill/>
          </a:ln>
        </p:spPr>
      </p:pic>
      <p:grpSp>
        <p:nvGrpSpPr>
          <p:cNvPr id="299" name="Google Shape;299;p65"/>
          <p:cNvGrpSpPr/>
          <p:nvPr/>
        </p:nvGrpSpPr>
        <p:grpSpPr>
          <a:xfrm>
            <a:off x="8100392" y="4531287"/>
            <a:ext cx="841438" cy="539501"/>
            <a:chOff x="1403648" y="4531287"/>
            <a:chExt cx="841438" cy="539501"/>
          </a:xfrm>
        </p:grpSpPr>
        <p:pic>
          <p:nvPicPr>
            <p:cNvPr id="300" name="Google Shape;300;p65"/>
            <p:cNvPicPr preferRelativeResize="0"/>
            <p:nvPr/>
          </p:nvPicPr>
          <p:blipFill rotWithShape="1">
            <a:blip r:embed="rId5">
              <a:alphaModFix/>
            </a:blip>
            <a:srcRect b="0" l="0" r="0" t="0"/>
            <a:stretch/>
          </p:blipFill>
          <p:spPr>
            <a:xfrm>
              <a:off x="1492897" y="4531287"/>
              <a:ext cx="752189" cy="539501"/>
            </a:xfrm>
            <a:prstGeom prst="rect">
              <a:avLst/>
            </a:prstGeom>
            <a:noFill/>
            <a:ln>
              <a:noFill/>
            </a:ln>
          </p:spPr>
        </p:pic>
        <p:cxnSp>
          <p:nvCxnSpPr>
            <p:cNvPr id="301" name="Google Shape;301;p65"/>
            <p:cNvCxnSpPr/>
            <p:nvPr/>
          </p:nvCxnSpPr>
          <p:spPr>
            <a:xfrm>
              <a:off x="1403648" y="4665197"/>
              <a:ext cx="0" cy="295800"/>
            </a:xfrm>
            <a:prstGeom prst="straightConnector1">
              <a:avLst/>
            </a:prstGeom>
            <a:noFill/>
            <a:ln cap="flat" cmpd="sng" w="25400">
              <a:solidFill>
                <a:schemeClr val="accent1"/>
              </a:solidFill>
              <a:prstDash val="solid"/>
              <a:miter lim="800000"/>
              <a:headEnd len="sm" w="sm" type="none"/>
              <a:tailEnd len="sm" w="sm" type="none"/>
            </a:ln>
          </p:spPr>
        </p:cxnSp>
      </p:gr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rea science park">
  <p:cSld name="2_area science park">
    <p:spTree>
      <p:nvGrpSpPr>
        <p:cNvPr id="302" name="Shape 302"/>
        <p:cNvGrpSpPr/>
        <p:nvPr/>
      </p:nvGrpSpPr>
      <p:grpSpPr>
        <a:xfrm>
          <a:off x="0" y="0"/>
          <a:ext cx="0" cy="0"/>
          <a:chOff x="0" y="0"/>
          <a:chExt cx="0" cy="0"/>
        </a:xfrm>
      </p:grpSpPr>
      <p:pic>
        <p:nvPicPr>
          <p:cNvPr id="303" name="Google Shape;303;p66"/>
          <p:cNvPicPr preferRelativeResize="0"/>
          <p:nvPr/>
        </p:nvPicPr>
        <p:blipFill rotWithShape="1">
          <a:blip r:embed="rId2">
            <a:alphaModFix/>
          </a:blip>
          <a:srcRect b="10602" l="0" r="0" t="0"/>
          <a:stretch/>
        </p:blipFill>
        <p:spPr>
          <a:xfrm>
            <a:off x="0" y="6190"/>
            <a:ext cx="9143999" cy="4587269"/>
          </a:xfrm>
          <a:prstGeom prst="rect">
            <a:avLst/>
          </a:prstGeom>
          <a:noFill/>
          <a:ln>
            <a:noFill/>
          </a:ln>
        </p:spPr>
      </p:pic>
      <p:cxnSp>
        <p:nvCxnSpPr>
          <p:cNvPr id="304" name="Google Shape;304;p66"/>
          <p:cNvCxnSpPr>
            <a:endCxn id="305" idx="2"/>
          </p:cNvCxnSpPr>
          <p:nvPr/>
        </p:nvCxnSpPr>
        <p:spPr>
          <a:xfrm>
            <a:off x="943316" y="4843652"/>
            <a:ext cx="1972500" cy="0"/>
          </a:xfrm>
          <a:prstGeom prst="straightConnector1">
            <a:avLst/>
          </a:prstGeom>
          <a:noFill/>
          <a:ln cap="flat" cmpd="sng" w="9525">
            <a:solidFill>
              <a:srgbClr val="BFBFBF"/>
            </a:solidFill>
            <a:prstDash val="solid"/>
            <a:miter lim="800000"/>
            <a:headEnd len="sm" w="sm" type="none"/>
            <a:tailEnd len="sm" w="sm" type="none"/>
          </a:ln>
        </p:spPr>
      </p:cxnSp>
      <p:sp>
        <p:nvSpPr>
          <p:cNvPr id="305" name="Google Shape;305;p66"/>
          <p:cNvSpPr/>
          <p:nvPr/>
        </p:nvSpPr>
        <p:spPr>
          <a:xfrm>
            <a:off x="2915816" y="4813052"/>
            <a:ext cx="61200" cy="61200"/>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06" name="Google Shape;306;p66"/>
          <p:cNvPicPr preferRelativeResize="0"/>
          <p:nvPr/>
        </p:nvPicPr>
        <p:blipFill rotWithShape="1">
          <a:blip r:embed="rId3">
            <a:alphaModFix/>
          </a:blip>
          <a:srcRect b="-7851" l="0" r="60600" t="0"/>
          <a:stretch/>
        </p:blipFill>
        <p:spPr>
          <a:xfrm>
            <a:off x="2023520" y="4731990"/>
            <a:ext cx="892293" cy="104295"/>
          </a:xfrm>
          <a:prstGeom prst="rect">
            <a:avLst/>
          </a:prstGeom>
          <a:noFill/>
          <a:ln>
            <a:noFill/>
          </a:ln>
        </p:spPr>
      </p:pic>
      <p:pic>
        <p:nvPicPr>
          <p:cNvPr descr="Immagine che contiene orologio, segnale&#10;&#10;Descrizione generata automaticamente" id="307" name="Google Shape;307;p66"/>
          <p:cNvPicPr preferRelativeResize="0"/>
          <p:nvPr/>
        </p:nvPicPr>
        <p:blipFill rotWithShape="1">
          <a:blip r:embed="rId4">
            <a:alphaModFix/>
          </a:blip>
          <a:srcRect b="0" l="0" r="0" t="0"/>
          <a:stretch/>
        </p:blipFill>
        <p:spPr>
          <a:xfrm>
            <a:off x="107504" y="4624192"/>
            <a:ext cx="835897" cy="395830"/>
          </a:xfrm>
          <a:prstGeom prst="rect">
            <a:avLst/>
          </a:prstGeom>
          <a:noFill/>
          <a:ln>
            <a:noFill/>
          </a:ln>
        </p:spPr>
      </p:pic>
      <p:sp>
        <p:nvSpPr>
          <p:cNvPr id="308" name="Google Shape;308;p66"/>
          <p:cNvSpPr txBox="1"/>
          <p:nvPr>
            <p:ph idx="1" type="body"/>
          </p:nvPr>
        </p:nvSpPr>
        <p:spPr>
          <a:xfrm>
            <a:off x="251520" y="1084144"/>
            <a:ext cx="5221200" cy="34992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309" name="Google Shape;309;p66"/>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0" name="Google Shape;310;p66"/>
          <p:cNvSpPr/>
          <p:nvPr>
            <p:ph idx="2" type="pic"/>
          </p:nvPr>
        </p:nvSpPr>
        <p:spPr>
          <a:xfrm>
            <a:off x="5723830" y="1084144"/>
            <a:ext cx="3168600" cy="3509400"/>
          </a:xfrm>
          <a:prstGeom prst="rect">
            <a:avLst/>
          </a:prstGeom>
          <a:solidFill>
            <a:srgbClr val="D8D8D8"/>
          </a:solidFill>
          <a:ln>
            <a:noFill/>
          </a:ln>
        </p:spPr>
      </p:sp>
      <p:grpSp>
        <p:nvGrpSpPr>
          <p:cNvPr id="311" name="Google Shape;311;p66"/>
          <p:cNvGrpSpPr/>
          <p:nvPr/>
        </p:nvGrpSpPr>
        <p:grpSpPr>
          <a:xfrm>
            <a:off x="8100392" y="4531287"/>
            <a:ext cx="841438" cy="539501"/>
            <a:chOff x="1403648" y="4531287"/>
            <a:chExt cx="841438" cy="539501"/>
          </a:xfrm>
        </p:grpSpPr>
        <p:pic>
          <p:nvPicPr>
            <p:cNvPr id="312" name="Google Shape;312;p66"/>
            <p:cNvPicPr preferRelativeResize="0"/>
            <p:nvPr/>
          </p:nvPicPr>
          <p:blipFill rotWithShape="1">
            <a:blip r:embed="rId5">
              <a:alphaModFix/>
            </a:blip>
            <a:srcRect b="0" l="0" r="0" t="0"/>
            <a:stretch/>
          </p:blipFill>
          <p:spPr>
            <a:xfrm>
              <a:off x="1492897" y="4531287"/>
              <a:ext cx="752189" cy="539501"/>
            </a:xfrm>
            <a:prstGeom prst="rect">
              <a:avLst/>
            </a:prstGeom>
            <a:noFill/>
            <a:ln>
              <a:noFill/>
            </a:ln>
          </p:spPr>
        </p:pic>
        <p:cxnSp>
          <p:nvCxnSpPr>
            <p:cNvPr id="313" name="Google Shape;313;p66"/>
            <p:cNvCxnSpPr/>
            <p:nvPr/>
          </p:nvCxnSpPr>
          <p:spPr>
            <a:xfrm>
              <a:off x="1403648" y="4665197"/>
              <a:ext cx="0" cy="295800"/>
            </a:xfrm>
            <a:prstGeom prst="straightConnector1">
              <a:avLst/>
            </a:prstGeom>
            <a:noFill/>
            <a:ln cap="flat" cmpd="sng" w="25400">
              <a:solidFill>
                <a:schemeClr val="accent1"/>
              </a:solidFill>
              <a:prstDash val="solid"/>
              <a:miter lim="800000"/>
              <a:headEnd len="sm" w="sm" type="none"/>
              <a:tailEnd len="sm" w="sm" type="none"/>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5.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21" Type="http://schemas.openxmlformats.org/officeDocument/2006/relationships/theme" Target="../theme/theme2.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5" Type="http://schemas.openxmlformats.org/officeDocument/2006/relationships/slideLayout" Target="../slideLayouts/slideLayout46.xml"/><Relationship Id="rId14" Type="http://schemas.openxmlformats.org/officeDocument/2006/relationships/slideLayout" Target="../slideLayouts/slideLayout45.xml"/><Relationship Id="rId17" Type="http://schemas.openxmlformats.org/officeDocument/2006/relationships/slideLayout" Target="../slideLayouts/slideLayout48.xml"/><Relationship Id="rId16" Type="http://schemas.openxmlformats.org/officeDocument/2006/relationships/slideLayout" Target="../slideLayouts/slideLayout47.xml"/><Relationship Id="rId5" Type="http://schemas.openxmlformats.org/officeDocument/2006/relationships/slideLayout" Target="../slideLayouts/slideLayout36.xml"/><Relationship Id="rId6" Type="http://schemas.openxmlformats.org/officeDocument/2006/relationships/slideLayout" Target="../slideLayouts/slideLayout37.xml"/><Relationship Id="rId18" Type="http://schemas.openxmlformats.org/officeDocument/2006/relationships/theme" Target="../theme/theme4.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9.xml"/><Relationship Id="rId10" Type="http://schemas.openxmlformats.org/officeDocument/2006/relationships/slideLayout" Target="../slideLayouts/slideLayout58.xml"/><Relationship Id="rId13" Type="http://schemas.openxmlformats.org/officeDocument/2006/relationships/slideLayout" Target="../slideLayouts/slideLayout61.xml"/><Relationship Id="rId12" Type="http://schemas.openxmlformats.org/officeDocument/2006/relationships/slideLayout" Target="../slideLayouts/slideLayout60.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5" Type="http://schemas.openxmlformats.org/officeDocument/2006/relationships/theme" Target="../theme/theme1.xml"/><Relationship Id="rId14" Type="http://schemas.openxmlformats.org/officeDocument/2006/relationships/slideLayout" Target="../slideLayouts/slideLayout6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52" name="Google Shape;52;p13"/>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53" name="Google Shape;53;p1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Playfair Display"/>
                <a:ea typeface="Playfair Display"/>
                <a:cs typeface="Playfair Display"/>
                <a:sym typeface="Playfair Display"/>
              </a:defRPr>
            </a:lvl1pPr>
            <a:lvl2pPr lvl="1" rtl="0" algn="r">
              <a:buNone/>
              <a:defRPr sz="1000">
                <a:solidFill>
                  <a:schemeClr val="dk2"/>
                </a:solidFill>
                <a:latin typeface="Playfair Display"/>
                <a:ea typeface="Playfair Display"/>
                <a:cs typeface="Playfair Display"/>
                <a:sym typeface="Playfair Display"/>
              </a:defRPr>
            </a:lvl2pPr>
            <a:lvl3pPr lvl="2" rtl="0" algn="r">
              <a:buNone/>
              <a:defRPr sz="1000">
                <a:solidFill>
                  <a:schemeClr val="dk2"/>
                </a:solidFill>
                <a:latin typeface="Playfair Display"/>
                <a:ea typeface="Playfair Display"/>
                <a:cs typeface="Playfair Display"/>
                <a:sym typeface="Playfair Display"/>
              </a:defRPr>
            </a:lvl3pPr>
            <a:lvl4pPr lvl="3" rtl="0" algn="r">
              <a:buNone/>
              <a:defRPr sz="1000">
                <a:solidFill>
                  <a:schemeClr val="dk2"/>
                </a:solidFill>
                <a:latin typeface="Playfair Display"/>
                <a:ea typeface="Playfair Display"/>
                <a:cs typeface="Playfair Display"/>
                <a:sym typeface="Playfair Display"/>
              </a:defRPr>
            </a:lvl4pPr>
            <a:lvl5pPr lvl="4" rtl="0" algn="r">
              <a:buNone/>
              <a:defRPr sz="1000">
                <a:solidFill>
                  <a:schemeClr val="dk2"/>
                </a:solidFill>
                <a:latin typeface="Playfair Display"/>
                <a:ea typeface="Playfair Display"/>
                <a:cs typeface="Playfair Display"/>
                <a:sym typeface="Playfair Display"/>
              </a:defRPr>
            </a:lvl5pPr>
            <a:lvl6pPr lvl="5" rtl="0" algn="r">
              <a:buNone/>
              <a:defRPr sz="1000">
                <a:solidFill>
                  <a:schemeClr val="dk2"/>
                </a:solidFill>
                <a:latin typeface="Playfair Display"/>
                <a:ea typeface="Playfair Display"/>
                <a:cs typeface="Playfair Display"/>
                <a:sym typeface="Playfair Display"/>
              </a:defRPr>
            </a:lvl6pPr>
            <a:lvl7pPr lvl="6" rtl="0" algn="r">
              <a:buNone/>
              <a:defRPr sz="1000">
                <a:solidFill>
                  <a:schemeClr val="dk2"/>
                </a:solidFill>
                <a:latin typeface="Playfair Display"/>
                <a:ea typeface="Playfair Display"/>
                <a:cs typeface="Playfair Display"/>
                <a:sym typeface="Playfair Display"/>
              </a:defRPr>
            </a:lvl7pPr>
            <a:lvl8pPr lvl="7" rtl="0" algn="r">
              <a:buNone/>
              <a:defRPr sz="1000">
                <a:solidFill>
                  <a:schemeClr val="dk2"/>
                </a:solidFill>
                <a:latin typeface="Playfair Display"/>
                <a:ea typeface="Playfair Display"/>
                <a:cs typeface="Playfair Display"/>
                <a:sym typeface="Playfair Display"/>
              </a:defRPr>
            </a:lvl8pPr>
            <a:lvl9pPr lvl="8" rtl="0"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128" name="Shape 128"/>
        <p:cNvGrpSpPr/>
        <p:nvPr/>
      </p:nvGrpSpPr>
      <p:grpSpPr>
        <a:xfrm>
          <a:off x="0" y="0"/>
          <a:ext cx="0" cy="0"/>
          <a:chOff x="0" y="0"/>
          <a:chExt cx="0" cy="0"/>
        </a:xfrm>
      </p:grpSpPr>
      <p:sp>
        <p:nvSpPr>
          <p:cNvPr id="129" name="Google Shape;129;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130" name="Google Shape;130;p34"/>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131" name="Google Shape;131;p3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Playfair Display"/>
                <a:ea typeface="Playfair Display"/>
                <a:cs typeface="Playfair Display"/>
                <a:sym typeface="Playfair Display"/>
              </a:defRPr>
            </a:lvl1pPr>
            <a:lvl2pPr lvl="1" rtl="0" algn="r">
              <a:buNone/>
              <a:defRPr sz="1000">
                <a:solidFill>
                  <a:schemeClr val="dk2"/>
                </a:solidFill>
                <a:latin typeface="Playfair Display"/>
                <a:ea typeface="Playfair Display"/>
                <a:cs typeface="Playfair Display"/>
                <a:sym typeface="Playfair Display"/>
              </a:defRPr>
            </a:lvl2pPr>
            <a:lvl3pPr lvl="2" rtl="0" algn="r">
              <a:buNone/>
              <a:defRPr sz="1000">
                <a:solidFill>
                  <a:schemeClr val="dk2"/>
                </a:solidFill>
                <a:latin typeface="Playfair Display"/>
                <a:ea typeface="Playfair Display"/>
                <a:cs typeface="Playfair Display"/>
                <a:sym typeface="Playfair Display"/>
              </a:defRPr>
            </a:lvl3pPr>
            <a:lvl4pPr lvl="3" rtl="0" algn="r">
              <a:buNone/>
              <a:defRPr sz="1000">
                <a:solidFill>
                  <a:schemeClr val="dk2"/>
                </a:solidFill>
                <a:latin typeface="Playfair Display"/>
                <a:ea typeface="Playfair Display"/>
                <a:cs typeface="Playfair Display"/>
                <a:sym typeface="Playfair Display"/>
              </a:defRPr>
            </a:lvl4pPr>
            <a:lvl5pPr lvl="4" rtl="0" algn="r">
              <a:buNone/>
              <a:defRPr sz="1000">
                <a:solidFill>
                  <a:schemeClr val="dk2"/>
                </a:solidFill>
                <a:latin typeface="Playfair Display"/>
                <a:ea typeface="Playfair Display"/>
                <a:cs typeface="Playfair Display"/>
                <a:sym typeface="Playfair Display"/>
              </a:defRPr>
            </a:lvl5pPr>
            <a:lvl6pPr lvl="5" rtl="0" algn="r">
              <a:buNone/>
              <a:defRPr sz="1000">
                <a:solidFill>
                  <a:schemeClr val="dk2"/>
                </a:solidFill>
                <a:latin typeface="Playfair Display"/>
                <a:ea typeface="Playfair Display"/>
                <a:cs typeface="Playfair Display"/>
                <a:sym typeface="Playfair Display"/>
              </a:defRPr>
            </a:lvl6pPr>
            <a:lvl7pPr lvl="6" rtl="0" algn="r">
              <a:buNone/>
              <a:defRPr sz="1000">
                <a:solidFill>
                  <a:schemeClr val="dk2"/>
                </a:solidFill>
                <a:latin typeface="Playfair Display"/>
                <a:ea typeface="Playfair Display"/>
                <a:cs typeface="Playfair Display"/>
                <a:sym typeface="Playfair Display"/>
              </a:defRPr>
            </a:lvl7pPr>
            <a:lvl8pPr lvl="7" rtl="0" algn="r">
              <a:buNone/>
              <a:defRPr sz="1000">
                <a:solidFill>
                  <a:schemeClr val="dk2"/>
                </a:solidFill>
                <a:latin typeface="Playfair Display"/>
                <a:ea typeface="Playfair Display"/>
                <a:cs typeface="Playfair Display"/>
                <a:sym typeface="Playfair Display"/>
              </a:defRPr>
            </a:lvl8pPr>
            <a:lvl9pPr lvl="8" rtl="0"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200" name="Shape 200"/>
        <p:cNvGrpSpPr/>
        <p:nvPr/>
      </p:nvGrpSpPr>
      <p:grpSpPr>
        <a:xfrm>
          <a:off x="0" y="0"/>
          <a:ext cx="0" cy="0"/>
          <a:chOff x="0" y="0"/>
          <a:chExt cx="0" cy="0"/>
        </a:xfrm>
      </p:grpSpPr>
      <p:sp>
        <p:nvSpPr>
          <p:cNvPr id="201" name="Google Shape;201;p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202" name="Google Shape;202;p5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203" name="Google Shape;203;p5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image" Target="../media/image29.png"/><Relationship Id="rId4" Type="http://schemas.openxmlformats.org/officeDocument/2006/relationships/hyperlink" Target="https://en.unesco.org/sites/default/files/open_science_brochure_en.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28.jpg"/><Relationship Id="rId4" Type="http://schemas.openxmlformats.org/officeDocument/2006/relationships/hyperlink" Target="https://pixabay.com/users/geralt-9301/?utm_source=link-attribution&amp;utm_medium=referral&amp;utm_campaign=image&amp;utm_content=3527263" TargetMode="External"/><Relationship Id="rId5" Type="http://schemas.openxmlformats.org/officeDocument/2006/relationships/hyperlink" Target="https://pixabay.com/?utm_source=link-attribution&amp;utm_medium=referral&amp;utm_campaign=image&amp;utm_content=3527263"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4.xml"/><Relationship Id="rId3" Type="http://schemas.openxmlformats.org/officeDocument/2006/relationships/image" Target="../media/image27.jpg"/><Relationship Id="rId4" Type="http://schemas.openxmlformats.org/officeDocument/2006/relationships/hyperlink" Target="https://unsplash.com/@kilimanjarostudioz?utm_source=unsplash&amp;utm_medium=referral&amp;utm_content=creditCopyText" TargetMode="External"/><Relationship Id="rId5" Type="http://schemas.openxmlformats.org/officeDocument/2006/relationships/hyperlink" Target="https://unsplash.com/collections/1670943/diversity%2Fconformity---symbolic?utm_source=unsplash&amp;utm_medium=referral&amp;utm_content=creditCopyTex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5.xml"/><Relationship Id="rId3" Type="http://schemas.openxmlformats.org/officeDocument/2006/relationships/image" Target="../media/image11.jpg"/><Relationship Id="rId4" Type="http://schemas.openxmlformats.org/officeDocument/2006/relationships/hyperlink" Target="https://www.fosteropenscience.eu/"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 Id="rId3" Type="http://schemas.openxmlformats.org/officeDocument/2006/relationships/image" Target="../media/image25.jpg"/><Relationship Id="rId4" Type="http://schemas.openxmlformats.org/officeDocument/2006/relationships/hyperlink" Target="https://unsplash.com/@joshcala?utm_source=unsplash&amp;utm_medium=referral&amp;utm_content=creditCopyText" TargetMode="External"/><Relationship Id="rId5" Type="http://schemas.openxmlformats.org/officeDocument/2006/relationships/hyperlink" Target="https://unsplash.com/s/photos/rower?utm_source=unsplash&amp;utm_medium=referral&amp;utm_content=creditCopyTex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 Id="rId3" Type="http://schemas.openxmlformats.org/officeDocument/2006/relationships/image" Target="../media/image26.jpg"/><Relationship Id="rId4" Type="http://schemas.openxmlformats.org/officeDocument/2006/relationships/hyperlink" Target="http://www.menti.com" TargetMode="External"/><Relationship Id="rId5" Type="http://schemas.openxmlformats.org/officeDocument/2006/relationships/image" Target="../media/image14.png"/></Relationships>
</file>

<file path=ppt/slides/_rels/slide19.xml.rels><?xml version="1.0" encoding="UTF-8" standalone="yes"?><Relationships xmlns="http://schemas.openxmlformats.org/package/2006/relationships"><Relationship Id="rId10" Type="http://schemas.openxmlformats.org/officeDocument/2006/relationships/image" Target="../media/image21.png"/><Relationship Id="rId1" Type="http://schemas.openxmlformats.org/officeDocument/2006/relationships/slideLayout" Target="../slideLayouts/slideLayout58.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23.png"/><Relationship Id="rId9" Type="http://schemas.openxmlformats.org/officeDocument/2006/relationships/image" Target="../media/image24.jp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30.jpg"/><Relationship Id="rId8"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hyperlink" Target="https://en.wikipedia.org/wiki/Philosophical_Transactions_of_the_Royal_Society" TargetMode="External"/><Relationship Id="rId5" Type="http://schemas.openxmlformats.org/officeDocument/2006/relationships/hyperlink" Target="https://www.youtube.com/watch?v=yrIJ48KsKU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4.xml"/><Relationship Id="rId3" Type="http://schemas.openxmlformats.org/officeDocument/2006/relationships/hyperlink" Target="http://btfp.sp.unipi.it/dida/fpa/index.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5.xml"/><Relationship Id="rId3" Type="http://schemas.openxmlformats.org/officeDocument/2006/relationships/hyperlink" Target="https://en.wikipedia.org/wiki/Statute_of_Anne" TargetMode="Externa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6.xml"/><Relationship Id="rId3" Type="http://schemas.openxmlformats.org/officeDocument/2006/relationships/hyperlink" Target="https://en.wikipedia.org/wiki/Royal_Society_of_Edinburgh" TargetMode="External"/><Relationship Id="rId4" Type="http://schemas.openxmlformats.org/officeDocument/2006/relationships/hyperlink" Target="https://blog.f1000.com/2020/01/31/a-brief-history-of-peer-review/" TargetMode="External"/><Relationship Id="rId5" Type="http://schemas.openxmlformats.org/officeDocument/2006/relationships/hyperlink" Target="https://www.youtube.com/watch?v=yrIJ48KsKUw" TargetMode="External"/><Relationship Id="rId6"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7.xml"/><Relationship Id="rId3" Type="http://schemas.openxmlformats.org/officeDocument/2006/relationships/hyperlink" Target="http://www.ala.org/acrl/publications/whitepapers/principlesstrategies" TargetMode="External"/><Relationship Id="rId4" Type="http://schemas.openxmlformats.org/officeDocument/2006/relationships/hyperlink" Target="https://doi.org/10.14429/djlit.33.5106"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67"/>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lnSpc>
                <a:spcPct val="120000"/>
              </a:lnSpc>
              <a:spcBef>
                <a:spcPts val="3000"/>
              </a:spcBef>
              <a:spcAft>
                <a:spcPts val="1500"/>
              </a:spcAft>
              <a:buNone/>
            </a:pPr>
            <a:r>
              <a:rPr lang="it" sz="3150">
                <a:solidFill>
                  <a:srgbClr val="2D2E33"/>
                </a:solidFill>
                <a:latin typeface="Montserrat"/>
                <a:ea typeface="Montserrat"/>
                <a:cs typeface="Montserrat"/>
                <a:sym typeface="Montserrat"/>
              </a:rPr>
              <a:t>Practical course on FAIR Data Stewardship in Life Science</a:t>
            </a:r>
            <a:endParaRPr/>
          </a:p>
        </p:txBody>
      </p:sp>
      <p:sp>
        <p:nvSpPr>
          <p:cNvPr id="319" name="Google Shape;319;p67"/>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Module 1.2 - What is Open Science</a:t>
            </a:r>
            <a:endParaRPr/>
          </a:p>
        </p:txBody>
      </p:sp>
      <p:pic>
        <p:nvPicPr>
          <p:cNvPr id="320" name="Google Shape;320;p67"/>
          <p:cNvPicPr preferRelativeResize="0"/>
          <p:nvPr/>
        </p:nvPicPr>
        <p:blipFill>
          <a:blip r:embed="rId3">
            <a:alphaModFix/>
          </a:blip>
          <a:stretch>
            <a:fillRect/>
          </a:stretch>
        </p:blipFill>
        <p:spPr>
          <a:xfrm>
            <a:off x="7940975" y="4695226"/>
            <a:ext cx="1129551" cy="398175"/>
          </a:xfrm>
          <a:prstGeom prst="rect">
            <a:avLst/>
          </a:prstGeom>
          <a:noFill/>
          <a:ln>
            <a:noFill/>
          </a:ln>
        </p:spPr>
      </p:pic>
      <p:sp>
        <p:nvSpPr>
          <p:cNvPr id="321" name="Google Shape;321;p67"/>
          <p:cNvSpPr txBox="1"/>
          <p:nvPr/>
        </p:nvSpPr>
        <p:spPr>
          <a:xfrm>
            <a:off x="838275" y="3808475"/>
            <a:ext cx="74985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latin typeface="Lato"/>
                <a:ea typeface="Lato"/>
                <a:cs typeface="Lato"/>
                <a:sym typeface="Lato"/>
              </a:rPr>
              <a:t>Gina Pavone, CNR-ISTI		0000-0003-0087-2151</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it">
                <a:latin typeface="Lato"/>
                <a:ea typeface="Lato"/>
                <a:cs typeface="Lato"/>
                <a:sym typeface="Lato"/>
              </a:rPr>
              <a:t>Emma Lazzeri, GARR		0000-0003-0506-046X</a:t>
            </a:r>
            <a:endParaRPr>
              <a:latin typeface="Lato"/>
              <a:ea typeface="Lato"/>
              <a:cs typeface="Lato"/>
              <a:sym typeface="Lato"/>
            </a:endParaRPr>
          </a:p>
        </p:txBody>
      </p:sp>
      <p:pic>
        <p:nvPicPr>
          <p:cNvPr id="322" name="Google Shape;322;p67"/>
          <p:cNvPicPr preferRelativeResize="0"/>
          <p:nvPr/>
        </p:nvPicPr>
        <p:blipFill>
          <a:blip r:embed="rId4">
            <a:alphaModFix/>
          </a:blip>
          <a:stretch>
            <a:fillRect/>
          </a:stretch>
        </p:blipFill>
        <p:spPr>
          <a:xfrm>
            <a:off x="2801900" y="3864475"/>
            <a:ext cx="282148" cy="282148"/>
          </a:xfrm>
          <a:prstGeom prst="rect">
            <a:avLst/>
          </a:prstGeom>
          <a:noFill/>
          <a:ln>
            <a:noFill/>
          </a:ln>
        </p:spPr>
      </p:pic>
      <p:pic>
        <p:nvPicPr>
          <p:cNvPr id="323" name="Google Shape;323;p67"/>
          <p:cNvPicPr preferRelativeResize="0"/>
          <p:nvPr/>
        </p:nvPicPr>
        <p:blipFill>
          <a:blip r:embed="rId4">
            <a:alphaModFix/>
          </a:blip>
          <a:stretch>
            <a:fillRect/>
          </a:stretch>
        </p:blipFill>
        <p:spPr>
          <a:xfrm>
            <a:off x="2725700" y="4245475"/>
            <a:ext cx="282148" cy="2821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76"/>
          <p:cNvSpPr txBox="1"/>
          <p:nvPr>
            <p:ph type="title"/>
          </p:nvPr>
        </p:nvSpPr>
        <p:spPr>
          <a:xfrm>
            <a:off x="256775" y="575175"/>
            <a:ext cx="4045200" cy="936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it" sz="4000"/>
              <a:t>Competition</a:t>
            </a:r>
            <a:endParaRPr sz="4000"/>
          </a:p>
        </p:txBody>
      </p:sp>
      <p:sp>
        <p:nvSpPr>
          <p:cNvPr id="385" name="Google Shape;385;p76"/>
          <p:cNvSpPr txBox="1"/>
          <p:nvPr>
            <p:ph type="title"/>
          </p:nvPr>
        </p:nvSpPr>
        <p:spPr>
          <a:xfrm>
            <a:off x="-261900" y="3681500"/>
            <a:ext cx="5292000" cy="849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it" sz="4000"/>
              <a:t>Collaboration</a:t>
            </a:r>
            <a:r>
              <a:rPr lang="it" sz="4000">
                <a:solidFill>
                  <a:schemeClr val="dk2"/>
                </a:solidFill>
                <a:latin typeface="Oswald"/>
                <a:ea typeface="Oswald"/>
                <a:cs typeface="Oswald"/>
                <a:sym typeface="Oswald"/>
              </a:rPr>
              <a:t> and </a:t>
            </a:r>
            <a:endParaRPr sz="4000">
              <a:solidFill>
                <a:schemeClr val="dk2"/>
              </a:solidFill>
              <a:latin typeface="Oswald"/>
              <a:ea typeface="Oswald"/>
              <a:cs typeface="Oswald"/>
              <a:sym typeface="Oswald"/>
            </a:endParaRPr>
          </a:p>
          <a:p>
            <a:pPr indent="0" lvl="0" marL="0" rtl="0" algn="ctr">
              <a:spcBef>
                <a:spcPts val="0"/>
              </a:spcBef>
              <a:spcAft>
                <a:spcPts val="0"/>
              </a:spcAft>
              <a:buNone/>
            </a:pPr>
            <a:r>
              <a:rPr lang="it" sz="4000">
                <a:solidFill>
                  <a:schemeClr val="dk2"/>
                </a:solidFill>
                <a:latin typeface="Oswald"/>
                <a:ea typeface="Oswald"/>
                <a:cs typeface="Oswald"/>
                <a:sym typeface="Oswald"/>
              </a:rPr>
              <a:t>sharing</a:t>
            </a:r>
            <a:endParaRPr sz="4000"/>
          </a:p>
        </p:txBody>
      </p:sp>
      <p:sp>
        <p:nvSpPr>
          <p:cNvPr id="386" name="Google Shape;386;p76"/>
          <p:cNvSpPr/>
          <p:nvPr/>
        </p:nvSpPr>
        <p:spPr>
          <a:xfrm>
            <a:off x="1900775" y="1981513"/>
            <a:ext cx="757200" cy="993900"/>
          </a:xfrm>
          <a:prstGeom prst="downArrow">
            <a:avLst>
              <a:gd fmla="val 50000" name="adj1"/>
              <a:gd fmla="val 50000" name="adj2"/>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7" name="Google Shape;387;p76"/>
          <p:cNvPicPr preferRelativeResize="0"/>
          <p:nvPr/>
        </p:nvPicPr>
        <p:blipFill>
          <a:blip r:embed="rId3">
            <a:alphaModFix/>
          </a:blip>
          <a:stretch>
            <a:fillRect/>
          </a:stretch>
        </p:blipFill>
        <p:spPr>
          <a:xfrm>
            <a:off x="4572000" y="774075"/>
            <a:ext cx="4572000" cy="37564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77"/>
          <p:cNvSpPr txBox="1"/>
          <p:nvPr>
            <p:ph idx="1" type="body"/>
          </p:nvPr>
        </p:nvSpPr>
        <p:spPr>
          <a:xfrm>
            <a:off x="161525" y="250925"/>
            <a:ext cx="5998800" cy="60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it"/>
              <a:t>Open Science is an “umbrella word”</a:t>
            </a:r>
            <a:endParaRPr/>
          </a:p>
        </p:txBody>
      </p:sp>
      <p:pic>
        <p:nvPicPr>
          <p:cNvPr id="393" name="Google Shape;393;p77"/>
          <p:cNvPicPr preferRelativeResize="0"/>
          <p:nvPr/>
        </p:nvPicPr>
        <p:blipFill>
          <a:blip r:embed="rId3">
            <a:alphaModFix/>
          </a:blip>
          <a:stretch>
            <a:fillRect/>
          </a:stretch>
        </p:blipFill>
        <p:spPr>
          <a:xfrm>
            <a:off x="152400" y="1160825"/>
            <a:ext cx="8839204" cy="373767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78"/>
          <p:cNvSpPr txBox="1"/>
          <p:nvPr>
            <p:ph idx="1" type="body"/>
          </p:nvPr>
        </p:nvSpPr>
        <p:spPr>
          <a:xfrm>
            <a:off x="76200" y="1566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it" sz="3600"/>
              <a:t>Open Science components</a:t>
            </a:r>
            <a:endParaRPr sz="3600"/>
          </a:p>
        </p:txBody>
      </p:sp>
      <p:pic>
        <p:nvPicPr>
          <p:cNvPr id="399" name="Google Shape;399;p78"/>
          <p:cNvPicPr preferRelativeResize="0"/>
          <p:nvPr/>
        </p:nvPicPr>
        <p:blipFill>
          <a:blip r:embed="rId3">
            <a:alphaModFix/>
          </a:blip>
          <a:stretch>
            <a:fillRect/>
          </a:stretch>
        </p:blipFill>
        <p:spPr>
          <a:xfrm>
            <a:off x="4853700" y="1048775"/>
            <a:ext cx="4028075" cy="3925775"/>
          </a:xfrm>
          <a:prstGeom prst="rect">
            <a:avLst/>
          </a:prstGeom>
          <a:noFill/>
          <a:ln>
            <a:noFill/>
          </a:ln>
        </p:spPr>
      </p:pic>
      <p:sp>
        <p:nvSpPr>
          <p:cNvPr id="400" name="Google Shape;400;p78"/>
          <p:cNvSpPr txBox="1"/>
          <p:nvPr/>
        </p:nvSpPr>
        <p:spPr>
          <a:xfrm>
            <a:off x="803675" y="2169925"/>
            <a:ext cx="31458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800">
                <a:latin typeface="Playfair Display"/>
                <a:ea typeface="Playfair Display"/>
                <a:cs typeface="Playfair Display"/>
                <a:sym typeface="Playfair Display"/>
              </a:rPr>
              <a:t>Open as much as possible </a:t>
            </a:r>
            <a:endParaRPr sz="1800">
              <a:latin typeface="Playfair Display"/>
              <a:ea typeface="Playfair Display"/>
              <a:cs typeface="Playfair Display"/>
              <a:sym typeface="Playfair Display"/>
            </a:endParaRPr>
          </a:p>
          <a:p>
            <a:pPr indent="0" lvl="0" marL="0" rtl="0" algn="l">
              <a:spcBef>
                <a:spcPts val="0"/>
              </a:spcBef>
              <a:spcAft>
                <a:spcPts val="0"/>
              </a:spcAft>
              <a:buNone/>
            </a:pPr>
            <a:r>
              <a:rPr lang="it" sz="1800">
                <a:highlight>
                  <a:schemeClr val="dk1"/>
                </a:highlight>
                <a:latin typeface="Playfair Display"/>
                <a:ea typeface="Playfair Display"/>
                <a:cs typeface="Playfair Display"/>
                <a:sym typeface="Playfair Display"/>
              </a:rPr>
              <a:t>each step </a:t>
            </a:r>
            <a:r>
              <a:rPr lang="it" sz="1800">
                <a:latin typeface="Playfair Display"/>
                <a:ea typeface="Playfair Display"/>
                <a:cs typeface="Playfair Display"/>
                <a:sym typeface="Playfair Display"/>
              </a:rPr>
              <a:t>of the research activity</a:t>
            </a:r>
            <a:endParaRPr sz="1800">
              <a:latin typeface="Playfair Display"/>
              <a:ea typeface="Playfair Display"/>
              <a:cs typeface="Playfair Display"/>
              <a:sym typeface="Playfair Display"/>
            </a:endParaRPr>
          </a:p>
        </p:txBody>
      </p:sp>
      <p:sp>
        <p:nvSpPr>
          <p:cNvPr id="401" name="Google Shape;401;p78"/>
          <p:cNvSpPr txBox="1"/>
          <p:nvPr/>
        </p:nvSpPr>
        <p:spPr>
          <a:xfrm>
            <a:off x="414350" y="4388050"/>
            <a:ext cx="734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u="sng">
                <a:solidFill>
                  <a:schemeClr val="hlink"/>
                </a:solidFill>
                <a:latin typeface="Playfair Display"/>
                <a:ea typeface="Playfair Display"/>
                <a:cs typeface="Playfair Display"/>
                <a:sym typeface="Playfair Display"/>
                <a:hlinkClick r:id="rId4"/>
              </a:rPr>
              <a:t>Unesco Open Science brochure</a:t>
            </a:r>
            <a:endParaRPr>
              <a:latin typeface="Playfair Display"/>
              <a:ea typeface="Playfair Display"/>
              <a:cs typeface="Playfair Display"/>
              <a:sym typeface="Playfair Displ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7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it"/>
              <a:t>Research Integrity </a:t>
            </a:r>
            <a:endParaRPr/>
          </a:p>
        </p:txBody>
      </p:sp>
      <p:sp>
        <p:nvSpPr>
          <p:cNvPr id="407" name="Google Shape;407;p7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Char char="-"/>
            </a:pPr>
            <a:r>
              <a:rPr lang="it"/>
              <a:t>Transparency</a:t>
            </a:r>
            <a:endParaRPr/>
          </a:p>
          <a:p>
            <a:pPr indent="-361950" lvl="0" marL="457200" rtl="0" algn="l">
              <a:spcBef>
                <a:spcPts val="0"/>
              </a:spcBef>
              <a:spcAft>
                <a:spcPts val="0"/>
              </a:spcAft>
              <a:buSzPts val="2100"/>
              <a:buChar char="-"/>
            </a:pPr>
            <a:r>
              <a:rPr lang="it"/>
              <a:t>Collaboration</a:t>
            </a:r>
            <a:endParaRPr/>
          </a:p>
          <a:p>
            <a:pPr indent="-361950" lvl="0" marL="457200" rtl="0" algn="l">
              <a:spcBef>
                <a:spcPts val="0"/>
              </a:spcBef>
              <a:spcAft>
                <a:spcPts val="0"/>
              </a:spcAft>
              <a:buSzPts val="2100"/>
              <a:buChar char="-"/>
            </a:pPr>
            <a:r>
              <a:rPr lang="it"/>
              <a:t>Inclusion</a:t>
            </a:r>
            <a:endParaRPr/>
          </a:p>
        </p:txBody>
      </p:sp>
      <p:pic>
        <p:nvPicPr>
          <p:cNvPr id="408" name="Google Shape;408;p79"/>
          <p:cNvPicPr preferRelativeResize="0"/>
          <p:nvPr/>
        </p:nvPicPr>
        <p:blipFill rotWithShape="1">
          <a:blip r:embed="rId3">
            <a:alphaModFix/>
          </a:blip>
          <a:srcRect b="0" l="14163" r="10778" t="0"/>
          <a:stretch/>
        </p:blipFill>
        <p:spPr>
          <a:xfrm>
            <a:off x="4572000" y="0"/>
            <a:ext cx="4571999" cy="5143501"/>
          </a:xfrm>
          <a:prstGeom prst="rect">
            <a:avLst/>
          </a:prstGeom>
          <a:noFill/>
          <a:ln>
            <a:noFill/>
          </a:ln>
        </p:spPr>
      </p:pic>
      <p:sp>
        <p:nvSpPr>
          <p:cNvPr id="409" name="Google Shape;409;p79"/>
          <p:cNvSpPr txBox="1"/>
          <p:nvPr/>
        </p:nvSpPr>
        <p:spPr>
          <a:xfrm>
            <a:off x="4691700" y="4622700"/>
            <a:ext cx="2781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100">
                <a:solidFill>
                  <a:srgbClr val="191B26"/>
                </a:solidFill>
                <a:highlight>
                  <a:schemeClr val="lt1"/>
                </a:highlight>
                <a:latin typeface="Open Sans"/>
                <a:ea typeface="Open Sans"/>
                <a:cs typeface="Open Sans"/>
                <a:sym typeface="Open Sans"/>
              </a:rPr>
              <a:t>Image by </a:t>
            </a:r>
            <a:r>
              <a:rPr lang="it" sz="1100" u="sng">
                <a:solidFill>
                  <a:srgbClr val="191B26"/>
                </a:solidFill>
                <a:highlight>
                  <a:schemeClr val="lt1"/>
                </a:highlight>
                <a:latin typeface="Open Sans"/>
                <a:ea typeface="Open Sans"/>
                <a:cs typeface="Open Sans"/>
                <a:sym typeface="Open Sans"/>
                <a:hlinkClick r:id="rId4">
                  <a:extLst>
                    <a:ext uri="{A12FA001-AC4F-418D-AE19-62706E023703}">
                      <ahyp:hlinkClr val="tx"/>
                    </a:ext>
                  </a:extLst>
                </a:hlinkClick>
              </a:rPr>
              <a:t>Gerd Altmann</a:t>
            </a:r>
            <a:r>
              <a:rPr lang="it" sz="1100">
                <a:solidFill>
                  <a:srgbClr val="191B26"/>
                </a:solidFill>
                <a:highlight>
                  <a:schemeClr val="lt1"/>
                </a:highlight>
                <a:latin typeface="Open Sans"/>
                <a:ea typeface="Open Sans"/>
                <a:cs typeface="Open Sans"/>
                <a:sym typeface="Open Sans"/>
              </a:rPr>
              <a:t> from </a:t>
            </a:r>
            <a:r>
              <a:rPr lang="it" sz="1100" u="sng">
                <a:solidFill>
                  <a:srgbClr val="191B26"/>
                </a:solidFill>
                <a:highlight>
                  <a:schemeClr val="lt1"/>
                </a:highlight>
                <a:latin typeface="Open Sans"/>
                <a:ea typeface="Open Sans"/>
                <a:cs typeface="Open Sans"/>
                <a:sym typeface="Open Sans"/>
                <a:hlinkClick r:id="rId5">
                  <a:extLst>
                    <a:ext uri="{A12FA001-AC4F-418D-AE19-62706E023703}">
                      <ahyp:hlinkClr val="tx"/>
                    </a:ext>
                  </a:extLst>
                </a:hlinkClick>
              </a:rPr>
              <a:t>Pixabay</a:t>
            </a:r>
            <a:r>
              <a:rPr lang="it" sz="1100">
                <a:solidFill>
                  <a:srgbClr val="191B26"/>
                </a:solidFill>
                <a:highlight>
                  <a:schemeClr val="lt1"/>
                </a:highlight>
                <a:latin typeface="Open Sans"/>
                <a:ea typeface="Open Sans"/>
                <a:cs typeface="Open Sans"/>
                <a:sym typeface="Open Sans"/>
              </a:rPr>
              <a:t> </a:t>
            </a:r>
            <a:endParaRPr>
              <a:highlight>
                <a:schemeClr val="lt1"/>
              </a:highlight>
              <a:latin typeface="Playfair Display"/>
              <a:ea typeface="Playfair Display"/>
              <a:cs typeface="Playfair Display"/>
              <a:sym typeface="Playfair Displ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80"/>
          <p:cNvSpPr txBox="1"/>
          <p:nvPr>
            <p:ph type="title"/>
          </p:nvPr>
        </p:nvSpPr>
        <p:spPr>
          <a:xfrm>
            <a:off x="265500" y="166050"/>
            <a:ext cx="4045200" cy="1710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it"/>
              <a:t>Non only publication</a:t>
            </a:r>
            <a:endParaRPr/>
          </a:p>
        </p:txBody>
      </p:sp>
      <p:sp>
        <p:nvSpPr>
          <p:cNvPr id="415" name="Google Shape;415;p80"/>
          <p:cNvSpPr txBox="1"/>
          <p:nvPr>
            <p:ph idx="1" type="subTitle"/>
          </p:nvPr>
        </p:nvSpPr>
        <p:spPr>
          <a:xfrm>
            <a:off x="265500" y="1976750"/>
            <a:ext cx="3760500" cy="186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Science is also</a:t>
            </a:r>
            <a:r>
              <a:rPr lang="it"/>
              <a:t>:</a:t>
            </a:r>
            <a:endParaRPr/>
          </a:p>
          <a:p>
            <a:pPr indent="0" lvl="0" marL="0" rtl="0" algn="l">
              <a:spcBef>
                <a:spcPts val="0"/>
              </a:spcBef>
              <a:spcAft>
                <a:spcPts val="0"/>
              </a:spcAft>
              <a:buNone/>
            </a:pPr>
            <a:r>
              <a:t/>
            </a:r>
            <a:endParaRPr/>
          </a:p>
          <a:p>
            <a:pPr indent="-361950" lvl="0" marL="457200" rtl="0" algn="l">
              <a:spcBef>
                <a:spcPts val="0"/>
              </a:spcBef>
              <a:spcAft>
                <a:spcPts val="0"/>
              </a:spcAft>
              <a:buSzPts val="2100"/>
              <a:buChar char="-"/>
            </a:pPr>
            <a:r>
              <a:rPr lang="it"/>
              <a:t>data</a:t>
            </a:r>
            <a:endParaRPr/>
          </a:p>
          <a:p>
            <a:pPr indent="-361950" lvl="0" marL="457200" rtl="0" algn="l">
              <a:spcBef>
                <a:spcPts val="0"/>
              </a:spcBef>
              <a:spcAft>
                <a:spcPts val="0"/>
              </a:spcAft>
              <a:buSzPts val="2100"/>
              <a:buChar char="-"/>
            </a:pPr>
            <a:r>
              <a:rPr lang="it"/>
              <a:t>software</a:t>
            </a:r>
            <a:endParaRPr/>
          </a:p>
          <a:p>
            <a:pPr indent="-361950" lvl="0" marL="457200" rtl="0" algn="l">
              <a:spcBef>
                <a:spcPts val="0"/>
              </a:spcBef>
              <a:spcAft>
                <a:spcPts val="0"/>
              </a:spcAft>
              <a:buSzPts val="2100"/>
              <a:buChar char="-"/>
            </a:pPr>
            <a:r>
              <a:rPr lang="it"/>
              <a:t>protocols</a:t>
            </a:r>
            <a:endParaRPr/>
          </a:p>
          <a:p>
            <a:pPr indent="-361950" lvl="0" marL="457200" rtl="0" algn="l">
              <a:spcBef>
                <a:spcPts val="0"/>
              </a:spcBef>
              <a:spcAft>
                <a:spcPts val="0"/>
              </a:spcAft>
              <a:buSzPts val="2100"/>
              <a:buChar char="-"/>
            </a:pPr>
            <a:r>
              <a:rPr lang="it"/>
              <a:t>negative results</a:t>
            </a:r>
            <a:endParaRPr/>
          </a:p>
          <a:p>
            <a:pPr indent="-361950" lvl="0" marL="457200" rtl="0" algn="l">
              <a:spcBef>
                <a:spcPts val="0"/>
              </a:spcBef>
              <a:spcAft>
                <a:spcPts val="0"/>
              </a:spcAft>
              <a:buSzPts val="2100"/>
              <a:buChar char="-"/>
            </a:pPr>
            <a:r>
              <a:rPr lang="it"/>
              <a:t>lab notes</a:t>
            </a:r>
            <a:endParaRPr/>
          </a:p>
          <a:p>
            <a:pPr indent="-361950" lvl="0" marL="457200" rtl="0" algn="l">
              <a:spcBef>
                <a:spcPts val="0"/>
              </a:spcBef>
              <a:spcAft>
                <a:spcPts val="0"/>
              </a:spcAft>
              <a:buSzPts val="2100"/>
              <a:buChar char="-"/>
            </a:pPr>
            <a:r>
              <a:rPr lang="it"/>
              <a:t>project deliverables</a:t>
            </a:r>
            <a:endParaRPr/>
          </a:p>
          <a:p>
            <a:pPr indent="-361950" lvl="0" marL="457200" rtl="0" algn="l">
              <a:spcBef>
                <a:spcPts val="0"/>
              </a:spcBef>
              <a:spcAft>
                <a:spcPts val="0"/>
              </a:spcAft>
              <a:buSzPts val="2100"/>
              <a:buChar char="-"/>
            </a:pPr>
            <a:r>
              <a:rPr lang="it"/>
              <a:t>and much more…</a:t>
            </a:r>
            <a:endParaRPr/>
          </a:p>
          <a:p>
            <a:pPr indent="0" lvl="0" marL="0" rtl="0" algn="ctr">
              <a:spcBef>
                <a:spcPts val="0"/>
              </a:spcBef>
              <a:spcAft>
                <a:spcPts val="0"/>
              </a:spcAft>
              <a:buNone/>
            </a:pPr>
            <a:r>
              <a:t/>
            </a:r>
            <a:endParaRPr/>
          </a:p>
        </p:txBody>
      </p:sp>
      <p:pic>
        <p:nvPicPr>
          <p:cNvPr id="416" name="Google Shape;416;p80"/>
          <p:cNvPicPr preferRelativeResize="0"/>
          <p:nvPr/>
        </p:nvPicPr>
        <p:blipFill rotWithShape="1">
          <a:blip r:embed="rId3">
            <a:alphaModFix/>
          </a:blip>
          <a:srcRect b="0" l="16891" r="23779" t="0"/>
          <a:stretch/>
        </p:blipFill>
        <p:spPr>
          <a:xfrm>
            <a:off x="4572000" y="0"/>
            <a:ext cx="4572001" cy="5143502"/>
          </a:xfrm>
          <a:prstGeom prst="rect">
            <a:avLst/>
          </a:prstGeom>
          <a:noFill/>
          <a:ln>
            <a:noFill/>
          </a:ln>
        </p:spPr>
      </p:pic>
      <p:sp>
        <p:nvSpPr>
          <p:cNvPr id="417" name="Google Shape;417;p80"/>
          <p:cNvSpPr txBox="1"/>
          <p:nvPr/>
        </p:nvSpPr>
        <p:spPr>
          <a:xfrm>
            <a:off x="4572000" y="4813925"/>
            <a:ext cx="45720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800">
                <a:solidFill>
                  <a:schemeClr val="lt1"/>
                </a:solidFill>
              </a:rPr>
              <a:t>Photo by </a:t>
            </a:r>
            <a:r>
              <a:rPr lang="it" sz="800" u="sng">
                <a:solidFill>
                  <a:schemeClr val="lt1"/>
                </a:solidFill>
                <a:hlinkClick r:id="rId4">
                  <a:extLst>
                    <a:ext uri="{A12FA001-AC4F-418D-AE19-62706E023703}">
                      <ahyp:hlinkClr val="tx"/>
                    </a:ext>
                  </a:extLst>
                </a:hlinkClick>
              </a:rPr>
              <a:t>Kilimanjaro STUDIOz</a:t>
            </a:r>
            <a:r>
              <a:rPr lang="it" sz="800">
                <a:solidFill>
                  <a:schemeClr val="lt1"/>
                </a:solidFill>
              </a:rPr>
              <a:t> on </a:t>
            </a:r>
            <a:r>
              <a:rPr lang="it" sz="800" u="sng">
                <a:solidFill>
                  <a:schemeClr val="lt1"/>
                </a:solidFill>
                <a:hlinkClick r:id="rId5">
                  <a:extLst>
                    <a:ext uri="{A12FA001-AC4F-418D-AE19-62706E023703}">
                      <ahyp:hlinkClr val="tx"/>
                    </a:ext>
                  </a:extLst>
                </a:hlinkClick>
              </a:rPr>
              <a:t>Unsplash</a:t>
            </a:r>
            <a:endParaRPr sz="800" u="sng">
              <a:solidFill>
                <a:schemeClr val="lt1"/>
              </a:solidFill>
            </a:endParaRPr>
          </a:p>
          <a:p>
            <a:pPr indent="0" lvl="0" marL="0" rtl="0" algn="l">
              <a:spcBef>
                <a:spcPts val="0"/>
              </a:spcBef>
              <a:spcAft>
                <a:spcPts val="0"/>
              </a:spcAft>
              <a:buNone/>
            </a:pPr>
            <a:r>
              <a:t/>
            </a:r>
            <a:endParaRPr sz="1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81"/>
          <p:cNvSpPr txBox="1"/>
          <p:nvPr>
            <p:ph type="title"/>
          </p:nvPr>
        </p:nvSpPr>
        <p:spPr>
          <a:xfrm>
            <a:off x="275250" y="515425"/>
            <a:ext cx="4045200" cy="1786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it"/>
              <a:t>Data are first class research objects</a:t>
            </a:r>
            <a:r>
              <a:rPr lang="it"/>
              <a:t> </a:t>
            </a:r>
            <a:endParaRPr/>
          </a:p>
        </p:txBody>
      </p:sp>
      <p:sp>
        <p:nvSpPr>
          <p:cNvPr id="423" name="Google Shape;423;p81"/>
          <p:cNvSpPr txBox="1"/>
          <p:nvPr>
            <p:ph idx="1" type="subTitle"/>
          </p:nvPr>
        </p:nvSpPr>
        <p:spPr>
          <a:xfrm>
            <a:off x="724950" y="2551925"/>
            <a:ext cx="3595500" cy="4539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it" sz="8700"/>
              <a:t>Control</a:t>
            </a:r>
            <a:endParaRPr sz="8700"/>
          </a:p>
          <a:p>
            <a:pPr indent="0" lvl="0" marL="0" rtl="0" algn="l">
              <a:spcBef>
                <a:spcPts val="0"/>
              </a:spcBef>
              <a:spcAft>
                <a:spcPts val="0"/>
              </a:spcAft>
              <a:buNone/>
            </a:pPr>
            <a:r>
              <a:rPr lang="it" sz="8700"/>
              <a:t>Validation</a:t>
            </a:r>
            <a:endParaRPr sz="8700"/>
          </a:p>
          <a:p>
            <a:pPr indent="0" lvl="0" marL="0" rtl="0" algn="l">
              <a:spcBef>
                <a:spcPts val="0"/>
              </a:spcBef>
              <a:spcAft>
                <a:spcPts val="0"/>
              </a:spcAft>
              <a:buNone/>
            </a:pPr>
            <a:r>
              <a:rPr lang="it" sz="8700"/>
              <a:t>Follow-up</a:t>
            </a:r>
            <a:endParaRPr sz="8700"/>
          </a:p>
          <a:p>
            <a:pPr indent="0" lvl="0" marL="0" rtl="0" algn="l">
              <a:spcBef>
                <a:spcPts val="0"/>
              </a:spcBef>
              <a:spcAft>
                <a:spcPts val="0"/>
              </a:spcAft>
              <a:buNone/>
            </a:pPr>
            <a:r>
              <a:rPr lang="it" sz="8700"/>
              <a:t>New research</a:t>
            </a:r>
            <a:endParaRPr sz="8700"/>
          </a:p>
          <a:p>
            <a:pPr indent="0" lvl="0" marL="0" rtl="0" algn="l">
              <a:spcBef>
                <a:spcPts val="0"/>
              </a:spcBef>
              <a:spcAft>
                <a:spcPts val="0"/>
              </a:spcAft>
              <a:buNone/>
            </a:pPr>
            <a:r>
              <a:rPr lang="it" sz="8700"/>
              <a:t>Education</a:t>
            </a:r>
            <a:endParaRPr sz="8700"/>
          </a:p>
          <a:p>
            <a:pPr indent="0" lvl="0" marL="0" rtl="0" algn="l">
              <a:spcBef>
                <a:spcPts val="0"/>
              </a:spcBef>
              <a:spcAft>
                <a:spcPts val="0"/>
              </a:spcAft>
              <a:buNone/>
            </a:pPr>
            <a:r>
              <a:rPr lang="it" sz="8700"/>
              <a:t>...</a:t>
            </a:r>
            <a:endParaRPr sz="8700"/>
          </a:p>
          <a:p>
            <a:pPr indent="0" lvl="0" marL="0" rtl="0" algn="l">
              <a:spcBef>
                <a:spcPts val="0"/>
              </a:spcBef>
              <a:spcAft>
                <a:spcPts val="0"/>
              </a:spcAft>
              <a:buNone/>
            </a:pPr>
            <a:r>
              <a:t/>
            </a:r>
            <a:endParaRPr sz="8700"/>
          </a:p>
          <a:p>
            <a:pPr indent="0" lvl="0" marL="0" rtl="0" algn="ctr">
              <a:spcBef>
                <a:spcPts val="0"/>
              </a:spcBef>
              <a:spcAft>
                <a:spcPts val="0"/>
              </a:spcAft>
              <a:buNone/>
            </a:pPr>
            <a:r>
              <a:t/>
            </a:r>
            <a:endParaRPr/>
          </a:p>
        </p:txBody>
      </p:sp>
      <p:pic>
        <p:nvPicPr>
          <p:cNvPr id="424" name="Google Shape;424;p81"/>
          <p:cNvPicPr preferRelativeResize="0"/>
          <p:nvPr/>
        </p:nvPicPr>
        <p:blipFill>
          <a:blip r:embed="rId3">
            <a:alphaModFix/>
          </a:blip>
          <a:stretch>
            <a:fillRect/>
          </a:stretch>
        </p:blipFill>
        <p:spPr>
          <a:xfrm>
            <a:off x="4572005" y="0"/>
            <a:ext cx="3696891" cy="5143501"/>
          </a:xfrm>
          <a:prstGeom prst="rect">
            <a:avLst/>
          </a:prstGeom>
          <a:noFill/>
          <a:ln>
            <a:noFill/>
          </a:ln>
        </p:spPr>
      </p:pic>
      <p:sp>
        <p:nvSpPr>
          <p:cNvPr id="425" name="Google Shape;425;p81"/>
          <p:cNvSpPr txBox="1"/>
          <p:nvPr/>
        </p:nvSpPr>
        <p:spPr>
          <a:xfrm rot="-5400896">
            <a:off x="6788550" y="3057455"/>
            <a:ext cx="3454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000"/>
              <a:t>cartoon credit: </a:t>
            </a:r>
            <a:r>
              <a:rPr lang="it" sz="1000" u="sng">
                <a:solidFill>
                  <a:schemeClr val="hlink"/>
                </a:solidFill>
                <a:latin typeface="Playfair Display"/>
                <a:ea typeface="Playfair Display"/>
                <a:cs typeface="Playfair Display"/>
                <a:sym typeface="Playfair Display"/>
                <a:hlinkClick r:id="rId4"/>
              </a:rPr>
              <a:t>https://www.fosteropenscience.eu/</a:t>
            </a:r>
            <a:r>
              <a:rPr lang="it" sz="1000">
                <a:latin typeface="Playfair Display"/>
                <a:ea typeface="Playfair Display"/>
                <a:cs typeface="Playfair Display"/>
                <a:sym typeface="Playfair Display"/>
              </a:rPr>
              <a:t> </a:t>
            </a:r>
            <a:endParaRPr sz="1000">
              <a:latin typeface="Playfair Display"/>
              <a:ea typeface="Playfair Display"/>
              <a:cs typeface="Playfair Display"/>
              <a:sym typeface="Playfair Display"/>
            </a:endParaRPr>
          </a:p>
          <a:p>
            <a:pPr indent="0" lvl="0" marL="0" rtl="0" algn="l">
              <a:spcBef>
                <a:spcPts val="0"/>
              </a:spcBef>
              <a:spcAft>
                <a:spcPts val="0"/>
              </a:spcAft>
              <a:buNone/>
            </a:pPr>
            <a:r>
              <a:t/>
            </a:r>
            <a:endParaRPr sz="1000">
              <a:latin typeface="Playfair Display"/>
              <a:ea typeface="Playfair Display"/>
              <a:cs typeface="Playfair Display"/>
              <a:sym typeface="Playfair Displ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pic>
        <p:nvPicPr>
          <p:cNvPr id="430" name="Google Shape;430;p82"/>
          <p:cNvPicPr preferRelativeResize="0"/>
          <p:nvPr/>
        </p:nvPicPr>
        <p:blipFill rotWithShape="1">
          <a:blip r:embed="rId3">
            <a:alphaModFix/>
          </a:blip>
          <a:srcRect b="0" l="0" r="10" t="15661"/>
          <a:stretch/>
        </p:blipFill>
        <p:spPr>
          <a:xfrm>
            <a:off x="0" y="5237"/>
            <a:ext cx="9144000" cy="5133026"/>
          </a:xfrm>
          <a:prstGeom prst="rect">
            <a:avLst/>
          </a:prstGeom>
          <a:noFill/>
          <a:ln>
            <a:noFill/>
          </a:ln>
        </p:spPr>
      </p:pic>
      <p:sp>
        <p:nvSpPr>
          <p:cNvPr id="431" name="Google Shape;431;p82"/>
          <p:cNvSpPr txBox="1"/>
          <p:nvPr>
            <p:ph type="title"/>
          </p:nvPr>
        </p:nvSpPr>
        <p:spPr>
          <a:xfrm>
            <a:off x="57900" y="161750"/>
            <a:ext cx="9028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Research actions, skills and outputs other than publications:</a:t>
            </a:r>
            <a:endParaRPr/>
          </a:p>
          <a:p>
            <a:pPr indent="0" lvl="0" marL="0" rtl="0" algn="l">
              <a:spcBef>
                <a:spcPts val="0"/>
              </a:spcBef>
              <a:spcAft>
                <a:spcPts val="0"/>
              </a:spcAft>
              <a:buNone/>
            </a:pPr>
            <a:r>
              <a:rPr lang="it"/>
              <a:t>i</a:t>
            </a:r>
            <a:r>
              <a:rPr lang="it"/>
              <a:t>f not shared they simply do not exist </a:t>
            </a:r>
            <a:br>
              <a:rPr lang="it"/>
            </a:br>
            <a:r>
              <a:rPr lang="it"/>
              <a:t>and do not enter </a:t>
            </a:r>
            <a:br>
              <a:rPr lang="it"/>
            </a:br>
            <a:r>
              <a:rPr lang="it"/>
              <a:t>the research lifecycle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pic>
        <p:nvPicPr>
          <p:cNvPr id="436" name="Google Shape;436;p83"/>
          <p:cNvPicPr preferRelativeResize="0"/>
          <p:nvPr/>
        </p:nvPicPr>
        <p:blipFill>
          <a:blip r:embed="rId3">
            <a:alphaModFix/>
          </a:blip>
          <a:stretch>
            <a:fillRect/>
          </a:stretch>
        </p:blipFill>
        <p:spPr>
          <a:xfrm rot="5400000">
            <a:off x="1474914" y="-1614311"/>
            <a:ext cx="6144425" cy="9218898"/>
          </a:xfrm>
          <a:prstGeom prst="rect">
            <a:avLst/>
          </a:prstGeom>
          <a:noFill/>
          <a:ln>
            <a:noFill/>
          </a:ln>
        </p:spPr>
      </p:pic>
      <p:sp>
        <p:nvSpPr>
          <p:cNvPr id="437" name="Google Shape;437;p83"/>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it"/>
              <a:t>Open Science is about collaboration!</a:t>
            </a:r>
            <a:endParaRPr/>
          </a:p>
        </p:txBody>
      </p:sp>
      <p:sp>
        <p:nvSpPr>
          <p:cNvPr id="438" name="Google Shape;438;p83"/>
          <p:cNvSpPr txBox="1"/>
          <p:nvPr/>
        </p:nvSpPr>
        <p:spPr>
          <a:xfrm>
            <a:off x="6682500" y="5610100"/>
            <a:ext cx="2461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000">
                <a:solidFill>
                  <a:schemeClr val="lt1"/>
                </a:solidFill>
                <a:latin typeface="Helvetica Neue"/>
                <a:ea typeface="Helvetica Neue"/>
                <a:cs typeface="Helvetica Neue"/>
                <a:sym typeface="Helvetica Neue"/>
              </a:rPr>
              <a:t>Photo by </a:t>
            </a:r>
            <a:r>
              <a:rPr lang="it" sz="1000" u="sng">
                <a:solidFill>
                  <a:schemeClr val="lt1"/>
                </a:solidFill>
                <a:latin typeface="Helvetica Neue"/>
                <a:ea typeface="Helvetica Neue"/>
                <a:cs typeface="Helvetica Neue"/>
                <a:sym typeface="Helvetica Neue"/>
                <a:hlinkClick r:id="rId4">
                  <a:extLst>
                    <a:ext uri="{A12FA001-AC4F-418D-AE19-62706E023703}">
                      <ahyp:hlinkClr val="tx"/>
                    </a:ext>
                  </a:extLst>
                </a:hlinkClick>
              </a:rPr>
              <a:t>Josh Calabrese</a:t>
            </a:r>
            <a:r>
              <a:rPr lang="it" sz="1000">
                <a:solidFill>
                  <a:schemeClr val="lt1"/>
                </a:solidFill>
                <a:latin typeface="Helvetica Neue"/>
                <a:ea typeface="Helvetica Neue"/>
                <a:cs typeface="Helvetica Neue"/>
                <a:sym typeface="Helvetica Neue"/>
              </a:rPr>
              <a:t> on </a:t>
            </a:r>
            <a:r>
              <a:rPr lang="it" sz="1000" u="sng">
                <a:solidFill>
                  <a:schemeClr val="lt1"/>
                </a:solidFill>
                <a:latin typeface="Helvetica Neue"/>
                <a:ea typeface="Helvetica Neue"/>
                <a:cs typeface="Helvetica Neue"/>
                <a:sym typeface="Helvetica Neue"/>
                <a:hlinkClick r:id="rId5">
                  <a:extLst>
                    <a:ext uri="{A12FA001-AC4F-418D-AE19-62706E023703}">
                      <ahyp:hlinkClr val="tx"/>
                    </a:ext>
                  </a:extLst>
                </a:hlinkClick>
              </a:rPr>
              <a:t>Unsplash</a:t>
            </a:r>
            <a:endParaRPr>
              <a:solidFill>
                <a:schemeClr val="lt1"/>
              </a:solidFill>
              <a:latin typeface="Playfair Display"/>
              <a:ea typeface="Playfair Display"/>
              <a:cs typeface="Playfair Display"/>
              <a:sym typeface="Playfair Displ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pic>
        <p:nvPicPr>
          <p:cNvPr id="443" name="Google Shape;443;p84"/>
          <p:cNvPicPr preferRelativeResize="0"/>
          <p:nvPr/>
        </p:nvPicPr>
        <p:blipFill>
          <a:blip r:embed="rId3">
            <a:alphaModFix/>
          </a:blip>
          <a:stretch>
            <a:fillRect/>
          </a:stretch>
        </p:blipFill>
        <p:spPr>
          <a:xfrm>
            <a:off x="0" y="-1"/>
            <a:ext cx="9144003" cy="5143501"/>
          </a:xfrm>
          <a:prstGeom prst="rect">
            <a:avLst/>
          </a:prstGeom>
          <a:noFill/>
          <a:ln>
            <a:noFill/>
          </a:ln>
        </p:spPr>
      </p:pic>
      <p:sp>
        <p:nvSpPr>
          <p:cNvPr id="444" name="Google Shape;444;p84"/>
          <p:cNvSpPr txBox="1"/>
          <p:nvPr/>
        </p:nvSpPr>
        <p:spPr>
          <a:xfrm>
            <a:off x="175950" y="449675"/>
            <a:ext cx="5961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2400">
                <a:highlight>
                  <a:schemeClr val="dk1"/>
                </a:highlight>
                <a:latin typeface="Playfair Display"/>
                <a:ea typeface="Playfair Display"/>
                <a:cs typeface="Playfair Display"/>
                <a:sym typeface="Playfair Display"/>
              </a:rPr>
              <a:t>And now,</a:t>
            </a:r>
            <a:endParaRPr sz="2400">
              <a:highlight>
                <a:schemeClr val="dk1"/>
              </a:highlight>
              <a:latin typeface="Playfair Display"/>
              <a:ea typeface="Playfair Display"/>
              <a:cs typeface="Playfair Display"/>
              <a:sym typeface="Playfair Display"/>
            </a:endParaRPr>
          </a:p>
          <a:p>
            <a:pPr indent="0" lvl="0" marL="0" rtl="0" algn="l">
              <a:spcBef>
                <a:spcPts val="0"/>
              </a:spcBef>
              <a:spcAft>
                <a:spcPts val="0"/>
              </a:spcAft>
              <a:buNone/>
            </a:pPr>
            <a:r>
              <a:rPr lang="it" sz="2400">
                <a:highlight>
                  <a:schemeClr val="dk1"/>
                </a:highlight>
                <a:latin typeface="Playfair Display"/>
                <a:ea typeface="Playfair Display"/>
                <a:cs typeface="Playfair Display"/>
                <a:sym typeface="Playfair Display"/>
              </a:rPr>
              <a:t>have your say!</a:t>
            </a:r>
            <a:endParaRPr>
              <a:latin typeface="Playfair Display"/>
              <a:ea typeface="Playfair Display"/>
              <a:cs typeface="Playfair Display"/>
              <a:sym typeface="Playfair Display"/>
            </a:endParaRPr>
          </a:p>
        </p:txBody>
      </p:sp>
      <p:sp>
        <p:nvSpPr>
          <p:cNvPr id="445" name="Google Shape;445;p84"/>
          <p:cNvSpPr txBox="1"/>
          <p:nvPr/>
        </p:nvSpPr>
        <p:spPr>
          <a:xfrm>
            <a:off x="341500" y="4067200"/>
            <a:ext cx="59610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2200" u="sng">
                <a:solidFill>
                  <a:schemeClr val="hlink"/>
                </a:solidFill>
                <a:latin typeface="Playfair Display"/>
                <a:ea typeface="Playfair Display"/>
                <a:cs typeface="Playfair Display"/>
                <a:sym typeface="Playfair Display"/>
                <a:hlinkClick r:id="rId4"/>
              </a:rPr>
              <a:t>www.menti.com</a:t>
            </a:r>
            <a:endParaRPr sz="2200">
              <a:latin typeface="Playfair Display"/>
              <a:ea typeface="Playfair Display"/>
              <a:cs typeface="Playfair Display"/>
              <a:sym typeface="Playfair Display"/>
            </a:endParaRPr>
          </a:p>
          <a:p>
            <a:pPr indent="0" lvl="0" marL="0" rtl="0" algn="l">
              <a:spcBef>
                <a:spcPts val="0"/>
              </a:spcBef>
              <a:spcAft>
                <a:spcPts val="0"/>
              </a:spcAft>
              <a:buNone/>
            </a:pPr>
            <a:r>
              <a:rPr lang="it" sz="2200">
                <a:latin typeface="Playfair Display"/>
                <a:ea typeface="Playfair Display"/>
                <a:cs typeface="Playfair Display"/>
                <a:sym typeface="Playfair Display"/>
              </a:rPr>
              <a:t>Voting code:  </a:t>
            </a:r>
            <a:r>
              <a:rPr b="1" lang="it" sz="2200">
                <a:latin typeface="Playfair Display"/>
                <a:ea typeface="Playfair Display"/>
                <a:cs typeface="Playfair Display"/>
                <a:sym typeface="Playfair Display"/>
              </a:rPr>
              <a:t>5722 0579</a:t>
            </a:r>
            <a:endParaRPr b="1" sz="2200">
              <a:latin typeface="Playfair Display"/>
              <a:ea typeface="Playfair Display"/>
              <a:cs typeface="Playfair Display"/>
              <a:sym typeface="Playfair Display"/>
            </a:endParaRPr>
          </a:p>
        </p:txBody>
      </p:sp>
      <p:pic>
        <p:nvPicPr>
          <p:cNvPr id="446" name="Google Shape;446;p84"/>
          <p:cNvPicPr preferRelativeResize="0"/>
          <p:nvPr/>
        </p:nvPicPr>
        <p:blipFill>
          <a:blip r:embed="rId5">
            <a:alphaModFix/>
          </a:blip>
          <a:stretch>
            <a:fillRect/>
          </a:stretch>
        </p:blipFill>
        <p:spPr>
          <a:xfrm>
            <a:off x="495613" y="1765350"/>
            <a:ext cx="1330425" cy="1330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85"/>
          <p:cNvSpPr/>
          <p:nvPr/>
        </p:nvSpPr>
        <p:spPr>
          <a:xfrm>
            <a:off x="0" y="3523300"/>
            <a:ext cx="9151500" cy="1063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85"/>
          <p:cNvSpPr txBox="1"/>
          <p:nvPr>
            <p:ph type="title"/>
          </p:nvPr>
        </p:nvSpPr>
        <p:spPr>
          <a:xfrm>
            <a:off x="729450" y="733950"/>
            <a:ext cx="7688400" cy="1332000"/>
          </a:xfrm>
          <a:prstGeom prst="rect">
            <a:avLst/>
          </a:prstGeom>
        </p:spPr>
        <p:txBody>
          <a:bodyPr anchorCtr="0" anchor="t" bIns="91425" lIns="91425" spcFirstLastPara="1" rIns="91425" wrap="square" tIns="91425">
            <a:noAutofit/>
          </a:bodyPr>
          <a:lstStyle/>
          <a:p>
            <a:pPr indent="0" lvl="0" marL="0" rtl="0" algn="l">
              <a:lnSpc>
                <a:spcPct val="120000"/>
              </a:lnSpc>
              <a:spcBef>
                <a:spcPts val="3000"/>
              </a:spcBef>
              <a:spcAft>
                <a:spcPts val="1500"/>
              </a:spcAft>
              <a:buSzPts val="990"/>
              <a:buNone/>
            </a:pPr>
            <a:r>
              <a:rPr lang="it" sz="1535">
                <a:solidFill>
                  <a:srgbClr val="2D2E33"/>
                </a:solidFill>
                <a:latin typeface="Montserrat"/>
                <a:ea typeface="Montserrat"/>
                <a:cs typeface="Montserrat"/>
                <a:sym typeface="Montserrat"/>
              </a:rPr>
              <a:t>This presentation is part of a project that has received funding from the European Union’s Horizon 2020 research and innovation programme under grant agreement Nos 857650 (EOSC-Pillar), 824087 (EOSC-Life), and 676559 (ELIXIR-EXCELERATE), and was supported by the Italian Computing and Data Infrastructure (ICDI).</a:t>
            </a:r>
            <a:endParaRPr sz="5900"/>
          </a:p>
        </p:txBody>
      </p:sp>
      <p:sp>
        <p:nvSpPr>
          <p:cNvPr id="453" name="Google Shape;453;p85"/>
          <p:cNvSpPr txBox="1"/>
          <p:nvPr>
            <p:ph idx="1" type="body"/>
          </p:nvPr>
        </p:nvSpPr>
        <p:spPr>
          <a:xfrm>
            <a:off x="729450" y="2212521"/>
            <a:ext cx="7688400" cy="10638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it"/>
              <a:t>This presentation is released under a CC-BY 4.0 licence. To cite this presentation, please copy and paste:</a:t>
            </a:r>
            <a:endParaRPr/>
          </a:p>
          <a:p>
            <a:pPr indent="0" lvl="0" marL="0" rtl="0" algn="l">
              <a:spcBef>
                <a:spcPts val="1200"/>
              </a:spcBef>
              <a:spcAft>
                <a:spcPts val="1200"/>
              </a:spcAft>
              <a:buNone/>
            </a:pPr>
            <a:r>
              <a:rPr lang="it"/>
              <a:t>Pavone, Gina, Lazzeri, Emma, Carta, Claudio, Chiara, Matteo, &amp; Quaglia, Federica. (2022, March 11). Practical course on FAIR Data Stewardship in Life Science. Zenodo. https://doi.org/10.5281/zenodo.6323375.</a:t>
            </a:r>
            <a:endParaRPr/>
          </a:p>
        </p:txBody>
      </p:sp>
      <p:pic>
        <p:nvPicPr>
          <p:cNvPr id="454" name="Google Shape;454;p85"/>
          <p:cNvPicPr preferRelativeResize="0"/>
          <p:nvPr/>
        </p:nvPicPr>
        <p:blipFill>
          <a:blip r:embed="rId3">
            <a:alphaModFix/>
          </a:blip>
          <a:stretch>
            <a:fillRect/>
          </a:stretch>
        </p:blipFill>
        <p:spPr>
          <a:xfrm>
            <a:off x="7940978" y="4671837"/>
            <a:ext cx="1129551" cy="398175"/>
          </a:xfrm>
          <a:prstGeom prst="rect">
            <a:avLst/>
          </a:prstGeom>
          <a:noFill/>
          <a:ln>
            <a:noFill/>
          </a:ln>
        </p:spPr>
      </p:pic>
      <p:pic>
        <p:nvPicPr>
          <p:cNvPr id="455" name="Google Shape;455;p85"/>
          <p:cNvPicPr preferRelativeResize="0"/>
          <p:nvPr/>
        </p:nvPicPr>
        <p:blipFill>
          <a:blip r:embed="rId4">
            <a:alphaModFix/>
          </a:blip>
          <a:stretch>
            <a:fillRect/>
          </a:stretch>
        </p:blipFill>
        <p:spPr>
          <a:xfrm>
            <a:off x="2818008" y="3616960"/>
            <a:ext cx="988325" cy="876480"/>
          </a:xfrm>
          <a:prstGeom prst="rect">
            <a:avLst/>
          </a:prstGeom>
          <a:noFill/>
          <a:ln>
            <a:noFill/>
          </a:ln>
        </p:spPr>
      </p:pic>
      <p:pic>
        <p:nvPicPr>
          <p:cNvPr id="456" name="Google Shape;456;p85"/>
          <p:cNvPicPr preferRelativeResize="0"/>
          <p:nvPr/>
        </p:nvPicPr>
        <p:blipFill>
          <a:blip r:embed="rId5">
            <a:alphaModFix/>
          </a:blip>
          <a:stretch>
            <a:fillRect/>
          </a:stretch>
        </p:blipFill>
        <p:spPr>
          <a:xfrm>
            <a:off x="196300" y="3620350"/>
            <a:ext cx="869678" cy="869700"/>
          </a:xfrm>
          <a:prstGeom prst="rect">
            <a:avLst/>
          </a:prstGeom>
          <a:noFill/>
          <a:ln>
            <a:noFill/>
          </a:ln>
        </p:spPr>
      </p:pic>
      <p:pic>
        <p:nvPicPr>
          <p:cNvPr id="457" name="Google Shape;457;p85"/>
          <p:cNvPicPr preferRelativeResize="0"/>
          <p:nvPr/>
        </p:nvPicPr>
        <p:blipFill>
          <a:blip r:embed="rId6">
            <a:alphaModFix/>
          </a:blip>
          <a:stretch>
            <a:fillRect/>
          </a:stretch>
        </p:blipFill>
        <p:spPr>
          <a:xfrm>
            <a:off x="3909084" y="3641131"/>
            <a:ext cx="1446800" cy="828137"/>
          </a:xfrm>
          <a:prstGeom prst="rect">
            <a:avLst/>
          </a:prstGeom>
          <a:noFill/>
          <a:ln>
            <a:noFill/>
          </a:ln>
        </p:spPr>
      </p:pic>
      <p:pic>
        <p:nvPicPr>
          <p:cNvPr id="458" name="Google Shape;458;p85"/>
          <p:cNvPicPr preferRelativeResize="0"/>
          <p:nvPr/>
        </p:nvPicPr>
        <p:blipFill>
          <a:blip r:embed="rId7">
            <a:alphaModFix/>
          </a:blip>
          <a:stretch>
            <a:fillRect/>
          </a:stretch>
        </p:blipFill>
        <p:spPr>
          <a:xfrm>
            <a:off x="1168729" y="3761825"/>
            <a:ext cx="1546527" cy="586750"/>
          </a:xfrm>
          <a:prstGeom prst="rect">
            <a:avLst/>
          </a:prstGeom>
          <a:noFill/>
          <a:ln>
            <a:noFill/>
          </a:ln>
        </p:spPr>
      </p:pic>
      <p:pic>
        <p:nvPicPr>
          <p:cNvPr id="459" name="Google Shape;459;p85"/>
          <p:cNvPicPr preferRelativeResize="0"/>
          <p:nvPr/>
        </p:nvPicPr>
        <p:blipFill>
          <a:blip r:embed="rId8">
            <a:alphaModFix/>
          </a:blip>
          <a:stretch>
            <a:fillRect/>
          </a:stretch>
        </p:blipFill>
        <p:spPr>
          <a:xfrm>
            <a:off x="5458635" y="3588550"/>
            <a:ext cx="1244399" cy="933300"/>
          </a:xfrm>
          <a:prstGeom prst="rect">
            <a:avLst/>
          </a:prstGeom>
          <a:noFill/>
          <a:ln>
            <a:noFill/>
          </a:ln>
        </p:spPr>
      </p:pic>
      <p:pic>
        <p:nvPicPr>
          <p:cNvPr id="460" name="Google Shape;460;p85"/>
          <p:cNvPicPr preferRelativeResize="0"/>
          <p:nvPr/>
        </p:nvPicPr>
        <p:blipFill>
          <a:blip r:embed="rId9">
            <a:alphaModFix/>
          </a:blip>
          <a:stretch>
            <a:fillRect/>
          </a:stretch>
        </p:blipFill>
        <p:spPr>
          <a:xfrm>
            <a:off x="6805786" y="3561038"/>
            <a:ext cx="988325" cy="988325"/>
          </a:xfrm>
          <a:prstGeom prst="rect">
            <a:avLst/>
          </a:prstGeom>
          <a:noFill/>
          <a:ln>
            <a:noFill/>
          </a:ln>
        </p:spPr>
      </p:pic>
      <p:pic>
        <p:nvPicPr>
          <p:cNvPr id="461" name="Google Shape;461;p85"/>
          <p:cNvPicPr preferRelativeResize="0"/>
          <p:nvPr/>
        </p:nvPicPr>
        <p:blipFill>
          <a:blip r:embed="rId10">
            <a:alphaModFix/>
          </a:blip>
          <a:stretch>
            <a:fillRect/>
          </a:stretch>
        </p:blipFill>
        <p:spPr>
          <a:xfrm>
            <a:off x="7896863" y="3746162"/>
            <a:ext cx="1075174" cy="6522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68"/>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How did we get to this point?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6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The birth of the scientific journals</a:t>
            </a:r>
            <a:endParaRPr/>
          </a:p>
        </p:txBody>
      </p:sp>
      <p:sp>
        <p:nvSpPr>
          <p:cNvPr id="334" name="Google Shape;334;p69"/>
          <p:cNvSpPr txBox="1"/>
          <p:nvPr>
            <p:ph idx="1" type="subTitle"/>
          </p:nvPr>
        </p:nvSpPr>
        <p:spPr>
          <a:xfrm>
            <a:off x="227750" y="2407150"/>
            <a:ext cx="4144200" cy="297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342900" lvl="0" marL="457200" rtl="0" algn="l">
              <a:spcBef>
                <a:spcPts val="0"/>
              </a:spcBef>
              <a:spcAft>
                <a:spcPts val="0"/>
              </a:spcAft>
              <a:buSzPts val="1800"/>
              <a:buChar char="-"/>
            </a:pPr>
            <a:r>
              <a:rPr lang="it" sz="1800"/>
              <a:t>1665, the first journal entirely dedicated to science</a:t>
            </a:r>
            <a:endParaRPr sz="1800"/>
          </a:p>
          <a:p>
            <a:pPr indent="-342900" lvl="0" marL="457200" rtl="0" algn="l">
              <a:spcBef>
                <a:spcPts val="0"/>
              </a:spcBef>
              <a:spcAft>
                <a:spcPts val="0"/>
              </a:spcAft>
              <a:buSzPts val="1800"/>
              <a:buChar char="-"/>
            </a:pPr>
            <a:r>
              <a:rPr lang="it" sz="1800"/>
              <a:t>Objectives of the first journals: </a:t>
            </a:r>
            <a:endParaRPr sz="1800"/>
          </a:p>
          <a:p>
            <a:pPr indent="0" lvl="0" marL="457200" rtl="0" algn="l">
              <a:spcBef>
                <a:spcPts val="0"/>
              </a:spcBef>
              <a:spcAft>
                <a:spcPts val="0"/>
              </a:spcAft>
              <a:buNone/>
            </a:pPr>
            <a:r>
              <a:rPr lang="it" sz="1800"/>
              <a:t>improving communication between scientists</a:t>
            </a:r>
            <a:endParaRPr sz="18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335" name="Google Shape;335;p69"/>
          <p:cNvPicPr preferRelativeResize="0"/>
          <p:nvPr/>
        </p:nvPicPr>
        <p:blipFill>
          <a:blip r:embed="rId3">
            <a:alphaModFix/>
          </a:blip>
          <a:stretch>
            <a:fillRect/>
          </a:stretch>
        </p:blipFill>
        <p:spPr>
          <a:xfrm>
            <a:off x="4572008" y="0"/>
            <a:ext cx="3753134" cy="5143500"/>
          </a:xfrm>
          <a:prstGeom prst="rect">
            <a:avLst/>
          </a:prstGeom>
          <a:noFill/>
          <a:ln>
            <a:noFill/>
          </a:ln>
        </p:spPr>
      </p:pic>
      <p:sp>
        <p:nvSpPr>
          <p:cNvPr id="336" name="Google Shape;336;p69"/>
          <p:cNvSpPr txBox="1"/>
          <p:nvPr/>
        </p:nvSpPr>
        <p:spPr>
          <a:xfrm rot="-5400000">
            <a:off x="6091200" y="2510250"/>
            <a:ext cx="4791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900">
                <a:latin typeface="Lato"/>
                <a:ea typeface="Lato"/>
                <a:cs typeface="Lato"/>
                <a:sym typeface="Lato"/>
              </a:rPr>
              <a:t>picture from: </a:t>
            </a:r>
            <a:r>
              <a:rPr lang="it" sz="900" u="sng">
                <a:solidFill>
                  <a:schemeClr val="hlink"/>
                </a:solidFill>
                <a:latin typeface="Lato"/>
                <a:ea typeface="Lato"/>
                <a:cs typeface="Lato"/>
                <a:sym typeface="Lato"/>
                <a:hlinkClick r:id="rId4"/>
              </a:rPr>
              <a:t>https://en.wikipedia.org/wiki/Philosophical_Transactions_of_the_Royal_Society</a:t>
            </a:r>
            <a:r>
              <a:rPr lang="it" sz="900">
                <a:latin typeface="Lato"/>
                <a:ea typeface="Lato"/>
                <a:cs typeface="Lato"/>
                <a:sym typeface="Lato"/>
              </a:rPr>
              <a:t> </a:t>
            </a:r>
            <a:endParaRPr sz="900">
              <a:latin typeface="Lato"/>
              <a:ea typeface="Lato"/>
              <a:cs typeface="Lato"/>
              <a:sym typeface="Lato"/>
            </a:endParaRPr>
          </a:p>
        </p:txBody>
      </p:sp>
      <p:sp>
        <p:nvSpPr>
          <p:cNvPr id="337" name="Google Shape;337;p69"/>
          <p:cNvSpPr txBox="1"/>
          <p:nvPr/>
        </p:nvSpPr>
        <p:spPr>
          <a:xfrm>
            <a:off x="0" y="4743300"/>
            <a:ext cx="7338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200" u="sng">
                <a:solidFill>
                  <a:schemeClr val="hlink"/>
                </a:solidFill>
                <a:latin typeface="Lato"/>
                <a:ea typeface="Lato"/>
                <a:cs typeface="Lato"/>
                <a:sym typeface="Lato"/>
                <a:hlinkClick r:id="rId5"/>
              </a:rPr>
              <a:t>https://www.youtube.com/watch?v=yrIJ48KsKUw</a:t>
            </a:r>
            <a:r>
              <a:rPr lang="it" sz="1200">
                <a:latin typeface="Lato"/>
                <a:ea typeface="Lato"/>
                <a:cs typeface="Lato"/>
                <a:sym typeface="Lato"/>
              </a:rPr>
              <a:t> </a:t>
            </a:r>
            <a:endParaRPr sz="120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70"/>
          <p:cNvSpPr txBox="1"/>
          <p:nvPr>
            <p:ph type="title"/>
          </p:nvPr>
        </p:nvSpPr>
        <p:spPr>
          <a:xfrm>
            <a:off x="729450" y="1318650"/>
            <a:ext cx="7688400" cy="535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2400"/>
              <a:buFont typeface="Calibri"/>
              <a:buNone/>
            </a:pPr>
            <a:r>
              <a:rPr lang="it"/>
              <a:t>Copyright is an invention</a:t>
            </a:r>
            <a:endParaRPr/>
          </a:p>
        </p:txBody>
      </p:sp>
      <p:sp>
        <p:nvSpPr>
          <p:cNvPr id="344" name="Google Shape;344;p70"/>
          <p:cNvSpPr txBox="1"/>
          <p:nvPr>
            <p:ph idx="4294967295" type="body"/>
          </p:nvPr>
        </p:nvSpPr>
        <p:spPr>
          <a:xfrm>
            <a:off x="250825" y="2054225"/>
            <a:ext cx="8642400" cy="3560700"/>
          </a:xfrm>
          <a:prstGeom prst="rect">
            <a:avLst/>
          </a:prstGeom>
          <a:noFill/>
          <a:ln>
            <a:noFill/>
          </a:ln>
        </p:spPr>
        <p:txBody>
          <a:bodyPr anchorCtr="0" anchor="t" bIns="45700" lIns="91425" spcFirstLastPara="1" rIns="91425" wrap="square" tIns="45700">
            <a:normAutofit/>
          </a:bodyPr>
          <a:lstStyle/>
          <a:p>
            <a:pPr indent="0" lvl="0" marL="101600" rtl="0" algn="l">
              <a:lnSpc>
                <a:spcPct val="90000"/>
              </a:lnSpc>
              <a:spcBef>
                <a:spcPts val="0"/>
              </a:spcBef>
              <a:spcAft>
                <a:spcPts val="0"/>
              </a:spcAft>
              <a:buClr>
                <a:schemeClr val="dk1"/>
              </a:buClr>
              <a:buSzPts val="1100"/>
              <a:buFont typeface="Arial"/>
              <a:buNone/>
            </a:pPr>
            <a:r>
              <a:rPr b="1" lang="it">
                <a:solidFill>
                  <a:schemeClr val="lt1"/>
                </a:solidFill>
                <a:highlight>
                  <a:srgbClr val="3FB77D"/>
                </a:highlight>
              </a:rPr>
              <a:t>Before print</a:t>
            </a:r>
            <a:endParaRPr b="1">
              <a:solidFill>
                <a:schemeClr val="lt1"/>
              </a:solidFill>
              <a:highlight>
                <a:srgbClr val="3FB77D"/>
              </a:highlight>
            </a:endParaRPr>
          </a:p>
          <a:p>
            <a:pPr indent="-311150" lvl="0" marL="457200" rtl="0" algn="l">
              <a:lnSpc>
                <a:spcPct val="90000"/>
              </a:lnSpc>
              <a:spcBef>
                <a:spcPts val="1200"/>
              </a:spcBef>
              <a:spcAft>
                <a:spcPts val="0"/>
              </a:spcAft>
              <a:buSzPts val="1300"/>
              <a:buChar char="●"/>
            </a:pPr>
            <a:r>
              <a:rPr lang="it"/>
              <a:t>Poets repeat the song of the muses</a:t>
            </a:r>
            <a:endParaRPr/>
          </a:p>
          <a:p>
            <a:pPr indent="-311150" lvl="0" marL="457200" rtl="0" algn="l">
              <a:lnSpc>
                <a:spcPct val="90000"/>
              </a:lnSpc>
              <a:spcBef>
                <a:spcPts val="0"/>
              </a:spcBef>
              <a:spcAft>
                <a:spcPts val="0"/>
              </a:spcAft>
              <a:buSzPts val="1300"/>
              <a:buChar char="●"/>
            </a:pPr>
            <a:r>
              <a:rPr lang="it"/>
              <a:t>"Scientia donum dei est, unde vendi non potest"</a:t>
            </a:r>
            <a:endParaRPr/>
          </a:p>
          <a:p>
            <a:pPr indent="0" lvl="0" marL="101600" rtl="0" algn="l">
              <a:lnSpc>
                <a:spcPct val="90000"/>
              </a:lnSpc>
              <a:spcBef>
                <a:spcPts val="1200"/>
              </a:spcBef>
              <a:spcAft>
                <a:spcPts val="0"/>
              </a:spcAft>
              <a:buClr>
                <a:schemeClr val="dk1"/>
              </a:buClr>
              <a:buSzPts val="1100"/>
              <a:buFont typeface="Arial"/>
              <a:buNone/>
            </a:pPr>
            <a:r>
              <a:rPr b="1" lang="it">
                <a:solidFill>
                  <a:schemeClr val="lt1"/>
                </a:solidFill>
                <a:highlight>
                  <a:srgbClr val="3FB77D"/>
                </a:highlight>
              </a:rPr>
              <a:t>Roman law and the res qui tangi possunt</a:t>
            </a:r>
            <a:endParaRPr b="1"/>
          </a:p>
          <a:p>
            <a:pPr indent="-311150" lvl="0" marL="457200" rtl="0" algn="l">
              <a:lnSpc>
                <a:spcPct val="90000"/>
              </a:lnSpc>
              <a:spcBef>
                <a:spcPts val="1200"/>
              </a:spcBef>
              <a:spcAft>
                <a:spcPts val="0"/>
              </a:spcAft>
              <a:buSzPts val="1300"/>
              <a:buChar char="●"/>
            </a:pPr>
            <a:r>
              <a:rPr lang="it"/>
              <a:t>Science is understood as a common good</a:t>
            </a:r>
            <a:endParaRPr/>
          </a:p>
          <a:p>
            <a:pPr indent="0" lvl="0" marL="101600" rtl="0" algn="l">
              <a:lnSpc>
                <a:spcPct val="90000"/>
              </a:lnSpc>
              <a:spcBef>
                <a:spcPts val="1200"/>
              </a:spcBef>
              <a:spcAft>
                <a:spcPts val="0"/>
              </a:spcAft>
              <a:buClr>
                <a:schemeClr val="dk1"/>
              </a:buClr>
              <a:buSzPts val="1100"/>
              <a:buFont typeface="Arial"/>
              <a:buNone/>
            </a:pPr>
            <a:r>
              <a:rPr b="1" lang="it">
                <a:solidFill>
                  <a:schemeClr val="lt1"/>
                </a:solidFill>
                <a:highlight>
                  <a:srgbClr val="3FB77D"/>
                </a:highlight>
              </a:rPr>
              <a:t>The regime of privilege</a:t>
            </a:r>
            <a:r>
              <a:rPr b="1" lang="it"/>
              <a:t> </a:t>
            </a:r>
            <a:endParaRPr b="1"/>
          </a:p>
          <a:p>
            <a:pPr indent="-311150" lvl="0" marL="457200" rtl="0" algn="l">
              <a:lnSpc>
                <a:spcPct val="90000"/>
              </a:lnSpc>
              <a:spcBef>
                <a:spcPts val="1200"/>
              </a:spcBef>
              <a:spcAft>
                <a:spcPts val="0"/>
              </a:spcAft>
              <a:buSzPts val="1300"/>
              <a:buChar char="●"/>
            </a:pPr>
            <a:r>
              <a:rPr lang="it"/>
              <a:t>exclusive authorization conferred by political power</a:t>
            </a:r>
            <a:endParaRPr/>
          </a:p>
          <a:p>
            <a:pPr indent="-311150" lvl="0" marL="457200" rtl="0" algn="l">
              <a:lnSpc>
                <a:spcPct val="90000"/>
              </a:lnSpc>
              <a:spcBef>
                <a:spcPts val="0"/>
              </a:spcBef>
              <a:spcAft>
                <a:spcPts val="0"/>
              </a:spcAft>
              <a:buSzPts val="1300"/>
              <a:buChar char="●"/>
            </a:pPr>
            <a:r>
              <a:rPr lang="it"/>
              <a:t>the object is not intellectual property but the actions of the press and book trade</a:t>
            </a:r>
            <a:endParaRPr/>
          </a:p>
          <a:p>
            <a:pPr indent="-311150" lvl="0" marL="457200" rtl="0" algn="l">
              <a:lnSpc>
                <a:spcPct val="90000"/>
              </a:lnSpc>
              <a:spcBef>
                <a:spcPts val="0"/>
              </a:spcBef>
              <a:spcAft>
                <a:spcPts val="0"/>
              </a:spcAft>
              <a:buSzPts val="1300"/>
              <a:buChar char="●"/>
            </a:pPr>
            <a:r>
              <a:rPr lang="it"/>
              <a:t>it is a form of political control over the production and dissemination of knowledge (censorship) </a:t>
            </a:r>
            <a:endParaRPr/>
          </a:p>
          <a:p>
            <a:pPr indent="0" lvl="0" marL="101600" rtl="0" algn="l">
              <a:lnSpc>
                <a:spcPct val="90000"/>
              </a:lnSpc>
              <a:spcBef>
                <a:spcPts val="1200"/>
              </a:spcBef>
              <a:spcAft>
                <a:spcPts val="1200"/>
              </a:spcAft>
              <a:buClr>
                <a:schemeClr val="accent1"/>
              </a:buClr>
              <a:buSzPts val="1600"/>
              <a:buNone/>
            </a:pPr>
            <a:r>
              <a:t/>
            </a:r>
            <a:endParaRPr/>
          </a:p>
        </p:txBody>
      </p:sp>
      <p:sp>
        <p:nvSpPr>
          <p:cNvPr id="345" name="Google Shape;345;p70"/>
          <p:cNvSpPr txBox="1"/>
          <p:nvPr/>
        </p:nvSpPr>
        <p:spPr>
          <a:xfrm>
            <a:off x="282450" y="4693800"/>
            <a:ext cx="7349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000" u="sng">
                <a:solidFill>
                  <a:schemeClr val="hlink"/>
                </a:solidFill>
                <a:latin typeface="Lato"/>
                <a:ea typeface="Lato"/>
                <a:cs typeface="Lato"/>
                <a:sym typeface="Lato"/>
                <a:hlinkClick r:id="rId3"/>
              </a:rPr>
              <a:t>http://btfp.sp.unipi.it/dida/fpa/index.xhtml</a:t>
            </a:r>
            <a:r>
              <a:rPr lang="it" sz="1000">
                <a:solidFill>
                  <a:schemeClr val="accent1"/>
                </a:solidFill>
                <a:latin typeface="Lato"/>
                <a:ea typeface="Lato"/>
                <a:cs typeface="Lato"/>
                <a:sym typeface="Lato"/>
              </a:rPr>
              <a:t> </a:t>
            </a:r>
            <a:endParaRPr sz="1000">
              <a:solidFill>
                <a:schemeClr val="accent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71"/>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The birth of copyright</a:t>
            </a:r>
            <a:endParaRPr/>
          </a:p>
        </p:txBody>
      </p:sp>
      <p:sp>
        <p:nvSpPr>
          <p:cNvPr id="351" name="Google Shape;351;p71"/>
          <p:cNvSpPr txBox="1"/>
          <p:nvPr>
            <p:ph idx="1" type="subTitle"/>
          </p:nvPr>
        </p:nvSpPr>
        <p:spPr>
          <a:xfrm>
            <a:off x="724950" y="2331725"/>
            <a:ext cx="3715500" cy="2517000"/>
          </a:xfrm>
          <a:prstGeom prst="rect">
            <a:avLst/>
          </a:prstGeom>
          <a:ln>
            <a:noFill/>
          </a:ln>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it" sz="1800"/>
              <a:t>1707 the British parliament enacted the Statute of Anne, the first copyright statute. </a:t>
            </a:r>
            <a:endParaRPr sz="1800"/>
          </a:p>
          <a:p>
            <a:pPr indent="-330200" lvl="0" marL="457200" rtl="0" algn="l">
              <a:spcBef>
                <a:spcPts val="0"/>
              </a:spcBef>
              <a:spcAft>
                <a:spcPts val="0"/>
              </a:spcAft>
              <a:buSzPts val="1600"/>
              <a:buChar char="-"/>
            </a:pPr>
            <a:r>
              <a:rPr lang="it" sz="1800"/>
              <a:t>It granted legal protection for 14 years during which only the </a:t>
            </a:r>
            <a:r>
              <a:rPr lang="it" sz="1800">
                <a:solidFill>
                  <a:schemeClr val="lt1"/>
                </a:solidFill>
                <a:highlight>
                  <a:srgbClr val="22C3AD"/>
                </a:highlight>
              </a:rPr>
              <a:t>author and the printers to whom they chose to license</a:t>
            </a:r>
            <a:r>
              <a:rPr lang="it" sz="1800">
                <a:solidFill>
                  <a:schemeClr val="lt1"/>
                </a:solidFill>
              </a:rPr>
              <a:t> </a:t>
            </a:r>
            <a:r>
              <a:rPr lang="it" sz="1800"/>
              <a:t>their works could publish the author's creations</a:t>
            </a:r>
            <a:endParaRPr sz="1800"/>
          </a:p>
          <a:p>
            <a:pPr indent="0" lvl="0" marL="457200" rtl="0" algn="l">
              <a:spcBef>
                <a:spcPts val="0"/>
              </a:spcBef>
              <a:spcAft>
                <a:spcPts val="0"/>
              </a:spcAft>
              <a:buNone/>
            </a:pPr>
            <a:r>
              <a:t/>
            </a:r>
            <a:endParaRPr sz="1800"/>
          </a:p>
        </p:txBody>
      </p:sp>
      <p:sp>
        <p:nvSpPr>
          <p:cNvPr id="352" name="Google Shape;352;p71"/>
          <p:cNvSpPr txBox="1"/>
          <p:nvPr/>
        </p:nvSpPr>
        <p:spPr>
          <a:xfrm>
            <a:off x="4602475" y="4774200"/>
            <a:ext cx="3300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100" u="sng">
                <a:solidFill>
                  <a:schemeClr val="hlink"/>
                </a:solidFill>
                <a:latin typeface="Lato"/>
                <a:ea typeface="Lato"/>
                <a:cs typeface="Lato"/>
                <a:sym typeface="Lato"/>
                <a:hlinkClick r:id="rId3"/>
              </a:rPr>
              <a:t>https://en.wikipedia.org/wiki/Statute_of_Anne</a:t>
            </a:r>
            <a:r>
              <a:rPr lang="it" sz="1100">
                <a:latin typeface="Lato"/>
                <a:ea typeface="Lato"/>
                <a:cs typeface="Lato"/>
                <a:sym typeface="Lato"/>
              </a:rPr>
              <a:t> </a:t>
            </a:r>
            <a:endParaRPr sz="1100">
              <a:latin typeface="Lato"/>
              <a:ea typeface="Lato"/>
              <a:cs typeface="Lato"/>
              <a:sym typeface="Lato"/>
            </a:endParaRPr>
          </a:p>
        </p:txBody>
      </p:sp>
      <p:pic>
        <p:nvPicPr>
          <p:cNvPr id="353" name="Google Shape;353;p71"/>
          <p:cNvPicPr preferRelativeResize="0"/>
          <p:nvPr/>
        </p:nvPicPr>
        <p:blipFill>
          <a:blip r:embed="rId4">
            <a:alphaModFix/>
          </a:blip>
          <a:stretch>
            <a:fillRect/>
          </a:stretch>
        </p:blipFill>
        <p:spPr>
          <a:xfrm>
            <a:off x="5583450" y="228600"/>
            <a:ext cx="2418864" cy="4469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72"/>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The birth of peer review</a:t>
            </a:r>
            <a:endParaRPr/>
          </a:p>
        </p:txBody>
      </p:sp>
      <p:sp>
        <p:nvSpPr>
          <p:cNvPr id="359" name="Google Shape;359;p72"/>
          <p:cNvSpPr txBox="1"/>
          <p:nvPr>
            <p:ph idx="1" type="subTitle"/>
          </p:nvPr>
        </p:nvSpPr>
        <p:spPr>
          <a:xfrm>
            <a:off x="0" y="2270225"/>
            <a:ext cx="4572000" cy="2949300"/>
          </a:xfrm>
          <a:prstGeom prst="rect">
            <a:avLst/>
          </a:prstGeom>
        </p:spPr>
        <p:txBody>
          <a:bodyPr anchorCtr="0" anchor="t" bIns="91425" lIns="91425" spcFirstLastPara="1" rIns="91425" wrap="square" tIns="91425">
            <a:normAutofit/>
          </a:bodyPr>
          <a:lstStyle/>
          <a:p>
            <a:pPr indent="-335756" lvl="0" marL="457200" rtl="0" algn="l">
              <a:lnSpc>
                <a:spcPct val="80000"/>
              </a:lnSpc>
              <a:spcBef>
                <a:spcPts val="0"/>
              </a:spcBef>
              <a:spcAft>
                <a:spcPts val="0"/>
              </a:spcAft>
              <a:buSzPts val="1688"/>
              <a:buChar char="-"/>
            </a:pPr>
            <a:r>
              <a:rPr lang="it" sz="1687"/>
              <a:t>The  embryonic stage also in the first scientific journals (authorization by the Royal Society: control on a privilege)</a:t>
            </a:r>
            <a:endParaRPr sz="1687"/>
          </a:p>
          <a:p>
            <a:pPr indent="-335756" lvl="0" marL="457200" rtl="0" algn="l">
              <a:lnSpc>
                <a:spcPct val="80000"/>
              </a:lnSpc>
              <a:spcBef>
                <a:spcPts val="0"/>
              </a:spcBef>
              <a:spcAft>
                <a:spcPts val="0"/>
              </a:spcAft>
              <a:buSzPts val="1688"/>
              <a:buChar char="-"/>
            </a:pPr>
            <a:r>
              <a:rPr lang="it" sz="1687"/>
              <a:t>in 1731 </a:t>
            </a:r>
            <a:r>
              <a:rPr i="1" lang="it" sz="1687"/>
              <a:t>Medical Essays and Observations</a:t>
            </a:r>
            <a:r>
              <a:rPr lang="it" sz="1687"/>
              <a:t> published by the </a:t>
            </a:r>
            <a:r>
              <a:rPr lang="it" sz="1687">
                <a:uFill>
                  <a:noFill/>
                </a:uFill>
                <a:hlinkClick r:id="rId3"/>
              </a:rPr>
              <a:t>Royal Society of Edinburgh</a:t>
            </a:r>
            <a:endParaRPr sz="1587"/>
          </a:p>
          <a:p>
            <a:pPr indent="-329406" lvl="0" marL="457200" rtl="0" algn="l">
              <a:lnSpc>
                <a:spcPct val="80000"/>
              </a:lnSpc>
              <a:spcBef>
                <a:spcPts val="0"/>
              </a:spcBef>
              <a:spcAft>
                <a:spcPts val="0"/>
              </a:spcAft>
              <a:buSzPts val="1588"/>
              <a:buChar char="-"/>
            </a:pPr>
            <a:r>
              <a:rPr lang="it" sz="1700">
                <a:solidFill>
                  <a:schemeClr val="lt1"/>
                </a:solidFill>
                <a:highlight>
                  <a:srgbClr val="22C3AD"/>
                </a:highlight>
              </a:rPr>
              <a:t>“Memoirs sent by correspondence are distributed according to the subject matter to those members who are most versed in these matters. The report of their identity is not known to the author.”</a:t>
            </a:r>
            <a:endParaRPr sz="680"/>
          </a:p>
        </p:txBody>
      </p:sp>
      <p:sp>
        <p:nvSpPr>
          <p:cNvPr id="360" name="Google Shape;360;p72"/>
          <p:cNvSpPr txBox="1"/>
          <p:nvPr/>
        </p:nvSpPr>
        <p:spPr>
          <a:xfrm>
            <a:off x="121925" y="4682500"/>
            <a:ext cx="7338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000" u="sng">
                <a:solidFill>
                  <a:schemeClr val="hlink"/>
                </a:solidFill>
                <a:latin typeface="Lato"/>
                <a:ea typeface="Lato"/>
                <a:cs typeface="Lato"/>
                <a:sym typeface="Lato"/>
                <a:hlinkClick r:id="rId4"/>
              </a:rPr>
              <a:t>https://blog.f1000.com/2020/01/31/a-brief-history-of-peer-review/</a:t>
            </a:r>
            <a:endParaRPr sz="1000">
              <a:latin typeface="Lato"/>
              <a:ea typeface="Lato"/>
              <a:cs typeface="Lato"/>
              <a:sym typeface="Lato"/>
            </a:endParaRPr>
          </a:p>
          <a:p>
            <a:pPr indent="0" lvl="0" marL="0" rtl="0" algn="l">
              <a:spcBef>
                <a:spcPts val="0"/>
              </a:spcBef>
              <a:spcAft>
                <a:spcPts val="0"/>
              </a:spcAft>
              <a:buNone/>
            </a:pPr>
            <a:r>
              <a:rPr lang="it" sz="1000" u="sng">
                <a:solidFill>
                  <a:schemeClr val="hlink"/>
                </a:solidFill>
                <a:latin typeface="Lato"/>
                <a:ea typeface="Lato"/>
                <a:cs typeface="Lato"/>
                <a:sym typeface="Lato"/>
                <a:hlinkClick r:id="rId5"/>
              </a:rPr>
              <a:t>https://www.youtube.com/watch?v=yrIJ48KsKUw</a:t>
            </a:r>
            <a:r>
              <a:rPr lang="it" sz="1000">
                <a:latin typeface="Lato"/>
                <a:ea typeface="Lato"/>
                <a:cs typeface="Lato"/>
                <a:sym typeface="Lato"/>
              </a:rPr>
              <a:t> </a:t>
            </a:r>
            <a:endParaRPr sz="1000">
              <a:latin typeface="Lato"/>
              <a:ea typeface="Lato"/>
              <a:cs typeface="Lato"/>
              <a:sym typeface="Lato"/>
            </a:endParaRPr>
          </a:p>
        </p:txBody>
      </p:sp>
      <p:pic>
        <p:nvPicPr>
          <p:cNvPr id="361" name="Google Shape;361;p72"/>
          <p:cNvPicPr preferRelativeResize="0"/>
          <p:nvPr/>
        </p:nvPicPr>
        <p:blipFill>
          <a:blip r:embed="rId6">
            <a:alphaModFix/>
          </a:blip>
          <a:stretch>
            <a:fillRect/>
          </a:stretch>
        </p:blipFill>
        <p:spPr>
          <a:xfrm>
            <a:off x="5334000" y="304800"/>
            <a:ext cx="2899699" cy="43777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73"/>
          <p:cNvSpPr txBox="1"/>
          <p:nvPr>
            <p:ph type="title"/>
          </p:nvPr>
        </p:nvSpPr>
        <p:spPr>
          <a:xfrm>
            <a:off x="729450" y="1242450"/>
            <a:ext cx="7688700" cy="535200"/>
          </a:xfrm>
          <a:prstGeom prst="rect">
            <a:avLst/>
          </a:prstGeom>
        </p:spPr>
        <p:txBody>
          <a:bodyPr anchorCtr="0" anchor="t" bIns="91425" lIns="91425" spcFirstLastPara="1" rIns="91425" wrap="square" tIns="91425">
            <a:normAutofit/>
          </a:bodyPr>
          <a:lstStyle/>
          <a:p>
            <a:pPr indent="0" lvl="0" marL="0" rtl="0" algn="l">
              <a:lnSpc>
                <a:spcPct val="90000"/>
              </a:lnSpc>
              <a:spcBef>
                <a:spcPts val="0"/>
              </a:spcBef>
              <a:spcAft>
                <a:spcPts val="0"/>
              </a:spcAft>
              <a:buClr>
                <a:srgbClr val="3F3F3F"/>
              </a:buClr>
              <a:buSzPts val="2400"/>
              <a:buFont typeface="Calibri"/>
              <a:buNone/>
            </a:pPr>
            <a:r>
              <a:rPr lang="it" sz="2400">
                <a:solidFill>
                  <a:srgbClr val="3F3F3F"/>
                </a:solidFill>
              </a:rPr>
              <a:t>Scholarly communication</a:t>
            </a:r>
            <a:endParaRPr/>
          </a:p>
        </p:txBody>
      </p:sp>
      <p:sp>
        <p:nvSpPr>
          <p:cNvPr id="367" name="Google Shape;367;p73"/>
          <p:cNvSpPr txBox="1"/>
          <p:nvPr>
            <p:ph idx="1" type="body"/>
          </p:nvPr>
        </p:nvSpPr>
        <p:spPr>
          <a:xfrm>
            <a:off x="475700" y="1697875"/>
            <a:ext cx="8503200" cy="2916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800"/>
              <a:buFont typeface="Arial"/>
              <a:buNone/>
            </a:pPr>
            <a:r>
              <a:rPr lang="it" sz="1400">
                <a:latin typeface="Poppins"/>
                <a:ea typeface="Poppins"/>
                <a:cs typeface="Poppins"/>
                <a:sym typeface="Poppins"/>
              </a:rPr>
              <a:t>“the system through which research and other scholarly writings are </a:t>
            </a:r>
            <a:r>
              <a:rPr b="1" lang="it" sz="1400">
                <a:latin typeface="Poppins"/>
                <a:ea typeface="Poppins"/>
                <a:cs typeface="Poppins"/>
                <a:sym typeface="Poppins"/>
              </a:rPr>
              <a:t>created</a:t>
            </a:r>
            <a:r>
              <a:rPr lang="it" sz="1400">
                <a:latin typeface="Poppins"/>
                <a:ea typeface="Poppins"/>
                <a:cs typeface="Poppins"/>
                <a:sym typeface="Poppins"/>
              </a:rPr>
              <a:t>, </a:t>
            </a:r>
            <a:r>
              <a:rPr b="1" lang="it" sz="1400">
                <a:latin typeface="Poppins"/>
                <a:ea typeface="Poppins"/>
                <a:cs typeface="Poppins"/>
                <a:sym typeface="Poppins"/>
              </a:rPr>
              <a:t>evaluated</a:t>
            </a:r>
            <a:r>
              <a:rPr lang="it" sz="1400">
                <a:latin typeface="Poppins"/>
                <a:ea typeface="Poppins"/>
                <a:cs typeface="Poppins"/>
                <a:sym typeface="Poppins"/>
              </a:rPr>
              <a:t> for quality, </a:t>
            </a:r>
            <a:r>
              <a:rPr b="1" lang="it" sz="1400">
                <a:latin typeface="Poppins"/>
                <a:ea typeface="Poppins"/>
                <a:cs typeface="Poppins"/>
                <a:sym typeface="Poppins"/>
              </a:rPr>
              <a:t>disseminated</a:t>
            </a:r>
            <a:r>
              <a:rPr lang="it" sz="1400">
                <a:latin typeface="Poppins"/>
                <a:ea typeface="Poppins"/>
                <a:cs typeface="Poppins"/>
                <a:sym typeface="Poppins"/>
              </a:rPr>
              <a:t> to the scholarly community, and </a:t>
            </a:r>
            <a:r>
              <a:rPr b="1" lang="it" sz="1400">
                <a:latin typeface="Poppins"/>
                <a:ea typeface="Poppins"/>
                <a:cs typeface="Poppins"/>
                <a:sym typeface="Poppins"/>
              </a:rPr>
              <a:t>preserved </a:t>
            </a:r>
            <a:r>
              <a:rPr lang="it" sz="1400">
                <a:latin typeface="Poppins"/>
                <a:ea typeface="Poppins"/>
                <a:cs typeface="Poppins"/>
                <a:sym typeface="Poppins"/>
              </a:rPr>
              <a:t>for future use” </a:t>
            </a:r>
            <a:endParaRPr sz="1400">
              <a:latin typeface="Poppins"/>
              <a:ea typeface="Poppins"/>
              <a:cs typeface="Poppins"/>
              <a:sym typeface="Poppins"/>
            </a:endParaRPr>
          </a:p>
          <a:p>
            <a:pPr indent="0" lvl="0" marL="0" rtl="0" algn="l">
              <a:lnSpc>
                <a:spcPct val="100000"/>
              </a:lnSpc>
              <a:spcBef>
                <a:spcPts val="1200"/>
              </a:spcBef>
              <a:spcAft>
                <a:spcPts val="0"/>
              </a:spcAft>
              <a:buClr>
                <a:schemeClr val="dk1"/>
              </a:buClr>
              <a:buSzPts val="1800"/>
              <a:buFont typeface="Arial"/>
              <a:buNone/>
            </a:pPr>
            <a:r>
              <a:rPr lang="it" sz="1400">
                <a:latin typeface="Poppins"/>
                <a:ea typeface="Poppins"/>
                <a:cs typeface="Poppins"/>
                <a:sym typeface="Poppins"/>
              </a:rPr>
              <a:t>(ACRL, </a:t>
            </a:r>
            <a:r>
              <a:rPr lang="it" sz="1400" u="sng">
                <a:latin typeface="Poppins"/>
                <a:ea typeface="Poppins"/>
                <a:cs typeface="Poppins"/>
                <a:sym typeface="Poppins"/>
                <a:hlinkClick r:id="rId3"/>
              </a:rPr>
              <a:t>Principles and Strategies for the Reform of Scholarly Communication 1</a:t>
            </a:r>
            <a:r>
              <a:rPr lang="it" sz="1400">
                <a:latin typeface="Poppins"/>
                <a:ea typeface="Poppins"/>
                <a:cs typeface="Poppins"/>
                <a:sym typeface="Poppins"/>
              </a:rPr>
              <a:t>, 2003).</a:t>
            </a:r>
            <a:endParaRPr sz="1400">
              <a:latin typeface="Poppins"/>
              <a:ea typeface="Poppins"/>
              <a:cs typeface="Poppins"/>
              <a:sym typeface="Poppins"/>
            </a:endParaRPr>
          </a:p>
          <a:p>
            <a:pPr indent="0" lvl="0" marL="0" rtl="0" algn="l">
              <a:lnSpc>
                <a:spcPct val="100000"/>
              </a:lnSpc>
              <a:spcBef>
                <a:spcPts val="1200"/>
              </a:spcBef>
              <a:spcAft>
                <a:spcPts val="0"/>
              </a:spcAft>
              <a:buClr>
                <a:schemeClr val="dk1"/>
              </a:buClr>
              <a:buSzPts val="1100"/>
              <a:buFont typeface="Arial"/>
              <a:buNone/>
            </a:pPr>
            <a:r>
              <a:rPr b="1" lang="it" sz="1400">
                <a:latin typeface="Poppins"/>
                <a:ea typeface="Poppins"/>
                <a:cs typeface="Poppins"/>
                <a:sym typeface="Poppins"/>
              </a:rPr>
              <a:t>Formalised publishing practices are just a subset of a larger pool of various communication practices</a:t>
            </a:r>
            <a:r>
              <a:rPr lang="it" sz="1400">
                <a:latin typeface="Poppins"/>
                <a:ea typeface="Poppins"/>
                <a:cs typeface="Poppins"/>
                <a:sym typeface="Poppins"/>
              </a:rPr>
              <a:t> (emails, social media, blogs, press, etc.), both between scholars and between scholars and the public.</a:t>
            </a:r>
            <a:endParaRPr sz="1400">
              <a:latin typeface="Poppins"/>
              <a:ea typeface="Poppins"/>
              <a:cs typeface="Poppins"/>
              <a:sym typeface="Poppins"/>
            </a:endParaRPr>
          </a:p>
          <a:p>
            <a:pPr indent="0" lvl="0" marL="0" rtl="0" algn="l">
              <a:lnSpc>
                <a:spcPct val="100000"/>
              </a:lnSpc>
              <a:spcBef>
                <a:spcPts val="1200"/>
              </a:spcBef>
              <a:spcAft>
                <a:spcPts val="0"/>
              </a:spcAft>
              <a:buNone/>
            </a:pPr>
            <a:r>
              <a:rPr lang="it" sz="1400">
                <a:latin typeface="Poppins"/>
                <a:ea typeface="Poppins"/>
                <a:cs typeface="Poppins"/>
                <a:sym typeface="Poppins"/>
              </a:rPr>
              <a:t>SC “includes both the dissemination and access to scholarship and research in a variety of formats and states of completion, such as published books or journal articles, research results and data sets, and drafts of papers” </a:t>
            </a:r>
            <a:endParaRPr sz="1400">
              <a:latin typeface="Poppins"/>
              <a:ea typeface="Poppins"/>
              <a:cs typeface="Poppins"/>
              <a:sym typeface="Poppins"/>
            </a:endParaRPr>
          </a:p>
          <a:p>
            <a:pPr indent="0" lvl="0" marL="0" rtl="0" algn="l">
              <a:lnSpc>
                <a:spcPct val="100000"/>
              </a:lnSpc>
              <a:spcBef>
                <a:spcPts val="1200"/>
              </a:spcBef>
              <a:spcAft>
                <a:spcPts val="1200"/>
              </a:spcAft>
              <a:buClr>
                <a:schemeClr val="dk1"/>
              </a:buClr>
              <a:buSzPts val="1100"/>
              <a:buFont typeface="Arial"/>
              <a:buNone/>
            </a:pPr>
            <a:r>
              <a:rPr lang="it" sz="1400">
                <a:latin typeface="Poppins"/>
                <a:ea typeface="Poppins"/>
                <a:cs typeface="Poppins"/>
                <a:sym typeface="Poppins"/>
              </a:rPr>
              <a:t>(S. Husain S, M. Nazim, </a:t>
            </a:r>
            <a:r>
              <a:rPr lang="it" sz="1400" u="sng">
                <a:latin typeface="Poppins"/>
                <a:ea typeface="Poppins"/>
                <a:cs typeface="Poppins"/>
                <a:sym typeface="Poppins"/>
                <a:hlinkClick r:id="rId4"/>
              </a:rPr>
              <a:t>Analysis of Open Access Scholarly Journals in Media &amp; Communication</a:t>
            </a:r>
            <a:r>
              <a:rPr lang="it" sz="1400">
                <a:latin typeface="Poppins"/>
                <a:ea typeface="Poppins"/>
                <a:cs typeface="Poppins"/>
                <a:sym typeface="Poppins"/>
              </a:rPr>
              <a:t>. </a:t>
            </a:r>
            <a:r>
              <a:rPr i="1" lang="it" sz="1400">
                <a:latin typeface="Poppins"/>
                <a:ea typeface="Poppins"/>
                <a:cs typeface="Poppins"/>
                <a:sym typeface="Poppins"/>
              </a:rPr>
              <a:t>DESIDOC Journal of Library and Information Technology.</a:t>
            </a:r>
            <a:r>
              <a:rPr lang="it" sz="1400">
                <a:latin typeface="Poppins"/>
                <a:ea typeface="Poppins"/>
                <a:cs typeface="Poppins"/>
                <a:sym typeface="Poppins"/>
              </a:rPr>
              <a:t> 2013; 33(5), p. 405–11)</a:t>
            </a:r>
            <a:endParaRPr sz="1400">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74"/>
          <p:cNvSpPr txBox="1"/>
          <p:nvPr>
            <p:ph type="title"/>
          </p:nvPr>
        </p:nvSpPr>
        <p:spPr>
          <a:xfrm>
            <a:off x="185450" y="69150"/>
            <a:ext cx="56187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it"/>
              <a:t>What is </a:t>
            </a:r>
            <a:endParaRPr/>
          </a:p>
          <a:p>
            <a:pPr indent="0" lvl="0" marL="0" rtl="0" algn="l">
              <a:spcBef>
                <a:spcPts val="0"/>
              </a:spcBef>
              <a:spcAft>
                <a:spcPts val="0"/>
              </a:spcAft>
              <a:buNone/>
            </a:pPr>
            <a:r>
              <a:rPr lang="it"/>
              <a:t>Open Science?</a:t>
            </a:r>
            <a:endParaRPr/>
          </a:p>
        </p:txBody>
      </p:sp>
      <p:sp>
        <p:nvSpPr>
          <p:cNvPr id="373" name="Google Shape;373;p74"/>
          <p:cNvSpPr txBox="1"/>
          <p:nvPr>
            <p:ph idx="4294967295" type="subTitle"/>
          </p:nvPr>
        </p:nvSpPr>
        <p:spPr>
          <a:xfrm>
            <a:off x="265500" y="3302401"/>
            <a:ext cx="4045200" cy="1345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it">
                <a:highlight>
                  <a:schemeClr val="lt1"/>
                </a:highlight>
              </a:rPr>
              <a:t>Well, many many things...</a:t>
            </a:r>
            <a:endParaRPr>
              <a:highlight>
                <a:schemeClr val="lt1"/>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75"/>
          <p:cNvSpPr txBox="1"/>
          <p:nvPr>
            <p:ph idx="4294967295" type="title"/>
          </p:nvPr>
        </p:nvSpPr>
        <p:spPr>
          <a:xfrm>
            <a:off x="605900" y="1854400"/>
            <a:ext cx="5618700" cy="17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4800"/>
              <a:t>A change in the approach</a:t>
            </a:r>
            <a:endParaRPr sz="4800"/>
          </a:p>
        </p:txBody>
      </p:sp>
      <p:pic>
        <p:nvPicPr>
          <p:cNvPr id="379" name="Google Shape;379;p75"/>
          <p:cNvPicPr preferRelativeResize="0"/>
          <p:nvPr/>
        </p:nvPicPr>
        <p:blipFill>
          <a:blip r:embed="rId3">
            <a:alphaModFix/>
          </a:blip>
          <a:stretch>
            <a:fillRect/>
          </a:stretch>
        </p:blipFill>
        <p:spPr>
          <a:xfrm>
            <a:off x="3412453" y="161150"/>
            <a:ext cx="6950174" cy="4633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