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9" r:id="rId4"/>
    <p:sldMasterId id="2147483730" r:id="rId5"/>
    <p:sldMasterId id="2147483731" r:id="rId6"/>
    <p:sldMasterId id="2147483732" r:id="rId7"/>
    <p:sldMasterId id="2147483733" r:id="rId8"/>
    <p:sldMasterId id="2147483734"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Lst>
  <p:sldSz cy="5143500" cx="9144000"/>
  <p:notesSz cx="6858000" cy="9144000"/>
  <p:embeddedFontLst>
    <p:embeddedFont>
      <p:font typeface="Raleway"/>
      <p:regular r:id="rId39"/>
      <p:bold r:id="rId40"/>
      <p:italic r:id="rId41"/>
      <p:boldItalic r:id="rId42"/>
    </p:embeddedFont>
    <p:embeddedFont>
      <p:font typeface="Playfair Display"/>
      <p:regular r:id="rId43"/>
      <p:bold r:id="rId44"/>
      <p:italic r:id="rId45"/>
      <p:boldItalic r:id="rId46"/>
    </p:embeddedFont>
    <p:embeddedFont>
      <p:font typeface="Montserrat"/>
      <p:regular r:id="rId47"/>
      <p:bold r:id="rId48"/>
      <p:italic r:id="rId49"/>
      <p:boldItalic r:id="rId50"/>
    </p:embeddedFont>
    <p:embeddedFont>
      <p:font typeface="Lato"/>
      <p:regular r:id="rId51"/>
      <p:bold r:id="rId52"/>
      <p:italic r:id="rId53"/>
      <p:boldItalic r:id="rId54"/>
    </p:embeddedFont>
    <p:embeddedFont>
      <p:font typeface="Poppins"/>
      <p:regular r:id="rId55"/>
      <p:bold r:id="rId56"/>
      <p:italic r:id="rId57"/>
      <p:boldItalic r:id="rId58"/>
    </p:embeddedFont>
    <p:embeddedFont>
      <p:font typeface="Helvetica Neue"/>
      <p:regular r:id="rId59"/>
      <p:bold r:id="rId60"/>
      <p:italic r:id="rId61"/>
      <p:boldItalic r:id="rId62"/>
    </p:embeddedFont>
    <p:embeddedFont>
      <p:font typeface="Oswald"/>
      <p:regular r:id="rId63"/>
      <p:bold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42" Type="http://schemas.openxmlformats.org/officeDocument/2006/relationships/font" Target="fonts/Raleway-boldItalic.fntdata"/><Relationship Id="rId41" Type="http://schemas.openxmlformats.org/officeDocument/2006/relationships/font" Target="fonts/Raleway-italic.fntdata"/><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Montserrat-bold.fntdata"/><Relationship Id="rId47" Type="http://schemas.openxmlformats.org/officeDocument/2006/relationships/font" Target="fonts/Montserrat-regular.fntdata"/><Relationship Id="rId49" Type="http://schemas.openxmlformats.org/officeDocument/2006/relationships/font" Target="fonts/Montserrat-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font" Target="fonts/Raleway-regular.fntdata"/><Relationship Id="rId38" Type="http://schemas.openxmlformats.org/officeDocument/2006/relationships/slide" Target="slides/slide28.xml"/><Relationship Id="rId62" Type="http://schemas.openxmlformats.org/officeDocument/2006/relationships/font" Target="fonts/HelveticaNeue-boldItalic.fntdata"/><Relationship Id="rId61" Type="http://schemas.openxmlformats.org/officeDocument/2006/relationships/font" Target="fonts/HelveticaNeue-italic.fntdata"/><Relationship Id="rId20" Type="http://schemas.openxmlformats.org/officeDocument/2006/relationships/slide" Target="slides/slide10.xml"/><Relationship Id="rId64" Type="http://schemas.openxmlformats.org/officeDocument/2006/relationships/font" Target="fonts/Oswald-bold.fntdata"/><Relationship Id="rId63" Type="http://schemas.openxmlformats.org/officeDocument/2006/relationships/font" Target="fonts/Oswald-regular.fntdata"/><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font" Target="fonts/HelveticaNeue-bold.fntdata"/><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Lato-regular.fntdata"/><Relationship Id="rId50" Type="http://schemas.openxmlformats.org/officeDocument/2006/relationships/font" Target="fonts/Montserrat-boldItalic.fntdata"/><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1.xml"/><Relationship Id="rId55" Type="http://schemas.openxmlformats.org/officeDocument/2006/relationships/font" Target="fonts/Poppins-regular.fntdata"/><Relationship Id="rId10" Type="http://schemas.openxmlformats.org/officeDocument/2006/relationships/notesMaster" Target="notesMasters/notesMaster1.xml"/><Relationship Id="rId54" Type="http://schemas.openxmlformats.org/officeDocument/2006/relationships/font" Target="fonts/Lato-boldItalic.fntdata"/><Relationship Id="rId13" Type="http://schemas.openxmlformats.org/officeDocument/2006/relationships/slide" Target="slides/slide3.xml"/><Relationship Id="rId57" Type="http://schemas.openxmlformats.org/officeDocument/2006/relationships/font" Target="fonts/Poppins-italic.fntdata"/><Relationship Id="rId12" Type="http://schemas.openxmlformats.org/officeDocument/2006/relationships/slide" Target="slides/slide2.xml"/><Relationship Id="rId56" Type="http://schemas.openxmlformats.org/officeDocument/2006/relationships/font" Target="fonts/Poppins-bold.fntdata"/><Relationship Id="rId15" Type="http://schemas.openxmlformats.org/officeDocument/2006/relationships/slide" Target="slides/slide5.xml"/><Relationship Id="rId59" Type="http://schemas.openxmlformats.org/officeDocument/2006/relationships/font" Target="fonts/HelveticaNeue-regular.fntdata"/><Relationship Id="rId14" Type="http://schemas.openxmlformats.org/officeDocument/2006/relationships/slide" Target="slides/slide4.xml"/><Relationship Id="rId58" Type="http://schemas.openxmlformats.org/officeDocument/2006/relationships/font" Target="fonts/Poppins-boldItalic.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17c22b627d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17c22b627d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17c22b627d_0_1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17c22b627d_0_1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17c22b627d_0_16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117c22b627d_0_16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17c22b627d_0_1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17c22b627d_0_1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Please note that this question does not refer to outreach actions that may be planned as part of communication, dissemination and exploitation activities. These aspects should instead be described below under ‘Impact’.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17c22b627d_0_1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17c22b627d_0_1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17c22b627d_0_1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17c22b627d_0_1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17c22b627d_0_1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117c22b627d_0_1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17c22b627d_0_1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17c22b627d_0_1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16966ab71d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116966ab71d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17c22b627d_0_1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117c22b627d_0_1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17c22b627d_0_1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17c22b627d_0_1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17c22b627d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117c22b627d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17c22b627d_0_1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117c22b627d_0_1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17c22b627d_0_1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117c22b627d_0_1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17c22b627d_0_1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117c22b627d_0_1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16966ab71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16966ab71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16966ab71d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16966ab71d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16966ab71d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116966ab71d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17c22b627d_0_1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117c22b627d_0_1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116966ab71d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116966ab71d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278b24705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1278b24705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17c22b627d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17c22b627d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17c22b627d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17c22b627d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17c22b627d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17c22b627d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17c22b627d_0_1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17c22b627d_0_1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16966ab71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16966ab71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17c22b627d_0_1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117c22b627d_0_160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17c22b627d_0_1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17c22b627d_0_1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58" name="Google Shape;58;p14"/>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59" name="Google Shape;59;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60" name="Shape 60"/>
        <p:cNvGrpSpPr/>
        <p:nvPr/>
      </p:nvGrpSpPr>
      <p:grpSpPr>
        <a:xfrm>
          <a:off x="0" y="0"/>
          <a:ext cx="0" cy="0"/>
          <a:chOff x="0" y="0"/>
          <a:chExt cx="0" cy="0"/>
        </a:xfrm>
      </p:grpSpPr>
      <p:sp>
        <p:nvSpPr>
          <p:cNvPr id="61" name="Google Shape;61;p15"/>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63" name="Google Shape;63;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 name="Google Shape;66;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7" name="Google Shape;67;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0" name="Google Shape;70;p17"/>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17"/>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2" name="Google Shape;72;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 name="Google Shape;75;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8" name="Google Shape;78;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9" name="Google Shape;79;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82" name="Google Shape;82;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21"/>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86" name="Google Shape;86;p21"/>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1"/>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highlight>
                  <a:schemeClr val="lt1"/>
                </a:highlight>
              </a:defRPr>
            </a:lvl1pPr>
            <a:lvl2pPr indent="-317500" lvl="1" marL="914400" rtl="0">
              <a:spcBef>
                <a:spcPts val="0"/>
              </a:spcBef>
              <a:spcAft>
                <a:spcPts val="0"/>
              </a:spcAft>
              <a:buSzPts val="1400"/>
              <a:buChar char="○"/>
              <a:defRPr>
                <a:highlight>
                  <a:schemeClr val="lt1"/>
                </a:highlight>
              </a:defRPr>
            </a:lvl2pPr>
            <a:lvl3pPr indent="-317500" lvl="2" marL="1371600" rtl="0">
              <a:spcBef>
                <a:spcPts val="0"/>
              </a:spcBef>
              <a:spcAft>
                <a:spcPts val="0"/>
              </a:spcAft>
              <a:buSzPts val="1400"/>
              <a:buChar char="■"/>
              <a:defRPr>
                <a:highlight>
                  <a:schemeClr val="lt1"/>
                </a:highlight>
              </a:defRPr>
            </a:lvl3pPr>
            <a:lvl4pPr indent="-317500" lvl="3" marL="1828800" rtl="0">
              <a:spcBef>
                <a:spcPts val="0"/>
              </a:spcBef>
              <a:spcAft>
                <a:spcPts val="0"/>
              </a:spcAft>
              <a:buSzPts val="1400"/>
              <a:buChar char="●"/>
              <a:defRPr>
                <a:highlight>
                  <a:schemeClr val="lt1"/>
                </a:highlight>
              </a:defRPr>
            </a:lvl4pPr>
            <a:lvl5pPr indent="-317500" lvl="4" marL="2286000" rtl="0">
              <a:spcBef>
                <a:spcPts val="0"/>
              </a:spcBef>
              <a:spcAft>
                <a:spcPts val="0"/>
              </a:spcAft>
              <a:buSzPts val="1400"/>
              <a:buChar char="○"/>
              <a:defRPr>
                <a:highlight>
                  <a:schemeClr val="lt1"/>
                </a:highlight>
              </a:defRPr>
            </a:lvl5pPr>
            <a:lvl6pPr indent="-317500" lvl="5" marL="2743200" rtl="0">
              <a:spcBef>
                <a:spcPts val="0"/>
              </a:spcBef>
              <a:spcAft>
                <a:spcPts val="0"/>
              </a:spcAft>
              <a:buSzPts val="1400"/>
              <a:buChar char="■"/>
              <a:defRPr>
                <a:highlight>
                  <a:schemeClr val="lt1"/>
                </a:highlight>
              </a:defRPr>
            </a:lvl6pPr>
            <a:lvl7pPr indent="-317500" lvl="6" marL="3200400" rtl="0">
              <a:spcBef>
                <a:spcPts val="0"/>
              </a:spcBef>
              <a:spcAft>
                <a:spcPts val="0"/>
              </a:spcAft>
              <a:buSzPts val="1400"/>
              <a:buChar char="●"/>
              <a:defRPr>
                <a:highlight>
                  <a:schemeClr val="lt1"/>
                </a:highlight>
              </a:defRPr>
            </a:lvl7pPr>
            <a:lvl8pPr indent="-317500" lvl="7" marL="3657600" rtl="0">
              <a:spcBef>
                <a:spcPts val="0"/>
              </a:spcBef>
              <a:spcAft>
                <a:spcPts val="0"/>
              </a:spcAft>
              <a:buSzPts val="1400"/>
              <a:buChar char="○"/>
              <a:defRPr>
                <a:highlight>
                  <a:schemeClr val="lt1"/>
                </a:highlight>
              </a:defRPr>
            </a:lvl8pPr>
            <a:lvl9pPr indent="-317500" lvl="8" marL="4114800" rtl="0">
              <a:spcBef>
                <a:spcPts val="0"/>
              </a:spcBef>
              <a:spcAft>
                <a:spcPts val="0"/>
              </a:spcAft>
              <a:buSzPts val="1400"/>
              <a:buChar char="■"/>
              <a:defRPr>
                <a:highlight>
                  <a:schemeClr val="lt1"/>
                </a:highlight>
              </a:defRPr>
            </a:lvl9pPr>
          </a:lstStyle>
          <a:p/>
        </p:txBody>
      </p:sp>
      <p:sp>
        <p:nvSpPr>
          <p:cNvPr id="89" name="Google Shape;89;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92" name="Google Shape;92;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3"/>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95" name="Google Shape;95;p23"/>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0"/>
              </a:spcBef>
              <a:spcAft>
                <a:spcPts val="0"/>
              </a:spcAft>
              <a:buSzPts val="1400"/>
              <a:buChar char="○"/>
              <a:defRPr>
                <a:highlight>
                  <a:schemeClr val="dk1"/>
                </a:highlight>
              </a:defRPr>
            </a:lvl2pPr>
            <a:lvl3pPr indent="-317500" lvl="2" marL="1371600" rtl="0" algn="ctr">
              <a:spcBef>
                <a:spcPts val="0"/>
              </a:spcBef>
              <a:spcAft>
                <a:spcPts val="0"/>
              </a:spcAft>
              <a:buSzPts val="1400"/>
              <a:buChar char="■"/>
              <a:defRPr>
                <a:highlight>
                  <a:schemeClr val="dk1"/>
                </a:highlight>
              </a:defRPr>
            </a:lvl3pPr>
            <a:lvl4pPr indent="-317500" lvl="3" marL="1828800" rtl="0" algn="ctr">
              <a:spcBef>
                <a:spcPts val="0"/>
              </a:spcBef>
              <a:spcAft>
                <a:spcPts val="0"/>
              </a:spcAft>
              <a:buSzPts val="1400"/>
              <a:buChar char="●"/>
              <a:defRPr>
                <a:highlight>
                  <a:schemeClr val="dk1"/>
                </a:highlight>
              </a:defRPr>
            </a:lvl4pPr>
            <a:lvl5pPr indent="-317500" lvl="4" marL="2286000" rtl="0" algn="ctr">
              <a:spcBef>
                <a:spcPts val="0"/>
              </a:spcBef>
              <a:spcAft>
                <a:spcPts val="0"/>
              </a:spcAft>
              <a:buSzPts val="1400"/>
              <a:buChar char="○"/>
              <a:defRPr>
                <a:highlight>
                  <a:schemeClr val="dk1"/>
                </a:highlight>
              </a:defRPr>
            </a:lvl5pPr>
            <a:lvl6pPr indent="-317500" lvl="5" marL="2743200" rtl="0" algn="ctr">
              <a:spcBef>
                <a:spcPts val="0"/>
              </a:spcBef>
              <a:spcAft>
                <a:spcPts val="0"/>
              </a:spcAft>
              <a:buSzPts val="1400"/>
              <a:buChar char="■"/>
              <a:defRPr>
                <a:highlight>
                  <a:schemeClr val="dk1"/>
                </a:highlight>
              </a:defRPr>
            </a:lvl6pPr>
            <a:lvl7pPr indent="-317500" lvl="6" marL="3200400" rtl="0" algn="ctr">
              <a:spcBef>
                <a:spcPts val="0"/>
              </a:spcBef>
              <a:spcAft>
                <a:spcPts val="0"/>
              </a:spcAft>
              <a:buSzPts val="1400"/>
              <a:buChar char="●"/>
              <a:defRPr>
                <a:highlight>
                  <a:schemeClr val="dk1"/>
                </a:highlight>
              </a:defRPr>
            </a:lvl7pPr>
            <a:lvl8pPr indent="-317500" lvl="7" marL="3657600" rtl="0" algn="ctr">
              <a:spcBef>
                <a:spcPts val="0"/>
              </a:spcBef>
              <a:spcAft>
                <a:spcPts val="0"/>
              </a:spcAft>
              <a:buSzPts val="1400"/>
              <a:buChar char="○"/>
              <a:defRPr>
                <a:highlight>
                  <a:schemeClr val="dk1"/>
                </a:highlight>
              </a:defRPr>
            </a:lvl8pPr>
            <a:lvl9pPr indent="-317500" lvl="8" marL="4114800" rtl="0" algn="ctr">
              <a:spcBef>
                <a:spcPts val="0"/>
              </a:spcBef>
              <a:spcAft>
                <a:spcPts val="0"/>
              </a:spcAft>
              <a:buSzPts val="1400"/>
              <a:buChar char="■"/>
              <a:defRPr>
                <a:highlight>
                  <a:schemeClr val="dk1"/>
                </a:highlight>
              </a:defRPr>
            </a:lvl9pPr>
          </a:lstStyle>
          <a:p/>
        </p:txBody>
      </p:sp>
      <p:sp>
        <p:nvSpPr>
          <p:cNvPr id="96" name="Google Shape;96;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1">
  <p:cSld name="BLANK_1">
    <p:bg>
      <p:bgPr>
        <a:solidFill>
          <a:schemeClr val="dk1"/>
        </a:solidFill>
      </p:bgPr>
    </p:bg>
    <p:spTree>
      <p:nvGrpSpPr>
        <p:cNvPr id="99" name="Shape 99"/>
        <p:cNvGrpSpPr/>
        <p:nvPr/>
      </p:nvGrpSpPr>
      <p:grpSpPr>
        <a:xfrm>
          <a:off x="0" y="0"/>
          <a:ext cx="0" cy="0"/>
          <a:chOff x="0" y="0"/>
          <a:chExt cx="0" cy="0"/>
        </a:xfrm>
      </p:grpSpPr>
      <p:sp>
        <p:nvSpPr>
          <p:cNvPr id="100" name="Google Shape;10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dascalia 1">
  <p:cSld name="CAPTION_ONLY_1">
    <p:bg>
      <p:bgPr>
        <a:solidFill>
          <a:schemeClr val="dk1"/>
        </a:solidFill>
      </p:bgPr>
    </p:bg>
    <p:spTree>
      <p:nvGrpSpPr>
        <p:cNvPr id="101" name="Shape 101"/>
        <p:cNvGrpSpPr/>
        <p:nvPr/>
      </p:nvGrpSpPr>
      <p:grpSpPr>
        <a:xfrm>
          <a:off x="0" y="0"/>
          <a:ext cx="0" cy="0"/>
          <a:chOff x="0" y="0"/>
          <a:chExt cx="0" cy="0"/>
        </a:xfrm>
      </p:grpSpPr>
      <p:sp>
        <p:nvSpPr>
          <p:cNvPr id="102" name="Google Shape;102;p26"/>
          <p:cNvSpPr txBox="1"/>
          <p:nvPr>
            <p:ph idx="1" type="body"/>
          </p:nvPr>
        </p:nvSpPr>
        <p:spPr>
          <a:xfrm>
            <a:off x="319500" y="4230575"/>
            <a:ext cx="5998800" cy="598800"/>
          </a:xfrm>
          <a:prstGeom prst="rect">
            <a:avLst/>
          </a:prstGeom>
          <a:solidFill>
            <a:schemeClr val="accent6"/>
          </a:solidFill>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3" name="Google Shape;10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104" name="Shape 104"/>
        <p:cNvGrpSpPr/>
        <p:nvPr/>
      </p:nvGrpSpPr>
      <p:grpSpPr>
        <a:xfrm>
          <a:off x="0" y="0"/>
          <a:ext cx="0" cy="0"/>
          <a:chOff x="0" y="0"/>
          <a:chExt cx="0" cy="0"/>
        </a:xfrm>
      </p:grpSpPr>
      <p:sp>
        <p:nvSpPr>
          <p:cNvPr id="105" name="Google Shape;105;p27"/>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06" name="Google Shape;106;p2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7" name="Google Shape;107;p27"/>
          <p:cNvSpPr/>
          <p:nvPr>
            <p:ph idx="2" type="pic"/>
          </p:nvPr>
        </p:nvSpPr>
        <p:spPr>
          <a:xfrm>
            <a:off x="6300192" y="2143186"/>
            <a:ext cx="2589000" cy="2217900"/>
          </a:xfrm>
          <a:prstGeom prst="rect">
            <a:avLst/>
          </a:prstGeom>
          <a:solidFill>
            <a:srgbClr val="D8D8D8"/>
          </a:solidFill>
          <a:ln>
            <a:noFill/>
          </a:ln>
        </p:spPr>
      </p:sp>
      <p:sp>
        <p:nvSpPr>
          <p:cNvPr id="108" name="Google Shape;108;p27"/>
          <p:cNvSpPr/>
          <p:nvPr>
            <p:ph idx="3" type="pic"/>
          </p:nvPr>
        </p:nvSpPr>
        <p:spPr>
          <a:xfrm>
            <a:off x="3270335" y="2143186"/>
            <a:ext cx="2589000" cy="2217900"/>
          </a:xfrm>
          <a:prstGeom prst="rect">
            <a:avLst/>
          </a:prstGeom>
          <a:solidFill>
            <a:srgbClr val="D8D8D8"/>
          </a:solidFill>
          <a:ln>
            <a:noFill/>
          </a:ln>
        </p:spPr>
      </p:sp>
      <p:sp>
        <p:nvSpPr>
          <p:cNvPr id="109" name="Google Shape;109;p27"/>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110" name="Shape 110"/>
        <p:cNvGrpSpPr/>
        <p:nvPr/>
      </p:nvGrpSpPr>
      <p:grpSpPr>
        <a:xfrm>
          <a:off x="0" y="0"/>
          <a:ext cx="0" cy="0"/>
          <a:chOff x="0" y="0"/>
          <a:chExt cx="0" cy="0"/>
        </a:xfrm>
      </p:grpSpPr>
      <p:sp>
        <p:nvSpPr>
          <p:cNvPr id="111" name="Google Shape;111;p28"/>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12" name="Google Shape;112;p2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3" name="Google Shape;113;p28"/>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114" name="Shape 114"/>
        <p:cNvGrpSpPr/>
        <p:nvPr/>
      </p:nvGrpSpPr>
      <p:grpSpPr>
        <a:xfrm>
          <a:off x="0" y="0"/>
          <a:ext cx="0" cy="0"/>
          <a:chOff x="0" y="0"/>
          <a:chExt cx="0" cy="0"/>
        </a:xfrm>
      </p:grpSpPr>
      <p:sp>
        <p:nvSpPr>
          <p:cNvPr id="115" name="Google Shape;115;p29"/>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6" name="Google Shape;116;p29"/>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117" name="Shape 117"/>
        <p:cNvGrpSpPr/>
        <p:nvPr/>
      </p:nvGrpSpPr>
      <p:grpSpPr>
        <a:xfrm>
          <a:off x="0" y="0"/>
          <a:ext cx="0" cy="0"/>
          <a:chOff x="0" y="0"/>
          <a:chExt cx="0" cy="0"/>
        </a:xfrm>
      </p:grpSpPr>
      <p:sp>
        <p:nvSpPr>
          <p:cNvPr id="118" name="Google Shape;118;p30"/>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30"/>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20" name="Google Shape;120;p30"/>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1" name="Google Shape;121;p30"/>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26" name="Shape 126"/>
        <p:cNvGrpSpPr/>
        <p:nvPr/>
      </p:nvGrpSpPr>
      <p:grpSpPr>
        <a:xfrm>
          <a:off x="0" y="0"/>
          <a:ext cx="0" cy="0"/>
          <a:chOff x="0" y="0"/>
          <a:chExt cx="0" cy="0"/>
        </a:xfrm>
      </p:grpSpPr>
      <p:sp>
        <p:nvSpPr>
          <p:cNvPr id="127" name="Google Shape;127;p3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32"/>
          <p:cNvGrpSpPr/>
          <p:nvPr/>
        </p:nvGrpSpPr>
        <p:grpSpPr>
          <a:xfrm>
            <a:off x="830392" y="1191256"/>
            <a:ext cx="745763" cy="45826"/>
            <a:chOff x="4580561" y="2589004"/>
            <a:chExt cx="1064464" cy="25200"/>
          </a:xfrm>
        </p:grpSpPr>
        <p:sp>
          <p:nvSpPr>
            <p:cNvPr id="129" name="Google Shape;129;p3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3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32" name="Google Shape;132;p3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3" name="Google Shape;133;p3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34" name="Shape 134"/>
        <p:cNvGrpSpPr/>
        <p:nvPr/>
      </p:nvGrpSpPr>
      <p:grpSpPr>
        <a:xfrm>
          <a:off x="0" y="0"/>
          <a:ext cx="0" cy="0"/>
          <a:chOff x="0" y="0"/>
          <a:chExt cx="0" cy="0"/>
        </a:xfrm>
      </p:grpSpPr>
      <p:grpSp>
        <p:nvGrpSpPr>
          <p:cNvPr id="135" name="Google Shape;135;p33"/>
          <p:cNvGrpSpPr/>
          <p:nvPr/>
        </p:nvGrpSpPr>
        <p:grpSpPr>
          <a:xfrm>
            <a:off x="830392" y="1191256"/>
            <a:ext cx="745763" cy="45826"/>
            <a:chOff x="4580561" y="2589004"/>
            <a:chExt cx="1064464" cy="25200"/>
          </a:xfrm>
        </p:grpSpPr>
        <p:sp>
          <p:nvSpPr>
            <p:cNvPr id="136" name="Google Shape;136;p3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3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39" name="Google Shape;139;p3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0" name="Shape 140"/>
        <p:cNvGrpSpPr/>
        <p:nvPr/>
      </p:nvGrpSpPr>
      <p:grpSpPr>
        <a:xfrm>
          <a:off x="0" y="0"/>
          <a:ext cx="0" cy="0"/>
          <a:chOff x="0" y="0"/>
          <a:chExt cx="0" cy="0"/>
        </a:xfrm>
      </p:grpSpPr>
      <p:sp>
        <p:nvSpPr>
          <p:cNvPr id="141" name="Google Shape;141;p3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34"/>
          <p:cNvGrpSpPr/>
          <p:nvPr/>
        </p:nvGrpSpPr>
        <p:grpSpPr>
          <a:xfrm>
            <a:off x="830392" y="1191256"/>
            <a:ext cx="745763" cy="45826"/>
            <a:chOff x="4580561" y="2589004"/>
            <a:chExt cx="1064464" cy="25200"/>
          </a:xfrm>
        </p:grpSpPr>
        <p:sp>
          <p:nvSpPr>
            <p:cNvPr id="143" name="Google Shape;143;p3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3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46" name="Google Shape;146;p3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47" name="Google Shape;147;p3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8" name="Shape 148"/>
        <p:cNvGrpSpPr/>
        <p:nvPr/>
      </p:nvGrpSpPr>
      <p:grpSpPr>
        <a:xfrm>
          <a:off x="0" y="0"/>
          <a:ext cx="0" cy="0"/>
          <a:chOff x="0" y="0"/>
          <a:chExt cx="0" cy="0"/>
        </a:xfrm>
      </p:grpSpPr>
      <p:sp>
        <p:nvSpPr>
          <p:cNvPr id="149" name="Google Shape;149;p3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35"/>
          <p:cNvGrpSpPr/>
          <p:nvPr/>
        </p:nvGrpSpPr>
        <p:grpSpPr>
          <a:xfrm>
            <a:off x="830392" y="1191256"/>
            <a:ext cx="745763" cy="45826"/>
            <a:chOff x="4580561" y="2589004"/>
            <a:chExt cx="1064464" cy="25200"/>
          </a:xfrm>
        </p:grpSpPr>
        <p:sp>
          <p:nvSpPr>
            <p:cNvPr id="151" name="Google Shape;151;p3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3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54" name="Google Shape;154;p3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55" name="Google Shape;155;p3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56" name="Google Shape;156;p3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7" name="Shape 157"/>
        <p:cNvGrpSpPr/>
        <p:nvPr/>
      </p:nvGrpSpPr>
      <p:grpSpPr>
        <a:xfrm>
          <a:off x="0" y="0"/>
          <a:ext cx="0" cy="0"/>
          <a:chOff x="0" y="0"/>
          <a:chExt cx="0" cy="0"/>
        </a:xfrm>
      </p:grpSpPr>
      <p:sp>
        <p:nvSpPr>
          <p:cNvPr id="158" name="Google Shape;158;p3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36"/>
          <p:cNvGrpSpPr/>
          <p:nvPr/>
        </p:nvGrpSpPr>
        <p:grpSpPr>
          <a:xfrm>
            <a:off x="830392" y="1191256"/>
            <a:ext cx="745763" cy="45826"/>
            <a:chOff x="4580561" y="2589004"/>
            <a:chExt cx="1064464" cy="25200"/>
          </a:xfrm>
        </p:grpSpPr>
        <p:sp>
          <p:nvSpPr>
            <p:cNvPr id="160" name="Google Shape;160;p3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3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63" name="Google Shape;163;p3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4" name="Shape 164"/>
        <p:cNvGrpSpPr/>
        <p:nvPr/>
      </p:nvGrpSpPr>
      <p:grpSpPr>
        <a:xfrm>
          <a:off x="0" y="0"/>
          <a:ext cx="0" cy="0"/>
          <a:chOff x="0" y="0"/>
          <a:chExt cx="0" cy="0"/>
        </a:xfrm>
      </p:grpSpPr>
      <p:sp>
        <p:nvSpPr>
          <p:cNvPr id="165" name="Google Shape;165;p3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37"/>
          <p:cNvGrpSpPr/>
          <p:nvPr/>
        </p:nvGrpSpPr>
        <p:grpSpPr>
          <a:xfrm>
            <a:off x="830392" y="1191256"/>
            <a:ext cx="745763" cy="45826"/>
            <a:chOff x="4580561" y="2589004"/>
            <a:chExt cx="1064464" cy="25200"/>
          </a:xfrm>
        </p:grpSpPr>
        <p:sp>
          <p:nvSpPr>
            <p:cNvPr id="167" name="Google Shape;167;p3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3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70" name="Google Shape;170;p3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71" name="Google Shape;171;p3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72" name="Shape 172"/>
        <p:cNvGrpSpPr/>
        <p:nvPr/>
      </p:nvGrpSpPr>
      <p:grpSpPr>
        <a:xfrm>
          <a:off x="0" y="0"/>
          <a:ext cx="0" cy="0"/>
          <a:chOff x="0" y="0"/>
          <a:chExt cx="0" cy="0"/>
        </a:xfrm>
      </p:grpSpPr>
      <p:grpSp>
        <p:nvGrpSpPr>
          <p:cNvPr id="173" name="Google Shape;173;p38"/>
          <p:cNvGrpSpPr/>
          <p:nvPr/>
        </p:nvGrpSpPr>
        <p:grpSpPr>
          <a:xfrm>
            <a:off x="830392" y="4169130"/>
            <a:ext cx="745763" cy="45826"/>
            <a:chOff x="4580561" y="2589004"/>
            <a:chExt cx="1064464" cy="25200"/>
          </a:xfrm>
        </p:grpSpPr>
        <p:sp>
          <p:nvSpPr>
            <p:cNvPr id="174" name="Google Shape;174;p3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3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77" name="Google Shape;177;p3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8" name="Shape 178"/>
        <p:cNvGrpSpPr/>
        <p:nvPr/>
      </p:nvGrpSpPr>
      <p:grpSpPr>
        <a:xfrm>
          <a:off x="0" y="0"/>
          <a:ext cx="0" cy="0"/>
          <a:chOff x="0" y="0"/>
          <a:chExt cx="0" cy="0"/>
        </a:xfrm>
      </p:grpSpPr>
      <p:sp>
        <p:nvSpPr>
          <p:cNvPr id="179" name="Google Shape;179;p3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39"/>
          <p:cNvGrpSpPr/>
          <p:nvPr/>
        </p:nvGrpSpPr>
        <p:grpSpPr>
          <a:xfrm>
            <a:off x="830392" y="1191256"/>
            <a:ext cx="745763" cy="45826"/>
            <a:chOff x="4580561" y="2589004"/>
            <a:chExt cx="1064464" cy="25200"/>
          </a:xfrm>
        </p:grpSpPr>
        <p:sp>
          <p:nvSpPr>
            <p:cNvPr id="181" name="Google Shape;181;p3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3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84" name="Google Shape;184;p3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85" name="Google Shape;185;p3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86" name="Google Shape;186;p3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7" name="Shape 187"/>
        <p:cNvGrpSpPr/>
        <p:nvPr/>
      </p:nvGrpSpPr>
      <p:grpSpPr>
        <a:xfrm>
          <a:off x="0" y="0"/>
          <a:ext cx="0" cy="0"/>
          <a:chOff x="0" y="0"/>
          <a:chExt cx="0" cy="0"/>
        </a:xfrm>
      </p:grpSpPr>
      <p:sp>
        <p:nvSpPr>
          <p:cNvPr id="188" name="Google Shape;188;p4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89" name="Google Shape;189;p4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90" name="Shape 190"/>
        <p:cNvGrpSpPr/>
        <p:nvPr/>
      </p:nvGrpSpPr>
      <p:grpSpPr>
        <a:xfrm>
          <a:off x="0" y="0"/>
          <a:ext cx="0" cy="0"/>
          <a:chOff x="0" y="0"/>
          <a:chExt cx="0" cy="0"/>
        </a:xfrm>
      </p:grpSpPr>
      <p:grpSp>
        <p:nvGrpSpPr>
          <p:cNvPr id="191" name="Google Shape;191;p41"/>
          <p:cNvGrpSpPr/>
          <p:nvPr/>
        </p:nvGrpSpPr>
        <p:grpSpPr>
          <a:xfrm>
            <a:off x="830392" y="4169130"/>
            <a:ext cx="745763" cy="45826"/>
            <a:chOff x="4580561" y="2589004"/>
            <a:chExt cx="1064464" cy="25200"/>
          </a:xfrm>
        </p:grpSpPr>
        <p:sp>
          <p:nvSpPr>
            <p:cNvPr id="192" name="Google Shape;192;p4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 name="Google Shape;194;p4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95" name="Google Shape;195;p4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96" name="Google Shape;196;p4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7" name="Shape 197"/>
        <p:cNvGrpSpPr/>
        <p:nvPr/>
      </p:nvGrpSpPr>
      <p:grpSpPr>
        <a:xfrm>
          <a:off x="0" y="0"/>
          <a:ext cx="0" cy="0"/>
          <a:chOff x="0" y="0"/>
          <a:chExt cx="0" cy="0"/>
        </a:xfrm>
      </p:grpSpPr>
      <p:sp>
        <p:nvSpPr>
          <p:cNvPr id="198" name="Google Shape;198;p4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199" name="Shape 199"/>
        <p:cNvGrpSpPr/>
        <p:nvPr/>
      </p:nvGrpSpPr>
      <p:grpSpPr>
        <a:xfrm>
          <a:off x="0" y="0"/>
          <a:ext cx="0" cy="0"/>
          <a:chOff x="0" y="0"/>
          <a:chExt cx="0" cy="0"/>
        </a:xfrm>
      </p:grpSpPr>
      <p:sp>
        <p:nvSpPr>
          <p:cNvPr id="200" name="Google Shape;200;p43"/>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43"/>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202" name="Google Shape;202;p43"/>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3" name="Google Shape;203;p43"/>
          <p:cNvSpPr/>
          <p:nvPr>
            <p:ph idx="2" type="pic"/>
          </p:nvPr>
        </p:nvSpPr>
        <p:spPr>
          <a:xfrm>
            <a:off x="6300192" y="2143186"/>
            <a:ext cx="2589000" cy="2217900"/>
          </a:xfrm>
          <a:prstGeom prst="rect">
            <a:avLst/>
          </a:prstGeom>
          <a:solidFill>
            <a:srgbClr val="D8D8D8"/>
          </a:solidFill>
          <a:ln>
            <a:noFill/>
          </a:ln>
        </p:spPr>
      </p:sp>
      <p:sp>
        <p:nvSpPr>
          <p:cNvPr id="204" name="Google Shape;204;p43"/>
          <p:cNvSpPr/>
          <p:nvPr>
            <p:ph idx="3" type="pic"/>
          </p:nvPr>
        </p:nvSpPr>
        <p:spPr>
          <a:xfrm>
            <a:off x="3270335" y="2143186"/>
            <a:ext cx="2589000" cy="2217900"/>
          </a:xfrm>
          <a:prstGeom prst="rect">
            <a:avLst/>
          </a:prstGeom>
          <a:solidFill>
            <a:srgbClr val="D8D8D8"/>
          </a:solidFill>
          <a:ln>
            <a:noFill/>
          </a:ln>
        </p:spPr>
      </p:sp>
      <p:sp>
        <p:nvSpPr>
          <p:cNvPr id="205" name="Google Shape;205;p43"/>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206" name="Shape 206"/>
        <p:cNvGrpSpPr/>
        <p:nvPr/>
      </p:nvGrpSpPr>
      <p:grpSpPr>
        <a:xfrm>
          <a:off x="0" y="0"/>
          <a:ext cx="0" cy="0"/>
          <a:chOff x="0" y="0"/>
          <a:chExt cx="0" cy="0"/>
        </a:xfrm>
      </p:grpSpPr>
      <p:sp>
        <p:nvSpPr>
          <p:cNvPr id="207" name="Google Shape;207;p4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8" name="Google Shape;208;p44"/>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209" name="Shape 209"/>
        <p:cNvGrpSpPr/>
        <p:nvPr/>
      </p:nvGrpSpPr>
      <p:grpSpPr>
        <a:xfrm>
          <a:off x="0" y="0"/>
          <a:ext cx="0" cy="0"/>
          <a:chOff x="0" y="0"/>
          <a:chExt cx="0" cy="0"/>
        </a:xfrm>
      </p:grpSpPr>
      <p:sp>
        <p:nvSpPr>
          <p:cNvPr id="210" name="Google Shape;210;p45"/>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45"/>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212" name="Google Shape;212;p4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3" name="Google Shape;213;p45"/>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1">
  <p:cSld name="CUSTOM">
    <p:spTree>
      <p:nvGrpSpPr>
        <p:cNvPr id="214" name="Shape 214"/>
        <p:cNvGrpSpPr/>
        <p:nvPr/>
      </p:nvGrpSpPr>
      <p:grpSpPr>
        <a:xfrm>
          <a:off x="0" y="0"/>
          <a:ext cx="0" cy="0"/>
          <a:chOff x="0" y="0"/>
          <a:chExt cx="0" cy="0"/>
        </a:xfrm>
      </p:grpSpPr>
      <p:sp>
        <p:nvSpPr>
          <p:cNvPr id="215" name="Google Shape;215;p4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p:cSld name="SECTION_HEADER_1">
    <p:bg>
      <p:bgPr>
        <a:solidFill>
          <a:schemeClr val="accent4"/>
        </a:solidFill>
      </p:bgPr>
    </p:bg>
    <p:spTree>
      <p:nvGrpSpPr>
        <p:cNvPr id="216" name="Shape 216"/>
        <p:cNvGrpSpPr/>
        <p:nvPr/>
      </p:nvGrpSpPr>
      <p:grpSpPr>
        <a:xfrm>
          <a:off x="0" y="0"/>
          <a:ext cx="0" cy="0"/>
          <a:chOff x="0" y="0"/>
          <a:chExt cx="0" cy="0"/>
        </a:xfrm>
      </p:grpSpPr>
      <p:sp>
        <p:nvSpPr>
          <p:cNvPr id="217" name="Google Shape;217;p4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218" name="Shape 218"/>
        <p:cNvGrpSpPr/>
        <p:nvPr/>
      </p:nvGrpSpPr>
      <p:grpSpPr>
        <a:xfrm>
          <a:off x="0" y="0"/>
          <a:ext cx="0" cy="0"/>
          <a:chOff x="0" y="0"/>
          <a:chExt cx="0" cy="0"/>
        </a:xfrm>
      </p:grpSpPr>
      <p:sp>
        <p:nvSpPr>
          <p:cNvPr id="219" name="Google Shape;219;p48"/>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48"/>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221" name="Google Shape;221;p4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2" name="Google Shape;222;p48"/>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area science park">
  <p:cSld name="7_area science park">
    <p:spTree>
      <p:nvGrpSpPr>
        <p:cNvPr id="223" name="Shape 223"/>
        <p:cNvGrpSpPr/>
        <p:nvPr/>
      </p:nvGrpSpPr>
      <p:grpSpPr>
        <a:xfrm>
          <a:off x="0" y="0"/>
          <a:ext cx="0" cy="0"/>
          <a:chOff x="0" y="0"/>
          <a:chExt cx="0" cy="0"/>
        </a:xfrm>
      </p:grpSpPr>
      <p:sp>
        <p:nvSpPr>
          <p:cNvPr id="224" name="Google Shape;224;p49"/>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49"/>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6" name="Google Shape;226;p49"/>
          <p:cNvSpPr/>
          <p:nvPr>
            <p:ph idx="2" type="pic"/>
          </p:nvPr>
        </p:nvSpPr>
        <p:spPr>
          <a:xfrm>
            <a:off x="4355976" y="2859782"/>
            <a:ext cx="4508100" cy="1501500"/>
          </a:xfrm>
          <a:prstGeom prst="rect">
            <a:avLst/>
          </a:prstGeom>
          <a:solidFill>
            <a:srgbClr val="D8D8D8"/>
          </a:solidFill>
          <a:ln>
            <a:noFill/>
          </a:ln>
        </p:spPr>
      </p:sp>
      <p:sp>
        <p:nvSpPr>
          <p:cNvPr id="227" name="Google Shape;227;p49"/>
          <p:cNvSpPr/>
          <p:nvPr>
            <p:ph idx="3" type="pic"/>
          </p:nvPr>
        </p:nvSpPr>
        <p:spPr>
          <a:xfrm>
            <a:off x="4355976" y="1327873"/>
            <a:ext cx="1437900" cy="1433100"/>
          </a:xfrm>
          <a:prstGeom prst="rect">
            <a:avLst/>
          </a:prstGeom>
          <a:solidFill>
            <a:srgbClr val="D8D8D8"/>
          </a:solidFill>
          <a:ln>
            <a:noFill/>
          </a:ln>
        </p:spPr>
      </p:sp>
      <p:sp>
        <p:nvSpPr>
          <p:cNvPr id="228" name="Google Shape;228;p49"/>
          <p:cNvSpPr/>
          <p:nvPr>
            <p:ph idx="4" type="pic"/>
          </p:nvPr>
        </p:nvSpPr>
        <p:spPr>
          <a:xfrm>
            <a:off x="240478" y="1327873"/>
            <a:ext cx="4004700" cy="3033300"/>
          </a:xfrm>
          <a:prstGeom prst="rect">
            <a:avLst/>
          </a:prstGeom>
          <a:solidFill>
            <a:srgbClr val="D8D8D8"/>
          </a:solidFill>
          <a:ln>
            <a:noFill/>
          </a:ln>
        </p:spPr>
      </p:sp>
      <p:sp>
        <p:nvSpPr>
          <p:cNvPr id="229" name="Google Shape;229;p49"/>
          <p:cNvSpPr/>
          <p:nvPr>
            <p:ph idx="5" type="pic"/>
          </p:nvPr>
        </p:nvSpPr>
        <p:spPr>
          <a:xfrm>
            <a:off x="5891044" y="1327873"/>
            <a:ext cx="1437900" cy="1433100"/>
          </a:xfrm>
          <a:prstGeom prst="rect">
            <a:avLst/>
          </a:prstGeom>
          <a:solidFill>
            <a:srgbClr val="D8D8D8"/>
          </a:solidFill>
          <a:ln>
            <a:noFill/>
          </a:ln>
        </p:spPr>
      </p:sp>
      <p:sp>
        <p:nvSpPr>
          <p:cNvPr id="230" name="Google Shape;230;p49"/>
          <p:cNvSpPr/>
          <p:nvPr>
            <p:ph idx="6" type="pic"/>
          </p:nvPr>
        </p:nvSpPr>
        <p:spPr>
          <a:xfrm>
            <a:off x="7426112" y="1327873"/>
            <a:ext cx="1437900" cy="1433100"/>
          </a:xfrm>
          <a:prstGeom prst="rect">
            <a:avLst/>
          </a:prstGeom>
          <a:solidFill>
            <a:srgbClr val="D8D8D8"/>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235" name="Shape 235"/>
        <p:cNvGrpSpPr/>
        <p:nvPr/>
      </p:nvGrpSpPr>
      <p:grpSpPr>
        <a:xfrm>
          <a:off x="0" y="0"/>
          <a:ext cx="0" cy="0"/>
          <a:chOff x="0" y="0"/>
          <a:chExt cx="0" cy="0"/>
        </a:xfrm>
      </p:grpSpPr>
      <p:sp>
        <p:nvSpPr>
          <p:cNvPr id="236" name="Google Shape;236;p51"/>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1"/>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1"/>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239" name="Google Shape;239;p51"/>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240" name="Google Shape;240;p5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241" name="Shape 241"/>
        <p:cNvGrpSpPr/>
        <p:nvPr/>
      </p:nvGrpSpPr>
      <p:grpSpPr>
        <a:xfrm>
          <a:off x="0" y="0"/>
          <a:ext cx="0" cy="0"/>
          <a:chOff x="0" y="0"/>
          <a:chExt cx="0" cy="0"/>
        </a:xfrm>
      </p:grpSpPr>
      <p:sp>
        <p:nvSpPr>
          <p:cNvPr id="242" name="Google Shape;242;p52"/>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2"/>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244" name="Google Shape;244;p5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5" name="Shape 245"/>
        <p:cNvGrpSpPr/>
        <p:nvPr/>
      </p:nvGrpSpPr>
      <p:grpSpPr>
        <a:xfrm>
          <a:off x="0" y="0"/>
          <a:ext cx="0" cy="0"/>
          <a:chOff x="0" y="0"/>
          <a:chExt cx="0" cy="0"/>
        </a:xfrm>
      </p:grpSpPr>
      <p:sp>
        <p:nvSpPr>
          <p:cNvPr id="246" name="Google Shape;246;p5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7" name="Google Shape;247;p5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8" name="Google Shape;248;p5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9" name="Shape 249"/>
        <p:cNvGrpSpPr/>
        <p:nvPr/>
      </p:nvGrpSpPr>
      <p:grpSpPr>
        <a:xfrm>
          <a:off x="0" y="0"/>
          <a:ext cx="0" cy="0"/>
          <a:chOff x="0" y="0"/>
          <a:chExt cx="0" cy="0"/>
        </a:xfrm>
      </p:grpSpPr>
      <p:sp>
        <p:nvSpPr>
          <p:cNvPr id="250" name="Google Shape;250;p5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1" name="Google Shape;251;p54"/>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2" name="Google Shape;252;p54"/>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3" name="Google Shape;253;p5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4" name="Shape 254"/>
        <p:cNvGrpSpPr/>
        <p:nvPr/>
      </p:nvGrpSpPr>
      <p:grpSpPr>
        <a:xfrm>
          <a:off x="0" y="0"/>
          <a:ext cx="0" cy="0"/>
          <a:chOff x="0" y="0"/>
          <a:chExt cx="0" cy="0"/>
        </a:xfrm>
      </p:grpSpPr>
      <p:sp>
        <p:nvSpPr>
          <p:cNvPr id="255" name="Google Shape;255;p5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6" name="Google Shape;256;p5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7" name="Shape 257"/>
        <p:cNvGrpSpPr/>
        <p:nvPr/>
      </p:nvGrpSpPr>
      <p:grpSpPr>
        <a:xfrm>
          <a:off x="0" y="0"/>
          <a:ext cx="0" cy="0"/>
          <a:chOff x="0" y="0"/>
          <a:chExt cx="0" cy="0"/>
        </a:xfrm>
      </p:grpSpPr>
      <p:sp>
        <p:nvSpPr>
          <p:cNvPr id="258" name="Google Shape;258;p5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9" name="Google Shape;259;p5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0" name="Google Shape;260;p5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261" name="Shape 261"/>
        <p:cNvGrpSpPr/>
        <p:nvPr/>
      </p:nvGrpSpPr>
      <p:grpSpPr>
        <a:xfrm>
          <a:off x="0" y="0"/>
          <a:ext cx="0" cy="0"/>
          <a:chOff x="0" y="0"/>
          <a:chExt cx="0" cy="0"/>
        </a:xfrm>
      </p:grpSpPr>
      <p:sp>
        <p:nvSpPr>
          <p:cNvPr id="262" name="Google Shape;262;p57"/>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263" name="Google Shape;263;p5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4" name="Shape 264"/>
        <p:cNvGrpSpPr/>
        <p:nvPr/>
      </p:nvGrpSpPr>
      <p:grpSpPr>
        <a:xfrm>
          <a:off x="0" y="0"/>
          <a:ext cx="0" cy="0"/>
          <a:chOff x="0" y="0"/>
          <a:chExt cx="0" cy="0"/>
        </a:xfrm>
      </p:grpSpPr>
      <p:sp>
        <p:nvSpPr>
          <p:cNvPr id="265" name="Google Shape;265;p58"/>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6" name="Google Shape;266;p58"/>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267" name="Google Shape;267;p58"/>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8" name="Google Shape;268;p58"/>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9" name="Google Shape;269;p5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highlight>
                  <a:schemeClr val="lt1"/>
                </a:highlight>
              </a:defRPr>
            </a:lvl1pPr>
            <a:lvl2pPr indent="-317500" lvl="1" marL="914400" rtl="0">
              <a:spcBef>
                <a:spcPts val="0"/>
              </a:spcBef>
              <a:spcAft>
                <a:spcPts val="0"/>
              </a:spcAft>
              <a:buSzPts val="1400"/>
              <a:buChar char="○"/>
              <a:defRPr>
                <a:highlight>
                  <a:schemeClr val="lt1"/>
                </a:highlight>
              </a:defRPr>
            </a:lvl2pPr>
            <a:lvl3pPr indent="-317500" lvl="2" marL="1371600" rtl="0">
              <a:spcBef>
                <a:spcPts val="0"/>
              </a:spcBef>
              <a:spcAft>
                <a:spcPts val="0"/>
              </a:spcAft>
              <a:buSzPts val="1400"/>
              <a:buChar char="■"/>
              <a:defRPr>
                <a:highlight>
                  <a:schemeClr val="lt1"/>
                </a:highlight>
              </a:defRPr>
            </a:lvl3pPr>
            <a:lvl4pPr indent="-317500" lvl="3" marL="1828800" rtl="0">
              <a:spcBef>
                <a:spcPts val="0"/>
              </a:spcBef>
              <a:spcAft>
                <a:spcPts val="0"/>
              </a:spcAft>
              <a:buSzPts val="1400"/>
              <a:buChar char="●"/>
              <a:defRPr>
                <a:highlight>
                  <a:schemeClr val="lt1"/>
                </a:highlight>
              </a:defRPr>
            </a:lvl4pPr>
            <a:lvl5pPr indent="-317500" lvl="4" marL="2286000" rtl="0">
              <a:spcBef>
                <a:spcPts val="0"/>
              </a:spcBef>
              <a:spcAft>
                <a:spcPts val="0"/>
              </a:spcAft>
              <a:buSzPts val="1400"/>
              <a:buChar char="○"/>
              <a:defRPr>
                <a:highlight>
                  <a:schemeClr val="lt1"/>
                </a:highlight>
              </a:defRPr>
            </a:lvl5pPr>
            <a:lvl6pPr indent="-317500" lvl="5" marL="2743200" rtl="0">
              <a:spcBef>
                <a:spcPts val="0"/>
              </a:spcBef>
              <a:spcAft>
                <a:spcPts val="0"/>
              </a:spcAft>
              <a:buSzPts val="1400"/>
              <a:buChar char="■"/>
              <a:defRPr>
                <a:highlight>
                  <a:schemeClr val="lt1"/>
                </a:highlight>
              </a:defRPr>
            </a:lvl6pPr>
            <a:lvl7pPr indent="-317500" lvl="6" marL="3200400" rtl="0">
              <a:spcBef>
                <a:spcPts val="0"/>
              </a:spcBef>
              <a:spcAft>
                <a:spcPts val="0"/>
              </a:spcAft>
              <a:buSzPts val="1400"/>
              <a:buChar char="●"/>
              <a:defRPr>
                <a:highlight>
                  <a:schemeClr val="lt1"/>
                </a:highlight>
              </a:defRPr>
            </a:lvl7pPr>
            <a:lvl8pPr indent="-317500" lvl="7" marL="3657600" rtl="0">
              <a:spcBef>
                <a:spcPts val="0"/>
              </a:spcBef>
              <a:spcAft>
                <a:spcPts val="0"/>
              </a:spcAft>
              <a:buSzPts val="1400"/>
              <a:buChar char="○"/>
              <a:defRPr>
                <a:highlight>
                  <a:schemeClr val="lt1"/>
                </a:highlight>
              </a:defRPr>
            </a:lvl8pPr>
            <a:lvl9pPr indent="-317500" lvl="8" marL="4114800" rtl="0">
              <a:spcBef>
                <a:spcPts val="0"/>
              </a:spcBef>
              <a:spcAft>
                <a:spcPts val="0"/>
              </a:spcAft>
              <a:buSzPts val="1400"/>
              <a:buChar char="■"/>
              <a:defRPr>
                <a:highlight>
                  <a:schemeClr val="lt1"/>
                </a:highlight>
              </a:defRPr>
            </a:lvl9pPr>
          </a:lstStyle>
          <a:p/>
        </p:txBody>
      </p:sp>
      <p:sp>
        <p:nvSpPr>
          <p:cNvPr id="270" name="Google Shape;270;p5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1" name="Shape 271"/>
        <p:cNvGrpSpPr/>
        <p:nvPr/>
      </p:nvGrpSpPr>
      <p:grpSpPr>
        <a:xfrm>
          <a:off x="0" y="0"/>
          <a:ext cx="0" cy="0"/>
          <a:chOff x="0" y="0"/>
          <a:chExt cx="0" cy="0"/>
        </a:xfrm>
      </p:grpSpPr>
      <p:sp>
        <p:nvSpPr>
          <p:cNvPr id="272" name="Google Shape;272;p5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273" name="Google Shape;273;p5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4" name="Shape 274"/>
        <p:cNvGrpSpPr/>
        <p:nvPr/>
      </p:nvGrpSpPr>
      <p:grpSpPr>
        <a:xfrm>
          <a:off x="0" y="0"/>
          <a:ext cx="0" cy="0"/>
          <a:chOff x="0" y="0"/>
          <a:chExt cx="0" cy="0"/>
        </a:xfrm>
      </p:grpSpPr>
      <p:sp>
        <p:nvSpPr>
          <p:cNvPr id="275" name="Google Shape;275;p60"/>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276" name="Google Shape;276;p60"/>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0"/>
              </a:spcBef>
              <a:spcAft>
                <a:spcPts val="0"/>
              </a:spcAft>
              <a:buSzPts val="1400"/>
              <a:buChar char="○"/>
              <a:defRPr>
                <a:highlight>
                  <a:schemeClr val="dk1"/>
                </a:highlight>
              </a:defRPr>
            </a:lvl2pPr>
            <a:lvl3pPr indent="-317500" lvl="2" marL="1371600" rtl="0" algn="ctr">
              <a:spcBef>
                <a:spcPts val="0"/>
              </a:spcBef>
              <a:spcAft>
                <a:spcPts val="0"/>
              </a:spcAft>
              <a:buSzPts val="1400"/>
              <a:buChar char="■"/>
              <a:defRPr>
                <a:highlight>
                  <a:schemeClr val="dk1"/>
                </a:highlight>
              </a:defRPr>
            </a:lvl3pPr>
            <a:lvl4pPr indent="-317500" lvl="3" marL="1828800" rtl="0" algn="ctr">
              <a:spcBef>
                <a:spcPts val="0"/>
              </a:spcBef>
              <a:spcAft>
                <a:spcPts val="0"/>
              </a:spcAft>
              <a:buSzPts val="1400"/>
              <a:buChar char="●"/>
              <a:defRPr>
                <a:highlight>
                  <a:schemeClr val="dk1"/>
                </a:highlight>
              </a:defRPr>
            </a:lvl4pPr>
            <a:lvl5pPr indent="-317500" lvl="4" marL="2286000" rtl="0" algn="ctr">
              <a:spcBef>
                <a:spcPts val="0"/>
              </a:spcBef>
              <a:spcAft>
                <a:spcPts val="0"/>
              </a:spcAft>
              <a:buSzPts val="1400"/>
              <a:buChar char="○"/>
              <a:defRPr>
                <a:highlight>
                  <a:schemeClr val="dk1"/>
                </a:highlight>
              </a:defRPr>
            </a:lvl5pPr>
            <a:lvl6pPr indent="-317500" lvl="5" marL="2743200" rtl="0" algn="ctr">
              <a:spcBef>
                <a:spcPts val="0"/>
              </a:spcBef>
              <a:spcAft>
                <a:spcPts val="0"/>
              </a:spcAft>
              <a:buSzPts val="1400"/>
              <a:buChar char="■"/>
              <a:defRPr>
                <a:highlight>
                  <a:schemeClr val="dk1"/>
                </a:highlight>
              </a:defRPr>
            </a:lvl6pPr>
            <a:lvl7pPr indent="-317500" lvl="6" marL="3200400" rtl="0" algn="ctr">
              <a:spcBef>
                <a:spcPts val="0"/>
              </a:spcBef>
              <a:spcAft>
                <a:spcPts val="0"/>
              </a:spcAft>
              <a:buSzPts val="1400"/>
              <a:buChar char="●"/>
              <a:defRPr>
                <a:highlight>
                  <a:schemeClr val="dk1"/>
                </a:highlight>
              </a:defRPr>
            </a:lvl7pPr>
            <a:lvl8pPr indent="-317500" lvl="7" marL="3657600" rtl="0" algn="ctr">
              <a:spcBef>
                <a:spcPts val="0"/>
              </a:spcBef>
              <a:spcAft>
                <a:spcPts val="0"/>
              </a:spcAft>
              <a:buSzPts val="1400"/>
              <a:buChar char="○"/>
              <a:defRPr>
                <a:highlight>
                  <a:schemeClr val="dk1"/>
                </a:highlight>
              </a:defRPr>
            </a:lvl8pPr>
            <a:lvl9pPr indent="-317500" lvl="8" marL="4114800" rtl="0" algn="ctr">
              <a:spcBef>
                <a:spcPts val="0"/>
              </a:spcBef>
              <a:spcAft>
                <a:spcPts val="0"/>
              </a:spcAft>
              <a:buSzPts val="1400"/>
              <a:buChar char="■"/>
              <a:defRPr>
                <a:highlight>
                  <a:schemeClr val="dk1"/>
                </a:highlight>
              </a:defRPr>
            </a:lvl9pPr>
          </a:lstStyle>
          <a:p/>
        </p:txBody>
      </p:sp>
      <p:sp>
        <p:nvSpPr>
          <p:cNvPr id="277" name="Google Shape;277;p6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8" name="Shape 278"/>
        <p:cNvGrpSpPr/>
        <p:nvPr/>
      </p:nvGrpSpPr>
      <p:grpSpPr>
        <a:xfrm>
          <a:off x="0" y="0"/>
          <a:ext cx="0" cy="0"/>
          <a:chOff x="0" y="0"/>
          <a:chExt cx="0" cy="0"/>
        </a:xfrm>
      </p:grpSpPr>
      <p:sp>
        <p:nvSpPr>
          <p:cNvPr id="279" name="Google Shape;279;p6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p:cSld name="SECTION_HEADER_1">
    <p:bg>
      <p:bgPr>
        <a:solidFill>
          <a:schemeClr val="accent4"/>
        </a:solidFill>
      </p:bgPr>
    </p:bg>
    <p:spTree>
      <p:nvGrpSpPr>
        <p:cNvPr id="280" name="Shape 280"/>
        <p:cNvGrpSpPr/>
        <p:nvPr/>
      </p:nvGrpSpPr>
      <p:grpSpPr>
        <a:xfrm>
          <a:off x="0" y="0"/>
          <a:ext cx="0" cy="0"/>
          <a:chOff x="0" y="0"/>
          <a:chExt cx="0" cy="0"/>
        </a:xfrm>
      </p:grpSpPr>
      <p:sp>
        <p:nvSpPr>
          <p:cNvPr id="281" name="Google Shape;281;p6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2">
  <p:cSld name="SECTION_HEADER_2">
    <p:bg>
      <p:bgPr>
        <a:solidFill>
          <a:schemeClr val="accent4"/>
        </a:solidFill>
      </p:bgPr>
    </p:bg>
    <p:spTree>
      <p:nvGrpSpPr>
        <p:cNvPr id="282" name="Shape 282"/>
        <p:cNvGrpSpPr/>
        <p:nvPr/>
      </p:nvGrpSpPr>
      <p:grpSpPr>
        <a:xfrm>
          <a:off x="0" y="0"/>
          <a:ext cx="0" cy="0"/>
          <a:chOff x="0" y="0"/>
          <a:chExt cx="0" cy="0"/>
        </a:xfrm>
      </p:grpSpPr>
      <p:sp>
        <p:nvSpPr>
          <p:cNvPr id="283" name="Google Shape;283;p6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284" name="Shape 284"/>
        <p:cNvGrpSpPr/>
        <p:nvPr/>
      </p:nvGrpSpPr>
      <p:grpSpPr>
        <a:xfrm>
          <a:off x="0" y="0"/>
          <a:ext cx="0" cy="0"/>
          <a:chOff x="0" y="0"/>
          <a:chExt cx="0" cy="0"/>
        </a:xfrm>
      </p:grpSpPr>
      <p:sp>
        <p:nvSpPr>
          <p:cNvPr id="285" name="Google Shape;285;p64"/>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286" name="Google Shape;286;p6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7" name="Google Shape;287;p64"/>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288" name="Shape 288"/>
        <p:cNvGrpSpPr/>
        <p:nvPr/>
      </p:nvGrpSpPr>
      <p:grpSpPr>
        <a:xfrm>
          <a:off x="0" y="0"/>
          <a:ext cx="0" cy="0"/>
          <a:chOff x="0" y="0"/>
          <a:chExt cx="0" cy="0"/>
        </a:xfrm>
      </p:grpSpPr>
      <p:sp>
        <p:nvSpPr>
          <p:cNvPr id="289" name="Google Shape;289;p65"/>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290" name="Google Shape;290;p6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1" name="Google Shape;291;p65"/>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292" name="Shape 292"/>
        <p:cNvGrpSpPr/>
        <p:nvPr/>
      </p:nvGrpSpPr>
      <p:grpSpPr>
        <a:xfrm>
          <a:off x="0" y="0"/>
          <a:ext cx="0" cy="0"/>
          <a:chOff x="0" y="0"/>
          <a:chExt cx="0" cy="0"/>
        </a:xfrm>
      </p:grpSpPr>
      <p:sp>
        <p:nvSpPr>
          <p:cNvPr id="293" name="Google Shape;293;p66"/>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294" name="Google Shape;294;p66"/>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5" name="Google Shape;295;p66"/>
          <p:cNvSpPr/>
          <p:nvPr>
            <p:ph idx="2" type="pic"/>
          </p:nvPr>
        </p:nvSpPr>
        <p:spPr>
          <a:xfrm>
            <a:off x="6300192" y="2143186"/>
            <a:ext cx="2589000" cy="2217900"/>
          </a:xfrm>
          <a:prstGeom prst="rect">
            <a:avLst/>
          </a:prstGeom>
          <a:solidFill>
            <a:srgbClr val="D8D8D8"/>
          </a:solidFill>
          <a:ln>
            <a:noFill/>
          </a:ln>
        </p:spPr>
      </p:sp>
      <p:sp>
        <p:nvSpPr>
          <p:cNvPr id="296" name="Google Shape;296;p66"/>
          <p:cNvSpPr/>
          <p:nvPr>
            <p:ph idx="3" type="pic"/>
          </p:nvPr>
        </p:nvSpPr>
        <p:spPr>
          <a:xfrm>
            <a:off x="3270335" y="2143186"/>
            <a:ext cx="2589000" cy="2217900"/>
          </a:xfrm>
          <a:prstGeom prst="rect">
            <a:avLst/>
          </a:prstGeom>
          <a:solidFill>
            <a:srgbClr val="D8D8D8"/>
          </a:solidFill>
          <a:ln>
            <a:noFill/>
          </a:ln>
        </p:spPr>
      </p:sp>
      <p:sp>
        <p:nvSpPr>
          <p:cNvPr id="297" name="Google Shape;297;p66"/>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298" name="Shape 298"/>
        <p:cNvGrpSpPr/>
        <p:nvPr/>
      </p:nvGrpSpPr>
      <p:grpSpPr>
        <a:xfrm>
          <a:off x="0" y="0"/>
          <a:ext cx="0" cy="0"/>
          <a:chOff x="0" y="0"/>
          <a:chExt cx="0" cy="0"/>
        </a:xfrm>
      </p:grpSpPr>
      <p:sp>
        <p:nvSpPr>
          <p:cNvPr id="299" name="Google Shape;299;p6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0" name="Google Shape;300;p67"/>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1">
  <p:cSld name="SECTION_HEADER_1_1">
    <p:bg>
      <p:bgPr>
        <a:solidFill>
          <a:schemeClr val="accent4"/>
        </a:solidFill>
      </p:bgPr>
    </p:bg>
    <p:spTree>
      <p:nvGrpSpPr>
        <p:cNvPr id="301" name="Shape 301"/>
        <p:cNvGrpSpPr/>
        <p:nvPr/>
      </p:nvGrpSpPr>
      <p:grpSpPr>
        <a:xfrm>
          <a:off x="0" y="0"/>
          <a:ext cx="0" cy="0"/>
          <a:chOff x="0" y="0"/>
          <a:chExt cx="0" cy="0"/>
        </a:xfrm>
      </p:grpSpPr>
      <p:sp>
        <p:nvSpPr>
          <p:cNvPr id="302" name="Google Shape;302;p68"/>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8"/>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304" name="Google Shape;304;p6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3">
  <p:cSld name="SECTION_HEADER_3">
    <p:bg>
      <p:bgPr>
        <a:solidFill>
          <a:schemeClr val="accent4"/>
        </a:solidFill>
      </p:bgPr>
    </p:bg>
    <p:spTree>
      <p:nvGrpSpPr>
        <p:cNvPr id="305" name="Shape 305"/>
        <p:cNvGrpSpPr/>
        <p:nvPr/>
      </p:nvGrpSpPr>
      <p:grpSpPr>
        <a:xfrm>
          <a:off x="0" y="0"/>
          <a:ext cx="0" cy="0"/>
          <a:chOff x="0" y="0"/>
          <a:chExt cx="0" cy="0"/>
        </a:xfrm>
      </p:grpSpPr>
      <p:sp>
        <p:nvSpPr>
          <p:cNvPr id="306" name="Google Shape;306;p6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4">
  <p:cSld name="SECTION_HEADER_4">
    <p:bg>
      <p:bgPr>
        <a:solidFill>
          <a:schemeClr val="accent4"/>
        </a:solidFill>
      </p:bgPr>
    </p:bg>
    <p:spTree>
      <p:nvGrpSpPr>
        <p:cNvPr id="307" name="Shape 307"/>
        <p:cNvGrpSpPr/>
        <p:nvPr/>
      </p:nvGrpSpPr>
      <p:grpSpPr>
        <a:xfrm>
          <a:off x="0" y="0"/>
          <a:ext cx="0" cy="0"/>
          <a:chOff x="0" y="0"/>
          <a:chExt cx="0" cy="0"/>
        </a:xfrm>
      </p:grpSpPr>
      <p:sp>
        <p:nvSpPr>
          <p:cNvPr id="308" name="Google Shape;308;p7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313" name="Shape 313"/>
        <p:cNvGrpSpPr/>
        <p:nvPr/>
      </p:nvGrpSpPr>
      <p:grpSpPr>
        <a:xfrm>
          <a:off x="0" y="0"/>
          <a:ext cx="0" cy="0"/>
          <a:chOff x="0" y="0"/>
          <a:chExt cx="0" cy="0"/>
        </a:xfrm>
      </p:grpSpPr>
      <p:sp>
        <p:nvSpPr>
          <p:cNvPr id="314" name="Google Shape;314;p7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 name="Google Shape;315;p72"/>
          <p:cNvGrpSpPr/>
          <p:nvPr/>
        </p:nvGrpSpPr>
        <p:grpSpPr>
          <a:xfrm>
            <a:off x="830392" y="1191256"/>
            <a:ext cx="745763" cy="45826"/>
            <a:chOff x="4580561" y="2589004"/>
            <a:chExt cx="1064464" cy="25200"/>
          </a:xfrm>
        </p:grpSpPr>
        <p:sp>
          <p:nvSpPr>
            <p:cNvPr id="316" name="Google Shape;316;p7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7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19" name="Google Shape;319;p7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20" name="Google Shape;320;p7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21" name="Shape 321"/>
        <p:cNvGrpSpPr/>
        <p:nvPr/>
      </p:nvGrpSpPr>
      <p:grpSpPr>
        <a:xfrm>
          <a:off x="0" y="0"/>
          <a:ext cx="0" cy="0"/>
          <a:chOff x="0" y="0"/>
          <a:chExt cx="0" cy="0"/>
        </a:xfrm>
      </p:grpSpPr>
      <p:grpSp>
        <p:nvGrpSpPr>
          <p:cNvPr id="322" name="Google Shape;322;p73"/>
          <p:cNvGrpSpPr/>
          <p:nvPr/>
        </p:nvGrpSpPr>
        <p:grpSpPr>
          <a:xfrm>
            <a:off x="830392" y="1191256"/>
            <a:ext cx="745763" cy="45826"/>
            <a:chOff x="4580561" y="2589004"/>
            <a:chExt cx="1064464" cy="25200"/>
          </a:xfrm>
        </p:grpSpPr>
        <p:sp>
          <p:nvSpPr>
            <p:cNvPr id="323" name="Google Shape;323;p7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7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26" name="Google Shape;326;p7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7" name="Shape 327"/>
        <p:cNvGrpSpPr/>
        <p:nvPr/>
      </p:nvGrpSpPr>
      <p:grpSpPr>
        <a:xfrm>
          <a:off x="0" y="0"/>
          <a:ext cx="0" cy="0"/>
          <a:chOff x="0" y="0"/>
          <a:chExt cx="0" cy="0"/>
        </a:xfrm>
      </p:grpSpPr>
      <p:sp>
        <p:nvSpPr>
          <p:cNvPr id="328" name="Google Shape;328;p7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 name="Google Shape;329;p74"/>
          <p:cNvGrpSpPr/>
          <p:nvPr/>
        </p:nvGrpSpPr>
        <p:grpSpPr>
          <a:xfrm>
            <a:off x="830392" y="1191256"/>
            <a:ext cx="745763" cy="45826"/>
            <a:chOff x="4580561" y="2589004"/>
            <a:chExt cx="1064464" cy="25200"/>
          </a:xfrm>
        </p:grpSpPr>
        <p:sp>
          <p:nvSpPr>
            <p:cNvPr id="330" name="Google Shape;330;p7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7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33" name="Google Shape;333;p7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34" name="Google Shape;334;p7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5" name="Shape 335"/>
        <p:cNvGrpSpPr/>
        <p:nvPr/>
      </p:nvGrpSpPr>
      <p:grpSpPr>
        <a:xfrm>
          <a:off x="0" y="0"/>
          <a:ext cx="0" cy="0"/>
          <a:chOff x="0" y="0"/>
          <a:chExt cx="0" cy="0"/>
        </a:xfrm>
      </p:grpSpPr>
      <p:sp>
        <p:nvSpPr>
          <p:cNvPr id="336" name="Google Shape;336;p7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75"/>
          <p:cNvGrpSpPr/>
          <p:nvPr/>
        </p:nvGrpSpPr>
        <p:grpSpPr>
          <a:xfrm>
            <a:off x="830392" y="1191256"/>
            <a:ext cx="745763" cy="45826"/>
            <a:chOff x="4580561" y="2589004"/>
            <a:chExt cx="1064464" cy="25200"/>
          </a:xfrm>
        </p:grpSpPr>
        <p:sp>
          <p:nvSpPr>
            <p:cNvPr id="338" name="Google Shape;338;p7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7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1" name="Google Shape;341;p7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42" name="Google Shape;342;p7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43" name="Google Shape;343;p7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4" name="Shape 344"/>
        <p:cNvGrpSpPr/>
        <p:nvPr/>
      </p:nvGrpSpPr>
      <p:grpSpPr>
        <a:xfrm>
          <a:off x="0" y="0"/>
          <a:ext cx="0" cy="0"/>
          <a:chOff x="0" y="0"/>
          <a:chExt cx="0" cy="0"/>
        </a:xfrm>
      </p:grpSpPr>
      <p:sp>
        <p:nvSpPr>
          <p:cNvPr id="345" name="Google Shape;345;p7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 name="Google Shape;346;p76"/>
          <p:cNvGrpSpPr/>
          <p:nvPr/>
        </p:nvGrpSpPr>
        <p:grpSpPr>
          <a:xfrm>
            <a:off x="830392" y="1191256"/>
            <a:ext cx="745763" cy="45826"/>
            <a:chOff x="4580561" y="2589004"/>
            <a:chExt cx="1064464" cy="25200"/>
          </a:xfrm>
        </p:grpSpPr>
        <p:sp>
          <p:nvSpPr>
            <p:cNvPr id="347" name="Google Shape;347;p7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 name="Google Shape;349;p7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0" name="Google Shape;350;p7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1" name="Shape 351"/>
        <p:cNvGrpSpPr/>
        <p:nvPr/>
      </p:nvGrpSpPr>
      <p:grpSpPr>
        <a:xfrm>
          <a:off x="0" y="0"/>
          <a:ext cx="0" cy="0"/>
          <a:chOff x="0" y="0"/>
          <a:chExt cx="0" cy="0"/>
        </a:xfrm>
      </p:grpSpPr>
      <p:sp>
        <p:nvSpPr>
          <p:cNvPr id="352" name="Google Shape;352;p7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 name="Google Shape;353;p77"/>
          <p:cNvGrpSpPr/>
          <p:nvPr/>
        </p:nvGrpSpPr>
        <p:grpSpPr>
          <a:xfrm>
            <a:off x="830392" y="1191256"/>
            <a:ext cx="745763" cy="45826"/>
            <a:chOff x="4580561" y="2589004"/>
            <a:chExt cx="1064464" cy="25200"/>
          </a:xfrm>
        </p:grpSpPr>
        <p:sp>
          <p:nvSpPr>
            <p:cNvPr id="354" name="Google Shape;354;p7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7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7" name="Google Shape;357;p7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58" name="Google Shape;358;p7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9" name="Shape 359"/>
        <p:cNvGrpSpPr/>
        <p:nvPr/>
      </p:nvGrpSpPr>
      <p:grpSpPr>
        <a:xfrm>
          <a:off x="0" y="0"/>
          <a:ext cx="0" cy="0"/>
          <a:chOff x="0" y="0"/>
          <a:chExt cx="0" cy="0"/>
        </a:xfrm>
      </p:grpSpPr>
      <p:grpSp>
        <p:nvGrpSpPr>
          <p:cNvPr id="360" name="Google Shape;360;p78"/>
          <p:cNvGrpSpPr/>
          <p:nvPr/>
        </p:nvGrpSpPr>
        <p:grpSpPr>
          <a:xfrm>
            <a:off x="830392" y="4169130"/>
            <a:ext cx="745763" cy="45826"/>
            <a:chOff x="4580561" y="2589004"/>
            <a:chExt cx="1064464" cy="25200"/>
          </a:xfrm>
        </p:grpSpPr>
        <p:sp>
          <p:nvSpPr>
            <p:cNvPr id="361" name="Google Shape;361;p7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3" name="Google Shape;363;p7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64" name="Google Shape;364;p7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5" name="Shape 365"/>
        <p:cNvGrpSpPr/>
        <p:nvPr/>
      </p:nvGrpSpPr>
      <p:grpSpPr>
        <a:xfrm>
          <a:off x="0" y="0"/>
          <a:ext cx="0" cy="0"/>
          <a:chOff x="0" y="0"/>
          <a:chExt cx="0" cy="0"/>
        </a:xfrm>
      </p:grpSpPr>
      <p:sp>
        <p:nvSpPr>
          <p:cNvPr id="366" name="Google Shape;366;p7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 name="Google Shape;367;p79"/>
          <p:cNvGrpSpPr/>
          <p:nvPr/>
        </p:nvGrpSpPr>
        <p:grpSpPr>
          <a:xfrm>
            <a:off x="830392" y="1191256"/>
            <a:ext cx="745763" cy="45826"/>
            <a:chOff x="4580561" y="2589004"/>
            <a:chExt cx="1064464" cy="25200"/>
          </a:xfrm>
        </p:grpSpPr>
        <p:sp>
          <p:nvSpPr>
            <p:cNvPr id="368" name="Google Shape;368;p7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7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71" name="Google Shape;371;p7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72" name="Google Shape;372;p7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73" name="Google Shape;373;p7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4" name="Shape 374"/>
        <p:cNvGrpSpPr/>
        <p:nvPr/>
      </p:nvGrpSpPr>
      <p:grpSpPr>
        <a:xfrm>
          <a:off x="0" y="0"/>
          <a:ext cx="0" cy="0"/>
          <a:chOff x="0" y="0"/>
          <a:chExt cx="0" cy="0"/>
        </a:xfrm>
      </p:grpSpPr>
      <p:sp>
        <p:nvSpPr>
          <p:cNvPr id="375" name="Google Shape;375;p8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376" name="Google Shape;376;p8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377" name="Shape 377"/>
        <p:cNvGrpSpPr/>
        <p:nvPr/>
      </p:nvGrpSpPr>
      <p:grpSpPr>
        <a:xfrm>
          <a:off x="0" y="0"/>
          <a:ext cx="0" cy="0"/>
          <a:chOff x="0" y="0"/>
          <a:chExt cx="0" cy="0"/>
        </a:xfrm>
      </p:grpSpPr>
      <p:grpSp>
        <p:nvGrpSpPr>
          <p:cNvPr id="378" name="Google Shape;378;p81"/>
          <p:cNvGrpSpPr/>
          <p:nvPr/>
        </p:nvGrpSpPr>
        <p:grpSpPr>
          <a:xfrm>
            <a:off x="830392" y="4169130"/>
            <a:ext cx="745763" cy="45826"/>
            <a:chOff x="4580561" y="2589004"/>
            <a:chExt cx="1064464" cy="25200"/>
          </a:xfrm>
        </p:grpSpPr>
        <p:sp>
          <p:nvSpPr>
            <p:cNvPr id="379" name="Google Shape;379;p8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 name="Google Shape;381;p8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382" name="Google Shape;382;p8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383" name="Google Shape;383;p8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4" name="Shape 384"/>
        <p:cNvGrpSpPr/>
        <p:nvPr/>
      </p:nvGrpSpPr>
      <p:grpSpPr>
        <a:xfrm>
          <a:off x="0" y="0"/>
          <a:ext cx="0" cy="0"/>
          <a:chOff x="0" y="0"/>
          <a:chExt cx="0" cy="0"/>
        </a:xfrm>
      </p:grpSpPr>
      <p:sp>
        <p:nvSpPr>
          <p:cNvPr id="385" name="Google Shape;385;p8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386" name="Shape 386"/>
        <p:cNvGrpSpPr/>
        <p:nvPr/>
      </p:nvGrpSpPr>
      <p:grpSpPr>
        <a:xfrm>
          <a:off x="0" y="0"/>
          <a:ext cx="0" cy="0"/>
          <a:chOff x="0" y="0"/>
          <a:chExt cx="0" cy="0"/>
        </a:xfrm>
      </p:grpSpPr>
      <p:cxnSp>
        <p:nvCxnSpPr>
          <p:cNvPr id="387" name="Google Shape;387;p83"/>
          <p:cNvCxnSpPr>
            <a:endCxn id="388" idx="2"/>
          </p:cNvCxnSpPr>
          <p:nvPr/>
        </p:nvCxnSpPr>
        <p:spPr>
          <a:xfrm>
            <a:off x="943316" y="4843652"/>
            <a:ext cx="1972500" cy="0"/>
          </a:xfrm>
          <a:prstGeom prst="straightConnector1">
            <a:avLst/>
          </a:prstGeom>
          <a:noFill/>
          <a:ln cap="flat" cmpd="sng" w="9525">
            <a:solidFill>
              <a:srgbClr val="BFBFBF"/>
            </a:solidFill>
            <a:prstDash val="solid"/>
            <a:miter lim="800000"/>
            <a:headEnd len="sm" w="sm" type="none"/>
            <a:tailEnd len="sm" w="sm" type="none"/>
          </a:ln>
        </p:spPr>
      </p:cxnSp>
      <p:sp>
        <p:nvSpPr>
          <p:cNvPr id="388" name="Google Shape;388;p83"/>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9" name="Google Shape;389;p83"/>
          <p:cNvPicPr preferRelativeResize="0"/>
          <p:nvPr/>
        </p:nvPicPr>
        <p:blipFill rotWithShape="1">
          <a:blip r:embed="rId2">
            <a:alphaModFix/>
          </a:blip>
          <a:srcRect b="-7851" l="0" r="60600" t="0"/>
          <a:stretch/>
        </p:blipFill>
        <p:spPr>
          <a:xfrm>
            <a:off x="2023520" y="4731990"/>
            <a:ext cx="892293" cy="104295"/>
          </a:xfrm>
          <a:prstGeom prst="rect">
            <a:avLst/>
          </a:prstGeom>
          <a:noFill/>
          <a:ln>
            <a:noFill/>
          </a:ln>
        </p:spPr>
      </p:pic>
      <p:pic>
        <p:nvPicPr>
          <p:cNvPr descr="Immagine che contiene orologio, segnale&#10;&#10;Descrizione generata automaticamente" id="390" name="Google Shape;390;p83"/>
          <p:cNvPicPr preferRelativeResize="0"/>
          <p:nvPr/>
        </p:nvPicPr>
        <p:blipFill rotWithShape="1">
          <a:blip r:embed="rId3">
            <a:alphaModFix/>
          </a:blip>
          <a:srcRect b="0" l="0" r="0" t="0"/>
          <a:stretch/>
        </p:blipFill>
        <p:spPr>
          <a:xfrm>
            <a:off x="107504" y="4624192"/>
            <a:ext cx="835897" cy="395830"/>
          </a:xfrm>
          <a:prstGeom prst="rect">
            <a:avLst/>
          </a:prstGeom>
          <a:noFill/>
          <a:ln>
            <a:noFill/>
          </a:ln>
        </p:spPr>
      </p:pic>
      <p:sp>
        <p:nvSpPr>
          <p:cNvPr id="391" name="Google Shape;391;p83"/>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392" name="Google Shape;392;p83"/>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3" name="Google Shape;393;p83"/>
          <p:cNvSpPr/>
          <p:nvPr>
            <p:ph idx="2" type="pic"/>
          </p:nvPr>
        </p:nvSpPr>
        <p:spPr>
          <a:xfrm>
            <a:off x="6300192" y="2143186"/>
            <a:ext cx="2589000" cy="2217900"/>
          </a:xfrm>
          <a:prstGeom prst="rect">
            <a:avLst/>
          </a:prstGeom>
          <a:solidFill>
            <a:srgbClr val="D8D8D8"/>
          </a:solidFill>
          <a:ln>
            <a:noFill/>
          </a:ln>
        </p:spPr>
      </p:sp>
      <p:sp>
        <p:nvSpPr>
          <p:cNvPr id="394" name="Google Shape;394;p83"/>
          <p:cNvSpPr/>
          <p:nvPr>
            <p:ph idx="3" type="pic"/>
          </p:nvPr>
        </p:nvSpPr>
        <p:spPr>
          <a:xfrm>
            <a:off x="3270335" y="2143186"/>
            <a:ext cx="2589000" cy="2217900"/>
          </a:xfrm>
          <a:prstGeom prst="rect">
            <a:avLst/>
          </a:prstGeom>
          <a:solidFill>
            <a:srgbClr val="D8D8D8"/>
          </a:solidFill>
          <a:ln>
            <a:noFill/>
          </a:ln>
        </p:spPr>
      </p:sp>
      <p:sp>
        <p:nvSpPr>
          <p:cNvPr id="395" name="Google Shape;395;p83"/>
          <p:cNvSpPr/>
          <p:nvPr>
            <p:ph idx="4" type="pic"/>
          </p:nvPr>
        </p:nvSpPr>
        <p:spPr>
          <a:xfrm>
            <a:off x="240478" y="2143186"/>
            <a:ext cx="2589000" cy="2217900"/>
          </a:xfrm>
          <a:prstGeom prst="rect">
            <a:avLst/>
          </a:prstGeom>
          <a:solidFill>
            <a:srgbClr val="D8D8D8"/>
          </a:solidFill>
          <a:ln>
            <a:noFill/>
          </a:ln>
        </p:spPr>
      </p:sp>
      <p:pic>
        <p:nvPicPr>
          <p:cNvPr id="396" name="Google Shape;396;p83"/>
          <p:cNvPicPr preferRelativeResize="0"/>
          <p:nvPr/>
        </p:nvPicPr>
        <p:blipFill rotWithShape="1">
          <a:blip r:embed="rId4">
            <a:alphaModFix/>
          </a:blip>
          <a:srcRect b="10602" l="0" r="0" t="0"/>
          <a:stretch/>
        </p:blipFill>
        <p:spPr>
          <a:xfrm>
            <a:off x="0" y="6190"/>
            <a:ext cx="9143999" cy="4587269"/>
          </a:xfrm>
          <a:prstGeom prst="rect">
            <a:avLst/>
          </a:prstGeom>
          <a:noFill/>
          <a:ln>
            <a:noFill/>
          </a:ln>
        </p:spPr>
      </p:pic>
      <p:grpSp>
        <p:nvGrpSpPr>
          <p:cNvPr id="397" name="Google Shape;397;p83"/>
          <p:cNvGrpSpPr/>
          <p:nvPr/>
        </p:nvGrpSpPr>
        <p:grpSpPr>
          <a:xfrm>
            <a:off x="8100392" y="4531287"/>
            <a:ext cx="841438" cy="539501"/>
            <a:chOff x="1403648" y="4531287"/>
            <a:chExt cx="841438" cy="539501"/>
          </a:xfrm>
        </p:grpSpPr>
        <p:pic>
          <p:nvPicPr>
            <p:cNvPr id="398" name="Google Shape;398;p83"/>
            <p:cNvPicPr preferRelativeResize="0"/>
            <p:nvPr/>
          </p:nvPicPr>
          <p:blipFill rotWithShape="1">
            <a:blip r:embed="rId5">
              <a:alphaModFix/>
            </a:blip>
            <a:srcRect b="0" l="0" r="0" t="0"/>
            <a:stretch/>
          </p:blipFill>
          <p:spPr>
            <a:xfrm>
              <a:off x="1492897" y="4531287"/>
              <a:ext cx="752189" cy="539501"/>
            </a:xfrm>
            <a:prstGeom prst="rect">
              <a:avLst/>
            </a:prstGeom>
            <a:noFill/>
            <a:ln>
              <a:noFill/>
            </a:ln>
          </p:spPr>
        </p:pic>
        <p:cxnSp>
          <p:nvCxnSpPr>
            <p:cNvPr id="399" name="Google Shape;399;p83"/>
            <p:cNvCxnSpPr/>
            <p:nvPr/>
          </p:nvCxnSpPr>
          <p:spPr>
            <a:xfrm>
              <a:off x="1403648" y="4665197"/>
              <a:ext cx="0" cy="295800"/>
            </a:xfrm>
            <a:prstGeom prst="straightConnector1">
              <a:avLst/>
            </a:prstGeom>
            <a:noFill/>
            <a:ln cap="flat" cmpd="sng" w="25400">
              <a:solidFill>
                <a:schemeClr val="accent1"/>
              </a:solidFill>
              <a:prstDash val="solid"/>
              <a:miter lim="800000"/>
              <a:headEnd len="sm" w="sm" type="none"/>
              <a:tailEnd len="sm" w="sm" type="none"/>
            </a:ln>
          </p:spPr>
        </p:cxn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400" name="Shape 400"/>
        <p:cNvGrpSpPr/>
        <p:nvPr/>
      </p:nvGrpSpPr>
      <p:grpSpPr>
        <a:xfrm>
          <a:off x="0" y="0"/>
          <a:ext cx="0" cy="0"/>
          <a:chOff x="0" y="0"/>
          <a:chExt cx="0" cy="0"/>
        </a:xfrm>
      </p:grpSpPr>
      <p:cxnSp>
        <p:nvCxnSpPr>
          <p:cNvPr id="401" name="Google Shape;401;p84"/>
          <p:cNvCxnSpPr>
            <a:endCxn id="402" idx="2"/>
          </p:cNvCxnSpPr>
          <p:nvPr/>
        </p:nvCxnSpPr>
        <p:spPr>
          <a:xfrm>
            <a:off x="943316" y="4843652"/>
            <a:ext cx="1972500" cy="0"/>
          </a:xfrm>
          <a:prstGeom prst="straightConnector1">
            <a:avLst/>
          </a:prstGeom>
          <a:noFill/>
          <a:ln cap="flat" cmpd="sng" w="9525">
            <a:solidFill>
              <a:srgbClr val="BFBFBF"/>
            </a:solidFill>
            <a:prstDash val="solid"/>
            <a:miter lim="800000"/>
            <a:headEnd len="sm" w="sm" type="none"/>
            <a:tailEnd len="sm" w="sm" type="none"/>
          </a:ln>
        </p:spPr>
      </p:cxnSp>
      <p:sp>
        <p:nvSpPr>
          <p:cNvPr id="402" name="Google Shape;402;p84"/>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03" name="Google Shape;403;p84"/>
          <p:cNvPicPr preferRelativeResize="0"/>
          <p:nvPr/>
        </p:nvPicPr>
        <p:blipFill rotWithShape="1">
          <a:blip r:embed="rId2">
            <a:alphaModFix/>
          </a:blip>
          <a:srcRect b="-7851" l="0" r="60600" t="0"/>
          <a:stretch/>
        </p:blipFill>
        <p:spPr>
          <a:xfrm>
            <a:off x="2023520" y="4731990"/>
            <a:ext cx="892293" cy="104295"/>
          </a:xfrm>
          <a:prstGeom prst="rect">
            <a:avLst/>
          </a:prstGeom>
          <a:noFill/>
          <a:ln>
            <a:noFill/>
          </a:ln>
        </p:spPr>
      </p:pic>
      <p:pic>
        <p:nvPicPr>
          <p:cNvPr descr="Immagine che contiene orologio, segnale&#10;&#10;Descrizione generata automaticamente" id="404" name="Google Shape;404;p84"/>
          <p:cNvPicPr preferRelativeResize="0"/>
          <p:nvPr/>
        </p:nvPicPr>
        <p:blipFill rotWithShape="1">
          <a:blip r:embed="rId3">
            <a:alphaModFix/>
          </a:blip>
          <a:srcRect b="0" l="0" r="0" t="0"/>
          <a:stretch/>
        </p:blipFill>
        <p:spPr>
          <a:xfrm>
            <a:off x="107504" y="4624192"/>
            <a:ext cx="835897" cy="395830"/>
          </a:xfrm>
          <a:prstGeom prst="rect">
            <a:avLst/>
          </a:prstGeom>
          <a:noFill/>
          <a:ln>
            <a:noFill/>
          </a:ln>
        </p:spPr>
      </p:pic>
      <p:sp>
        <p:nvSpPr>
          <p:cNvPr id="405" name="Google Shape;405;p8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6" name="Google Shape;406;p84"/>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pic>
        <p:nvPicPr>
          <p:cNvPr id="407" name="Google Shape;407;p84"/>
          <p:cNvPicPr preferRelativeResize="0"/>
          <p:nvPr/>
        </p:nvPicPr>
        <p:blipFill rotWithShape="1">
          <a:blip r:embed="rId4">
            <a:alphaModFix/>
          </a:blip>
          <a:srcRect b="10602" l="0" r="0" t="0"/>
          <a:stretch/>
        </p:blipFill>
        <p:spPr>
          <a:xfrm>
            <a:off x="0" y="6190"/>
            <a:ext cx="9143999" cy="4587269"/>
          </a:xfrm>
          <a:prstGeom prst="rect">
            <a:avLst/>
          </a:prstGeom>
          <a:noFill/>
          <a:ln>
            <a:noFill/>
          </a:ln>
        </p:spPr>
      </p:pic>
      <p:grpSp>
        <p:nvGrpSpPr>
          <p:cNvPr id="408" name="Google Shape;408;p84"/>
          <p:cNvGrpSpPr/>
          <p:nvPr/>
        </p:nvGrpSpPr>
        <p:grpSpPr>
          <a:xfrm>
            <a:off x="8100392" y="4531287"/>
            <a:ext cx="841438" cy="539501"/>
            <a:chOff x="1403648" y="4531287"/>
            <a:chExt cx="841438" cy="539501"/>
          </a:xfrm>
        </p:grpSpPr>
        <p:pic>
          <p:nvPicPr>
            <p:cNvPr id="409" name="Google Shape;409;p84"/>
            <p:cNvPicPr preferRelativeResize="0"/>
            <p:nvPr/>
          </p:nvPicPr>
          <p:blipFill rotWithShape="1">
            <a:blip r:embed="rId5">
              <a:alphaModFix/>
            </a:blip>
            <a:srcRect b="0" l="0" r="0" t="0"/>
            <a:stretch/>
          </p:blipFill>
          <p:spPr>
            <a:xfrm>
              <a:off x="1492897" y="4531287"/>
              <a:ext cx="752189" cy="539501"/>
            </a:xfrm>
            <a:prstGeom prst="rect">
              <a:avLst/>
            </a:prstGeom>
            <a:noFill/>
            <a:ln>
              <a:noFill/>
            </a:ln>
          </p:spPr>
        </p:pic>
        <p:cxnSp>
          <p:nvCxnSpPr>
            <p:cNvPr id="410" name="Google Shape;410;p84"/>
            <p:cNvCxnSpPr/>
            <p:nvPr/>
          </p:nvCxnSpPr>
          <p:spPr>
            <a:xfrm>
              <a:off x="1403648" y="4665197"/>
              <a:ext cx="0" cy="295800"/>
            </a:xfrm>
            <a:prstGeom prst="straightConnector1">
              <a:avLst/>
            </a:prstGeom>
            <a:noFill/>
            <a:ln cap="flat" cmpd="sng" w="25400">
              <a:solidFill>
                <a:schemeClr val="accent1"/>
              </a:solidFill>
              <a:prstDash val="solid"/>
              <a:miter lim="800000"/>
              <a:headEnd len="sm" w="sm" type="none"/>
              <a:tailEnd len="sm" w="sm" type="none"/>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411" name="Shape 411"/>
        <p:cNvGrpSpPr/>
        <p:nvPr/>
      </p:nvGrpSpPr>
      <p:grpSpPr>
        <a:xfrm>
          <a:off x="0" y="0"/>
          <a:ext cx="0" cy="0"/>
          <a:chOff x="0" y="0"/>
          <a:chExt cx="0" cy="0"/>
        </a:xfrm>
      </p:grpSpPr>
      <p:pic>
        <p:nvPicPr>
          <p:cNvPr id="412" name="Google Shape;412;p85"/>
          <p:cNvPicPr preferRelativeResize="0"/>
          <p:nvPr/>
        </p:nvPicPr>
        <p:blipFill rotWithShape="1">
          <a:blip r:embed="rId2">
            <a:alphaModFix/>
          </a:blip>
          <a:srcRect b="10602" l="0" r="0" t="0"/>
          <a:stretch/>
        </p:blipFill>
        <p:spPr>
          <a:xfrm>
            <a:off x="0" y="6190"/>
            <a:ext cx="9143999" cy="4587269"/>
          </a:xfrm>
          <a:prstGeom prst="rect">
            <a:avLst/>
          </a:prstGeom>
          <a:noFill/>
          <a:ln>
            <a:noFill/>
          </a:ln>
        </p:spPr>
      </p:pic>
      <p:cxnSp>
        <p:nvCxnSpPr>
          <p:cNvPr id="413" name="Google Shape;413;p85"/>
          <p:cNvCxnSpPr>
            <a:endCxn id="414" idx="2"/>
          </p:cNvCxnSpPr>
          <p:nvPr/>
        </p:nvCxnSpPr>
        <p:spPr>
          <a:xfrm>
            <a:off x="943316" y="4843652"/>
            <a:ext cx="1972500" cy="0"/>
          </a:xfrm>
          <a:prstGeom prst="straightConnector1">
            <a:avLst/>
          </a:prstGeom>
          <a:noFill/>
          <a:ln cap="flat" cmpd="sng" w="9525">
            <a:solidFill>
              <a:srgbClr val="BFBFBF"/>
            </a:solidFill>
            <a:prstDash val="solid"/>
            <a:miter lim="800000"/>
            <a:headEnd len="sm" w="sm" type="none"/>
            <a:tailEnd len="sm" w="sm" type="none"/>
          </a:ln>
        </p:spPr>
      </p:cxnSp>
      <p:sp>
        <p:nvSpPr>
          <p:cNvPr id="414" name="Google Shape;414;p85"/>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5" name="Google Shape;415;p85"/>
          <p:cNvPicPr preferRelativeResize="0"/>
          <p:nvPr/>
        </p:nvPicPr>
        <p:blipFill rotWithShape="1">
          <a:blip r:embed="rId3">
            <a:alphaModFix/>
          </a:blip>
          <a:srcRect b="-7851" l="0" r="60600" t="0"/>
          <a:stretch/>
        </p:blipFill>
        <p:spPr>
          <a:xfrm>
            <a:off x="2023520" y="4731990"/>
            <a:ext cx="892293" cy="104295"/>
          </a:xfrm>
          <a:prstGeom prst="rect">
            <a:avLst/>
          </a:prstGeom>
          <a:noFill/>
          <a:ln>
            <a:noFill/>
          </a:ln>
        </p:spPr>
      </p:pic>
      <p:pic>
        <p:nvPicPr>
          <p:cNvPr descr="Immagine che contiene orologio, segnale&#10;&#10;Descrizione generata automaticamente" id="416" name="Google Shape;416;p85"/>
          <p:cNvPicPr preferRelativeResize="0"/>
          <p:nvPr/>
        </p:nvPicPr>
        <p:blipFill rotWithShape="1">
          <a:blip r:embed="rId4">
            <a:alphaModFix/>
          </a:blip>
          <a:srcRect b="0" l="0" r="0" t="0"/>
          <a:stretch/>
        </p:blipFill>
        <p:spPr>
          <a:xfrm>
            <a:off x="107504" y="4624192"/>
            <a:ext cx="835897" cy="395830"/>
          </a:xfrm>
          <a:prstGeom prst="rect">
            <a:avLst/>
          </a:prstGeom>
          <a:noFill/>
          <a:ln>
            <a:noFill/>
          </a:ln>
        </p:spPr>
      </p:pic>
      <p:sp>
        <p:nvSpPr>
          <p:cNvPr id="417" name="Google Shape;417;p85"/>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418" name="Google Shape;418;p8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9" name="Google Shape;419;p85"/>
          <p:cNvSpPr/>
          <p:nvPr>
            <p:ph idx="2" type="pic"/>
          </p:nvPr>
        </p:nvSpPr>
        <p:spPr>
          <a:xfrm>
            <a:off x="5723830" y="1084144"/>
            <a:ext cx="3168600" cy="3509400"/>
          </a:xfrm>
          <a:prstGeom prst="rect">
            <a:avLst/>
          </a:prstGeom>
          <a:solidFill>
            <a:srgbClr val="D8D8D8"/>
          </a:solidFill>
          <a:ln>
            <a:noFill/>
          </a:ln>
        </p:spPr>
      </p:sp>
      <p:grpSp>
        <p:nvGrpSpPr>
          <p:cNvPr id="420" name="Google Shape;420;p85"/>
          <p:cNvGrpSpPr/>
          <p:nvPr/>
        </p:nvGrpSpPr>
        <p:grpSpPr>
          <a:xfrm>
            <a:off x="8100392" y="4531287"/>
            <a:ext cx="841438" cy="539501"/>
            <a:chOff x="1403648" y="4531287"/>
            <a:chExt cx="841438" cy="539501"/>
          </a:xfrm>
        </p:grpSpPr>
        <p:pic>
          <p:nvPicPr>
            <p:cNvPr id="421" name="Google Shape;421;p85"/>
            <p:cNvPicPr preferRelativeResize="0"/>
            <p:nvPr/>
          </p:nvPicPr>
          <p:blipFill rotWithShape="1">
            <a:blip r:embed="rId5">
              <a:alphaModFix/>
            </a:blip>
            <a:srcRect b="0" l="0" r="0" t="0"/>
            <a:stretch/>
          </p:blipFill>
          <p:spPr>
            <a:xfrm>
              <a:off x="1492897" y="4531287"/>
              <a:ext cx="752189" cy="539501"/>
            </a:xfrm>
            <a:prstGeom prst="rect">
              <a:avLst/>
            </a:prstGeom>
            <a:noFill/>
            <a:ln>
              <a:noFill/>
            </a:ln>
          </p:spPr>
        </p:pic>
        <p:cxnSp>
          <p:nvCxnSpPr>
            <p:cNvPr id="422" name="Google Shape;422;p85"/>
            <p:cNvCxnSpPr/>
            <p:nvPr/>
          </p:nvCxnSpPr>
          <p:spPr>
            <a:xfrm>
              <a:off x="1403648" y="4665197"/>
              <a:ext cx="0" cy="295800"/>
            </a:xfrm>
            <a:prstGeom prst="straightConnector1">
              <a:avLst/>
            </a:prstGeom>
            <a:noFill/>
            <a:ln cap="flat" cmpd="sng" w="25400">
              <a:solidFill>
                <a:schemeClr val="accent1"/>
              </a:solidFill>
              <a:prstDash val="solid"/>
              <a:miter lim="800000"/>
              <a:headEnd len="sm" w="sm" type="none"/>
              <a:tailEnd len="sm" w="sm" type="none"/>
            </a:ln>
          </p:spPr>
        </p:cxn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4" name="Shape 42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5.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5" Type="http://schemas.openxmlformats.org/officeDocument/2006/relationships/slideLayout" Target="../slideLayouts/slideLayout33.xml"/><Relationship Id="rId19" Type="http://schemas.openxmlformats.org/officeDocument/2006/relationships/theme" Target="../theme/theme2.xml"/><Relationship Id="rId6" Type="http://schemas.openxmlformats.org/officeDocument/2006/relationships/slideLayout" Target="../slideLayouts/slideLayout34.xml"/><Relationship Id="rId18" Type="http://schemas.openxmlformats.org/officeDocument/2006/relationships/slideLayout" Target="../slideLayouts/slideLayout46.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66.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21" Type="http://schemas.openxmlformats.org/officeDocument/2006/relationships/theme" Target="../theme/theme3.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5" Type="http://schemas.openxmlformats.org/officeDocument/2006/relationships/slideLayout" Target="../slideLayouts/slideLayout51.xml"/><Relationship Id="rId19" Type="http://schemas.openxmlformats.org/officeDocument/2006/relationships/slideLayout" Target="../slideLayouts/slideLayout65.xml"/><Relationship Id="rId6" Type="http://schemas.openxmlformats.org/officeDocument/2006/relationships/slideLayout" Target="../slideLayouts/slideLayout52.xml"/><Relationship Id="rId18" Type="http://schemas.openxmlformats.org/officeDocument/2006/relationships/slideLayout" Target="../slideLayouts/slideLayout64.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5" Type="http://schemas.openxmlformats.org/officeDocument/2006/relationships/theme" Target="../theme/theme1.xml"/><Relationship Id="rId14" Type="http://schemas.openxmlformats.org/officeDocument/2006/relationships/slideLayout" Target="../slideLayouts/slideLayout8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52" name="Google Shape;52;p13"/>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22" name="Shape 122"/>
        <p:cNvGrpSpPr/>
        <p:nvPr/>
      </p:nvGrpSpPr>
      <p:grpSpPr>
        <a:xfrm>
          <a:off x="0" y="0"/>
          <a:ext cx="0" cy="0"/>
          <a:chOff x="0" y="0"/>
          <a:chExt cx="0" cy="0"/>
        </a:xfrm>
      </p:grpSpPr>
      <p:sp>
        <p:nvSpPr>
          <p:cNvPr id="123" name="Google Shape;123;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124" name="Google Shape;124;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25" name="Google Shape;125;p3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231" name="Shape 231"/>
        <p:cNvGrpSpPr/>
        <p:nvPr/>
      </p:nvGrpSpPr>
      <p:grpSpPr>
        <a:xfrm>
          <a:off x="0" y="0"/>
          <a:ext cx="0" cy="0"/>
          <a:chOff x="0" y="0"/>
          <a:chExt cx="0" cy="0"/>
        </a:xfrm>
      </p:grpSpPr>
      <p:sp>
        <p:nvSpPr>
          <p:cNvPr id="232" name="Google Shape;232;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233" name="Google Shape;233;p50"/>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234" name="Google Shape;234;p5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309" name="Shape 309"/>
        <p:cNvGrpSpPr/>
        <p:nvPr/>
      </p:nvGrpSpPr>
      <p:grpSpPr>
        <a:xfrm>
          <a:off x="0" y="0"/>
          <a:ext cx="0" cy="0"/>
          <a:chOff x="0" y="0"/>
          <a:chExt cx="0" cy="0"/>
        </a:xfrm>
      </p:grpSpPr>
      <p:sp>
        <p:nvSpPr>
          <p:cNvPr id="310" name="Google Shape;310;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311" name="Google Shape;311;p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312" name="Google Shape;312;p7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2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41.jpg"/><Relationship Id="rId9" Type="http://schemas.openxmlformats.org/officeDocument/2006/relationships/hyperlink" Target="https://ec.europa.eu/info/funding-tenders/opportunities/docs/2021-2027/horizon/guidance/programme-guide_horizon_en.pdf" TargetMode="External"/><Relationship Id="rId5" Type="http://schemas.openxmlformats.org/officeDocument/2006/relationships/hyperlink" Target="https://unsplash.com/@wesley_armstrong?utm_source=unsplash&amp;utm_medium=referral&amp;utm_content=creditCopyText" TargetMode="External"/><Relationship Id="rId6" Type="http://schemas.openxmlformats.org/officeDocument/2006/relationships/hyperlink" Target="https://unsplash.com/s/photos/traffic-light?utm_source=unsplash&amp;utm_medium=referral&amp;utm_content=creditCopyText" TargetMode="External"/><Relationship Id="rId7" Type="http://schemas.openxmlformats.org/officeDocument/2006/relationships/hyperlink" Target="https://pixabay.com/users/uglowp-182108/?utm_source=link-attribution&amp;utm_medium=referral&amp;utm_campaign=image&amp;utm_content=282735" TargetMode="External"/><Relationship Id="rId8" Type="http://schemas.openxmlformats.org/officeDocument/2006/relationships/hyperlink" Target="https://pixabay.com/?utm_source=link-attribution&amp;utm_medium=referral&amp;utm_campaign=image&amp;utm_content=28273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1.xml"/><Relationship Id="rId3" Type="http://schemas.openxmlformats.org/officeDocument/2006/relationships/hyperlink" Target="https://ec.europa.eu/research/participants/docs/h2020-funding-guide/other/event210421.htm" TargetMode="External"/><Relationship Id="rId4" Type="http://schemas.openxmlformats.org/officeDocument/2006/relationships/hyperlink" Target="https://ec.europa.eu/research/participants/docs/h2020-funding-guide/other/event210421.htm" TargetMode="External"/><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hyperlink" Target="https://ec.europa.eu/info/funding-tenders/opportunities/docs/2021-2027/horizon/guidance/programme-guide_horizon_e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hyperlink" Target="https://ec.europa.eu/info/funding-tenders/opportunities/docs/2021-2027/horizon/guidance/programme-guide_horizon_en.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 Id="rId3" Type="http://schemas.openxmlformats.org/officeDocument/2006/relationships/hyperlink" Target="https://ec.europa.eu/info/funding-tenders/opportunities/docs/2021-2027/horizon/guidance/programme-guide_horizon_e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hyperlink" Target="https://osf.io/dp6je/" TargetMode="External"/><Relationship Id="rId5" Type="http://schemas.openxmlformats.org/officeDocument/2006/relationships/hyperlink" Target="https://doi.org/10.5281/zenodo.5589722" TargetMode="External"/><Relationship Id="rId6" Type="http://schemas.openxmlformats.org/officeDocument/2006/relationships/hyperlink" Target="https://doi.org/10.5281/zenodo.558812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25.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image" Target="../media/image33.jpg"/><Relationship Id="rId10" Type="http://schemas.openxmlformats.org/officeDocument/2006/relationships/hyperlink" Target="https://v2.sherpa.ac.uk/romeo/" TargetMode="External"/><Relationship Id="rId1" Type="http://schemas.openxmlformats.org/officeDocument/2006/relationships/slideLayout" Target="../slideLayouts/slideLayout57.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32.jpg"/><Relationship Id="rId9" Type="http://schemas.openxmlformats.org/officeDocument/2006/relationships/image" Target="../media/image30.jpg"/><Relationship Id="rId5" Type="http://schemas.openxmlformats.org/officeDocument/2006/relationships/image" Target="../media/image24.png"/><Relationship Id="rId6" Type="http://schemas.openxmlformats.org/officeDocument/2006/relationships/image" Target="../media/image36.png"/><Relationship Id="rId7" Type="http://schemas.openxmlformats.org/officeDocument/2006/relationships/image" Target="../media/image16.png"/><Relationship Id="rId8"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hyperlink" Target="https://forms.gle/V779q4sAqNYkAtcG6"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7.xml"/><Relationship Id="rId3" Type="http://schemas.openxmlformats.org/officeDocument/2006/relationships/image" Target="../media/image43.jpg"/><Relationship Id="rId4" Type="http://schemas.openxmlformats.org/officeDocument/2006/relationships/hyperlink" Target="http://www.menti.com" TargetMode="External"/><Relationship Id="rId5" Type="http://schemas.openxmlformats.org/officeDocument/2006/relationships/image" Target="../media/image34.png"/></Relationships>
</file>

<file path=ppt/slides/_rels/slide28.xml.rels><?xml version="1.0" encoding="UTF-8" standalone="yes"?><Relationships xmlns="http://schemas.openxmlformats.org/package/2006/relationships"><Relationship Id="rId10" Type="http://schemas.openxmlformats.org/officeDocument/2006/relationships/image" Target="../media/image37.png"/><Relationship Id="rId1" Type="http://schemas.openxmlformats.org/officeDocument/2006/relationships/slideLayout" Target="../slideLayouts/slideLayout76.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image" Target="../media/image38.png"/><Relationship Id="rId9" Type="http://schemas.openxmlformats.org/officeDocument/2006/relationships/image" Target="../media/image31.jpg"/><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42.jpg"/><Relationship Id="rId8"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40.jpg"/><Relationship Id="rId4" Type="http://schemas.openxmlformats.org/officeDocument/2006/relationships/hyperlink" Target="https://unsplash.com/@gabiontheroad?utm_source=unsplash&amp;utm_medium=referral&amp;utm_content=creditCopyText" TargetMode="External"/><Relationship Id="rId5" Type="http://schemas.openxmlformats.org/officeDocument/2006/relationships/hyperlink" Target="https://unsplash.com/@gabiontheroad?utm_source=unsplash&amp;utm_medium=referral&amp;utm_content=creditCopyText" TargetMode="External"/><Relationship Id="rId6" Type="http://schemas.openxmlformats.org/officeDocument/2006/relationships/hyperlink" Target="https://unsplash.com/s/photos/publication?utm_source=unsplash&amp;utm_medium=referral&amp;utm_content=creditCopyText" TargetMode="External"/><Relationship Id="rId7" Type="http://schemas.openxmlformats.org/officeDocument/2006/relationships/hyperlink" Target="https://unsplash.com/s/photos/publication?utm_source=unsplash&amp;utm_medium=referral&amp;utm_content=creditCopyTe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39.jpg"/><Relationship Id="rId4" Type="http://schemas.openxmlformats.org/officeDocument/2006/relationships/hyperlink" Target="https://unsplash.com/@nananadolgo?utm_source=unsplash&amp;utm_medium=referral&amp;utm_content=creditCopyText" TargetMode="External"/><Relationship Id="rId5" Type="http://schemas.openxmlformats.org/officeDocument/2006/relationships/hyperlink" Target="https://unsplash.com/s/photos/data-management?utm_source=unsplash&amp;utm_medium=referral&amp;utm_content=creditCopyT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hyperlink" Target="https://ec.europa.eu/info/funding-tenders/opportunities/docs/2021-2027/experts/standard-briefing-slides-for-experts_he_en.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hyperlink" Target="https://ec.europa.eu/info/funding-tenders/opportunities/docs/2021-2027/horizon/guidance/programme-guide_horizon_en.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88"/>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lnSpc>
                <a:spcPct val="120000"/>
              </a:lnSpc>
              <a:spcBef>
                <a:spcPts val="3000"/>
              </a:spcBef>
              <a:spcAft>
                <a:spcPts val="1500"/>
              </a:spcAft>
              <a:buNone/>
            </a:pPr>
            <a:r>
              <a:rPr lang="it" sz="3150">
                <a:solidFill>
                  <a:srgbClr val="2D2E33"/>
                </a:solidFill>
                <a:latin typeface="Montserrat"/>
                <a:ea typeface="Montserrat"/>
                <a:cs typeface="Montserrat"/>
                <a:sym typeface="Montserrat"/>
              </a:rPr>
              <a:t>Practical course on FAIR Data Stewardship in Life Science</a:t>
            </a:r>
            <a:endParaRPr/>
          </a:p>
        </p:txBody>
      </p:sp>
      <p:sp>
        <p:nvSpPr>
          <p:cNvPr id="430" name="Google Shape;430;p88"/>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it"/>
              <a:t>Module 1.4 - </a:t>
            </a:r>
            <a:r>
              <a:rPr lang="it"/>
              <a:t>EC Policies on Open Science</a:t>
            </a:r>
            <a:endParaRPr/>
          </a:p>
        </p:txBody>
      </p:sp>
      <p:pic>
        <p:nvPicPr>
          <p:cNvPr id="431" name="Google Shape;431;p88"/>
          <p:cNvPicPr preferRelativeResize="0"/>
          <p:nvPr/>
        </p:nvPicPr>
        <p:blipFill>
          <a:blip r:embed="rId3">
            <a:alphaModFix/>
          </a:blip>
          <a:stretch>
            <a:fillRect/>
          </a:stretch>
        </p:blipFill>
        <p:spPr>
          <a:xfrm>
            <a:off x="7940975" y="4695226"/>
            <a:ext cx="1129551" cy="398175"/>
          </a:xfrm>
          <a:prstGeom prst="rect">
            <a:avLst/>
          </a:prstGeom>
          <a:noFill/>
          <a:ln>
            <a:noFill/>
          </a:ln>
        </p:spPr>
      </p:pic>
      <p:sp>
        <p:nvSpPr>
          <p:cNvPr id="432" name="Google Shape;432;p88"/>
          <p:cNvSpPr txBox="1"/>
          <p:nvPr/>
        </p:nvSpPr>
        <p:spPr>
          <a:xfrm>
            <a:off x="838275" y="3808475"/>
            <a:ext cx="7498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Lato"/>
                <a:ea typeface="Lato"/>
                <a:cs typeface="Lato"/>
                <a:sym typeface="Lato"/>
              </a:rPr>
              <a:t>Gina Pavone, CNR-ISTI		0000-0003-0087-2151</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it">
                <a:latin typeface="Lato"/>
                <a:ea typeface="Lato"/>
                <a:cs typeface="Lato"/>
                <a:sym typeface="Lato"/>
              </a:rPr>
              <a:t>Emma Lazzeri, GARR		0000-0003-0506-046X</a:t>
            </a:r>
            <a:endParaRPr>
              <a:latin typeface="Lato"/>
              <a:ea typeface="Lato"/>
              <a:cs typeface="Lato"/>
              <a:sym typeface="Lato"/>
            </a:endParaRPr>
          </a:p>
        </p:txBody>
      </p:sp>
      <p:pic>
        <p:nvPicPr>
          <p:cNvPr id="433" name="Google Shape;433;p88"/>
          <p:cNvPicPr preferRelativeResize="0"/>
          <p:nvPr/>
        </p:nvPicPr>
        <p:blipFill>
          <a:blip r:embed="rId4">
            <a:alphaModFix/>
          </a:blip>
          <a:stretch>
            <a:fillRect/>
          </a:stretch>
        </p:blipFill>
        <p:spPr>
          <a:xfrm>
            <a:off x="2878100" y="3864475"/>
            <a:ext cx="282148" cy="282148"/>
          </a:xfrm>
          <a:prstGeom prst="rect">
            <a:avLst/>
          </a:prstGeom>
          <a:noFill/>
          <a:ln>
            <a:noFill/>
          </a:ln>
        </p:spPr>
      </p:pic>
      <p:pic>
        <p:nvPicPr>
          <p:cNvPr id="434" name="Google Shape;434;p88"/>
          <p:cNvPicPr preferRelativeResize="0"/>
          <p:nvPr/>
        </p:nvPicPr>
        <p:blipFill>
          <a:blip r:embed="rId4">
            <a:alphaModFix/>
          </a:blip>
          <a:stretch>
            <a:fillRect/>
          </a:stretch>
        </p:blipFill>
        <p:spPr>
          <a:xfrm>
            <a:off x="2725700" y="4245475"/>
            <a:ext cx="282148" cy="2821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97"/>
          <p:cNvSpPr txBox="1"/>
          <p:nvPr>
            <p:ph type="title"/>
          </p:nvPr>
        </p:nvSpPr>
        <p:spPr>
          <a:xfrm>
            <a:off x="251520" y="178718"/>
            <a:ext cx="8640900" cy="5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
              <a:t>Mandatory and recommended OS practices</a:t>
            </a:r>
            <a:endParaRPr/>
          </a:p>
        </p:txBody>
      </p:sp>
      <p:sp>
        <p:nvSpPr>
          <p:cNvPr id="524" name="Google Shape;524;p97"/>
          <p:cNvSpPr txBox="1"/>
          <p:nvPr>
            <p:ph idx="1" type="body"/>
          </p:nvPr>
        </p:nvSpPr>
        <p:spPr>
          <a:xfrm>
            <a:off x="251520" y="703145"/>
            <a:ext cx="8640900" cy="839400"/>
          </a:xfrm>
          <a:prstGeom prst="rect">
            <a:avLst/>
          </a:prstGeom>
        </p:spPr>
        <p:txBody>
          <a:bodyPr anchorCtr="0" anchor="t" bIns="45700" lIns="91425" spcFirstLastPara="1" rIns="91425" wrap="square" tIns="45700">
            <a:normAutofit/>
          </a:bodyPr>
          <a:lstStyle/>
          <a:p>
            <a:pPr indent="0" lvl="0" marL="0" rtl="0" algn="just">
              <a:spcBef>
                <a:spcPts val="1000"/>
              </a:spcBef>
              <a:spcAft>
                <a:spcPts val="1200"/>
              </a:spcAft>
              <a:buNone/>
            </a:pPr>
            <a:r>
              <a:rPr lang="it" sz="1800"/>
              <a:t>In HE both mandatory and recommended OS practices will be evaluated in the project proposal phase. </a:t>
            </a:r>
            <a:endParaRPr sz="1800"/>
          </a:p>
        </p:txBody>
      </p:sp>
      <p:pic>
        <p:nvPicPr>
          <p:cNvPr id="525" name="Google Shape;525;p97"/>
          <p:cNvPicPr preferRelativeResize="0"/>
          <p:nvPr>
            <p:ph idx="3" type="pic"/>
          </p:nvPr>
        </p:nvPicPr>
        <p:blipFill rotWithShape="1">
          <a:blip r:embed="rId3">
            <a:alphaModFix/>
          </a:blip>
          <a:srcRect b="7161" l="0" r="0" t="7170"/>
          <a:stretch/>
        </p:blipFill>
        <p:spPr>
          <a:xfrm>
            <a:off x="3270335" y="1914586"/>
            <a:ext cx="2588998" cy="2217901"/>
          </a:xfrm>
          <a:prstGeom prst="rect">
            <a:avLst/>
          </a:prstGeom>
        </p:spPr>
      </p:pic>
      <p:pic>
        <p:nvPicPr>
          <p:cNvPr id="526" name="Google Shape;526;p97"/>
          <p:cNvPicPr preferRelativeResize="0"/>
          <p:nvPr>
            <p:ph idx="4" type="pic"/>
          </p:nvPr>
        </p:nvPicPr>
        <p:blipFill rotWithShape="1">
          <a:blip r:embed="rId4">
            <a:alphaModFix/>
          </a:blip>
          <a:srcRect b="21427" l="0" r="0" t="21433"/>
          <a:stretch/>
        </p:blipFill>
        <p:spPr>
          <a:xfrm>
            <a:off x="240478" y="1914586"/>
            <a:ext cx="2589000" cy="2217902"/>
          </a:xfrm>
          <a:prstGeom prst="rect">
            <a:avLst/>
          </a:prstGeom>
        </p:spPr>
      </p:pic>
      <p:sp>
        <p:nvSpPr>
          <p:cNvPr id="527" name="Google Shape;527;p97"/>
          <p:cNvSpPr txBox="1"/>
          <p:nvPr/>
        </p:nvSpPr>
        <p:spPr>
          <a:xfrm>
            <a:off x="6300175" y="1838375"/>
            <a:ext cx="2589000" cy="2665800"/>
          </a:xfrm>
          <a:prstGeom prst="rect">
            <a:avLst/>
          </a:prstGeom>
          <a:noFill/>
          <a:ln>
            <a:noFill/>
          </a:ln>
        </p:spPr>
        <p:txBody>
          <a:bodyPr anchorCtr="0" anchor="t" bIns="91425" lIns="91425" spcFirstLastPara="1" rIns="91425" wrap="square" tIns="91425">
            <a:spAutoFit/>
          </a:bodyPr>
          <a:lstStyle/>
          <a:p>
            <a:pPr indent="0" lvl="0" marL="0" rtl="0" algn="just">
              <a:lnSpc>
                <a:spcPct val="90000"/>
              </a:lnSpc>
              <a:spcBef>
                <a:spcPts val="1000"/>
              </a:spcBef>
              <a:spcAft>
                <a:spcPts val="0"/>
              </a:spcAft>
              <a:buNone/>
            </a:pPr>
            <a:r>
              <a:rPr lang="it">
                <a:solidFill>
                  <a:srgbClr val="3F3F3F"/>
                </a:solidFill>
                <a:latin typeface="Lato"/>
                <a:ea typeface="Lato"/>
                <a:cs typeface="Lato"/>
                <a:sym typeface="Lato"/>
              </a:rPr>
              <a:t>“Proposers will have to provide concrete information on how they plan to comply with the mandatory open science practices. Failure to sufficiently address this, will result in a lower evaluation score. </a:t>
            </a:r>
            <a:endParaRPr>
              <a:solidFill>
                <a:srgbClr val="3F3F3F"/>
              </a:solidFill>
              <a:latin typeface="Lato"/>
              <a:ea typeface="Lato"/>
              <a:cs typeface="Lato"/>
              <a:sym typeface="Lato"/>
            </a:endParaRPr>
          </a:p>
          <a:p>
            <a:pPr indent="0" lvl="0" marL="0" rtl="0" algn="just">
              <a:lnSpc>
                <a:spcPct val="90000"/>
              </a:lnSpc>
              <a:spcBef>
                <a:spcPts val="1200"/>
              </a:spcBef>
              <a:spcAft>
                <a:spcPts val="1200"/>
              </a:spcAft>
              <a:buNone/>
            </a:pPr>
            <a:r>
              <a:rPr lang="it">
                <a:solidFill>
                  <a:schemeClr val="dk2"/>
                </a:solidFill>
                <a:highlight>
                  <a:srgbClr val="F8E71C"/>
                </a:highlight>
                <a:latin typeface="Lato"/>
                <a:ea typeface="Lato"/>
                <a:cs typeface="Lato"/>
                <a:sym typeface="Lato"/>
              </a:rPr>
              <a:t>Recommended open science practices are incentivised through their evaluation at the proposal stage. </a:t>
            </a:r>
            <a:endParaRPr>
              <a:solidFill>
                <a:schemeClr val="dk2"/>
              </a:solidFill>
              <a:highlight>
                <a:srgbClr val="F8E71C"/>
              </a:highlight>
              <a:latin typeface="Lato"/>
              <a:ea typeface="Lato"/>
              <a:cs typeface="Lato"/>
              <a:sym typeface="Lato"/>
            </a:endParaRPr>
          </a:p>
        </p:txBody>
      </p:sp>
      <p:sp>
        <p:nvSpPr>
          <p:cNvPr id="528" name="Google Shape;528;p97"/>
          <p:cNvSpPr txBox="1"/>
          <p:nvPr/>
        </p:nvSpPr>
        <p:spPr>
          <a:xfrm>
            <a:off x="206925" y="4208050"/>
            <a:ext cx="2394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a:solidFill>
                  <a:schemeClr val="accent1"/>
                </a:solidFill>
                <a:latin typeface="Helvetica Neue"/>
                <a:ea typeface="Helvetica Neue"/>
                <a:cs typeface="Helvetica Neue"/>
                <a:sym typeface="Helvetica Neue"/>
              </a:rPr>
              <a:t>Photo by </a:t>
            </a:r>
            <a:r>
              <a:rPr lang="it" sz="700" u="sng">
                <a:solidFill>
                  <a:schemeClr val="accent1"/>
                </a:solidFill>
                <a:latin typeface="Helvetica Neue"/>
                <a:ea typeface="Helvetica Neue"/>
                <a:cs typeface="Helvetica Neue"/>
                <a:sym typeface="Helvetica Neue"/>
                <a:hlinkClick r:id="rId5">
                  <a:extLst>
                    <a:ext uri="{A12FA001-AC4F-418D-AE19-62706E023703}">
                      <ahyp:hlinkClr val="tx"/>
                    </a:ext>
                  </a:extLst>
                </a:hlinkClick>
              </a:rPr>
              <a:t>Wesley Armstrong</a:t>
            </a:r>
            <a:r>
              <a:rPr lang="it" sz="700">
                <a:solidFill>
                  <a:schemeClr val="accent1"/>
                </a:solidFill>
                <a:latin typeface="Helvetica Neue"/>
                <a:ea typeface="Helvetica Neue"/>
                <a:cs typeface="Helvetica Neue"/>
                <a:sym typeface="Helvetica Neue"/>
              </a:rPr>
              <a:t> on </a:t>
            </a:r>
            <a:r>
              <a:rPr lang="it" sz="700" u="sng">
                <a:solidFill>
                  <a:schemeClr val="accent1"/>
                </a:solidFill>
                <a:latin typeface="Helvetica Neue"/>
                <a:ea typeface="Helvetica Neue"/>
                <a:cs typeface="Helvetica Neue"/>
                <a:sym typeface="Helvetica Neue"/>
                <a:hlinkClick r:id="rId6">
                  <a:extLst>
                    <a:ext uri="{A12FA001-AC4F-418D-AE19-62706E023703}">
                      <ahyp:hlinkClr val="tx"/>
                    </a:ext>
                  </a:extLst>
                </a:hlinkClick>
              </a:rPr>
              <a:t>Unsplash</a:t>
            </a:r>
            <a:endParaRPr sz="700">
              <a:solidFill>
                <a:schemeClr val="accent1"/>
              </a:solidFill>
              <a:latin typeface="Lato"/>
              <a:ea typeface="Lato"/>
              <a:cs typeface="Lato"/>
              <a:sym typeface="Lato"/>
            </a:endParaRPr>
          </a:p>
        </p:txBody>
      </p:sp>
      <p:sp>
        <p:nvSpPr>
          <p:cNvPr id="529" name="Google Shape;529;p97"/>
          <p:cNvSpPr txBox="1"/>
          <p:nvPr/>
        </p:nvSpPr>
        <p:spPr>
          <a:xfrm>
            <a:off x="3245150" y="4172650"/>
            <a:ext cx="6795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a:solidFill>
                  <a:schemeClr val="accent1"/>
                </a:solidFill>
              </a:rPr>
              <a:t>Image by </a:t>
            </a:r>
            <a:r>
              <a:rPr lang="it" sz="700" u="sng">
                <a:solidFill>
                  <a:schemeClr val="accent1"/>
                </a:solidFill>
                <a:hlinkClick r:id="rId7">
                  <a:extLst>
                    <a:ext uri="{A12FA001-AC4F-418D-AE19-62706E023703}">
                      <ahyp:hlinkClr val="tx"/>
                    </a:ext>
                  </a:extLst>
                </a:hlinkClick>
              </a:rPr>
              <a:t>Philip Uglow</a:t>
            </a:r>
            <a:r>
              <a:rPr lang="it" sz="700">
                <a:solidFill>
                  <a:schemeClr val="accent1"/>
                </a:solidFill>
              </a:rPr>
              <a:t> from </a:t>
            </a:r>
            <a:r>
              <a:rPr lang="it" sz="700" u="sng">
                <a:solidFill>
                  <a:schemeClr val="accent1"/>
                </a:solidFill>
                <a:hlinkClick r:id="rId8">
                  <a:extLst>
                    <a:ext uri="{A12FA001-AC4F-418D-AE19-62706E023703}">
                      <ahyp:hlinkClr val="tx"/>
                    </a:ext>
                  </a:extLst>
                </a:hlinkClick>
              </a:rPr>
              <a:t>Pixabay</a:t>
            </a:r>
            <a:r>
              <a:rPr lang="it" sz="700">
                <a:solidFill>
                  <a:schemeClr val="accent1"/>
                </a:solidFill>
              </a:rPr>
              <a:t> </a:t>
            </a:r>
            <a:endParaRPr sz="700">
              <a:solidFill>
                <a:schemeClr val="accent1"/>
              </a:solidFill>
              <a:latin typeface="Lato"/>
              <a:ea typeface="Lato"/>
              <a:cs typeface="Lato"/>
              <a:sym typeface="Lato"/>
            </a:endParaRPr>
          </a:p>
        </p:txBody>
      </p:sp>
      <p:sp>
        <p:nvSpPr>
          <p:cNvPr id="530" name="Google Shape;530;p97"/>
          <p:cNvSpPr txBox="1"/>
          <p:nvPr/>
        </p:nvSpPr>
        <p:spPr>
          <a:xfrm>
            <a:off x="62075" y="4576100"/>
            <a:ext cx="8685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rgbClr val="4D4D4D"/>
                </a:solidFill>
              </a:rPr>
              <a:t>Horizon Europe Programme guide: </a:t>
            </a:r>
            <a:r>
              <a:rPr lang="it" sz="1100" u="sng">
                <a:solidFill>
                  <a:srgbClr val="4D4D4D"/>
                </a:solidFill>
                <a:latin typeface="Lato"/>
                <a:ea typeface="Lato"/>
                <a:cs typeface="Lato"/>
                <a:sym typeface="Lato"/>
                <a:hlinkClick r:id="rId9">
                  <a:extLst>
                    <a:ext uri="{A12FA001-AC4F-418D-AE19-62706E023703}">
                      <ahyp:hlinkClr val="tx"/>
                    </a:ext>
                  </a:extLst>
                </a:hlinkClick>
              </a:rPr>
              <a:t>https://ec.europa.eu/info/funding-tenders/opportunities/docs/2021-2027/horizon/guidance/programme-guide_horizon_en.pdf</a:t>
            </a:r>
            <a:r>
              <a:rPr lang="it" sz="1100">
                <a:solidFill>
                  <a:srgbClr val="4D4D4D"/>
                </a:solidFill>
                <a:latin typeface="Lato"/>
                <a:ea typeface="Lato"/>
                <a:cs typeface="Lato"/>
                <a:sym typeface="Lato"/>
              </a:rPr>
              <a:t> </a:t>
            </a:r>
            <a:endParaRPr sz="1100">
              <a:solidFill>
                <a:srgbClr val="4D4D4D"/>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98"/>
          <p:cNvSpPr txBox="1"/>
          <p:nvPr/>
        </p:nvSpPr>
        <p:spPr>
          <a:xfrm>
            <a:off x="0" y="4847675"/>
            <a:ext cx="7389300" cy="300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it" sz="750">
                <a:solidFill>
                  <a:srgbClr val="4D4D4D"/>
                </a:solidFill>
              </a:rPr>
              <a:t>Courtesy of Victoria Tsoukala, April 21, 2021,</a:t>
            </a:r>
            <a:r>
              <a:rPr lang="it" sz="750">
                <a:solidFill>
                  <a:srgbClr val="4D4D4D"/>
                </a:solidFill>
                <a:uFill>
                  <a:noFill/>
                </a:uFill>
                <a:hlinkClick r:id="rId3">
                  <a:extLst>
                    <a:ext uri="{A12FA001-AC4F-418D-AE19-62706E023703}">
                      <ahyp:hlinkClr val="tx"/>
                    </a:ext>
                  </a:extLst>
                </a:hlinkClick>
              </a:rPr>
              <a:t> </a:t>
            </a:r>
            <a:r>
              <a:rPr lang="it" sz="750" u="sng">
                <a:solidFill>
                  <a:schemeClr val="hlink"/>
                </a:solidFill>
                <a:hlinkClick r:id="rId4"/>
              </a:rPr>
              <a:t>Webinar: A successful proposal for Horizon Europe: Scientific-technical excellence is key, but don’t forget the other aspects</a:t>
            </a:r>
            <a:endParaRPr sz="750" u="sng">
              <a:solidFill>
                <a:schemeClr val="hlink"/>
              </a:solidFill>
            </a:endParaRPr>
          </a:p>
        </p:txBody>
      </p:sp>
      <p:pic>
        <p:nvPicPr>
          <p:cNvPr id="536" name="Google Shape;536;p98"/>
          <p:cNvPicPr preferRelativeResize="0"/>
          <p:nvPr/>
        </p:nvPicPr>
        <p:blipFill rotWithShape="1">
          <a:blip r:embed="rId5">
            <a:alphaModFix/>
          </a:blip>
          <a:srcRect b="5151" l="706" r="1109" t="5570"/>
          <a:stretch/>
        </p:blipFill>
        <p:spPr>
          <a:xfrm>
            <a:off x="267324" y="0"/>
            <a:ext cx="8609352" cy="489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99"/>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‘Excellence’, part B (Project proposal – Technical description)</a:t>
            </a:r>
            <a:endParaRPr/>
          </a:p>
        </p:txBody>
      </p:sp>
      <p:sp>
        <p:nvSpPr>
          <p:cNvPr id="542" name="Google Shape;542;p9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What to describe in the </a:t>
            </a:r>
            <a:r>
              <a:rPr b="1" lang="it"/>
              <a:t>methodology</a:t>
            </a:r>
            <a:r>
              <a:rPr lang="it"/>
              <a:t> section</a:t>
            </a:r>
            <a:endParaRPr/>
          </a:p>
        </p:txBody>
      </p:sp>
      <p:sp>
        <p:nvSpPr>
          <p:cNvPr id="543" name="Google Shape;543;p99"/>
          <p:cNvSpPr txBox="1"/>
          <p:nvPr>
            <p:ph idx="2" type="body"/>
          </p:nvPr>
        </p:nvSpPr>
        <p:spPr>
          <a:xfrm>
            <a:off x="5174225" y="215225"/>
            <a:ext cx="3374400" cy="410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400"/>
              <a:t>“proposers should describe how open science practices (mandatory and recommended, as appropriate) are </a:t>
            </a:r>
            <a:r>
              <a:rPr lang="it" sz="1400">
                <a:solidFill>
                  <a:schemeClr val="dk2"/>
                </a:solidFill>
                <a:highlight>
                  <a:srgbClr val="F8E71C"/>
                </a:highlight>
              </a:rPr>
              <a:t>implemented</a:t>
            </a:r>
            <a:r>
              <a:rPr lang="it" sz="1400"/>
              <a:t> as an integral part of the methodology and show how their implementation is </a:t>
            </a:r>
            <a:r>
              <a:rPr lang="it" sz="1400">
                <a:solidFill>
                  <a:srgbClr val="2D2E33"/>
                </a:solidFill>
                <a:highlight>
                  <a:srgbClr val="F8E71C"/>
                </a:highlight>
              </a:rPr>
              <a:t>adapted to the nature of their work</a:t>
            </a:r>
            <a:r>
              <a:rPr lang="it" sz="1400"/>
              <a:t>, therefore increasing the chances of the project delivering on its objectives.</a:t>
            </a:r>
            <a:endParaRPr sz="1400"/>
          </a:p>
          <a:p>
            <a:pPr indent="0" lvl="0" marL="0" rtl="0" algn="l">
              <a:spcBef>
                <a:spcPts val="1200"/>
              </a:spcBef>
              <a:spcAft>
                <a:spcPts val="1200"/>
              </a:spcAft>
              <a:buNone/>
            </a:pPr>
            <a:r>
              <a:rPr lang="it" sz="1400"/>
              <a:t>If open science practices are not applicable to the proposal, justifications should be provided  sp that, if evaluators agree, open science will not be taken into consideration in the evaluation.</a:t>
            </a:r>
            <a:endParaRPr sz="1400"/>
          </a:p>
        </p:txBody>
      </p:sp>
      <p:sp>
        <p:nvSpPr>
          <p:cNvPr id="544" name="Google Shape;544;p99"/>
          <p:cNvSpPr txBox="1"/>
          <p:nvPr/>
        </p:nvSpPr>
        <p:spPr>
          <a:xfrm>
            <a:off x="4630975" y="4400100"/>
            <a:ext cx="44358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1000">
                <a:solidFill>
                  <a:schemeClr val="accent1"/>
                </a:solidFill>
                <a:latin typeface="Lato"/>
                <a:ea typeface="Lato"/>
                <a:cs typeface="Lato"/>
                <a:sym typeface="Lato"/>
              </a:rPr>
              <a:t>See Horizon Europe programme guide: </a:t>
            </a:r>
            <a:r>
              <a:rPr lang="it" sz="1000" u="sng">
                <a:solidFill>
                  <a:schemeClr val="accent5"/>
                </a:solidFill>
                <a:latin typeface="Lato"/>
                <a:ea typeface="Lato"/>
                <a:cs typeface="Lato"/>
                <a:sym typeface="Lato"/>
                <a:hlinkClick r:id="rId3">
                  <a:extLst>
                    <a:ext uri="{A12FA001-AC4F-418D-AE19-62706E023703}">
                      <ahyp:hlinkClr val="tx"/>
                    </a:ext>
                  </a:extLst>
                </a:hlinkClick>
              </a:rPr>
              <a:t>https://ec.europa.eu/info/funding-tenders/opportunities/docs/2021-2027/horizon/guidance/programme-guide_horizon_en.pdf</a:t>
            </a:r>
            <a:r>
              <a:rPr lang="it" sz="1000">
                <a:solidFill>
                  <a:schemeClr val="accent1"/>
                </a:solidFill>
                <a:latin typeface="Lato"/>
                <a:ea typeface="Lato"/>
                <a:cs typeface="Lato"/>
                <a:sym typeface="Lato"/>
              </a:rPr>
              <a:t> </a:t>
            </a:r>
            <a:endParaRPr sz="10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00"/>
          <p:cNvSpPr txBox="1"/>
          <p:nvPr>
            <p:ph type="title"/>
          </p:nvPr>
        </p:nvSpPr>
        <p:spPr>
          <a:xfrm>
            <a:off x="251520" y="483518"/>
            <a:ext cx="8640900" cy="5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
              <a:t>What to include in the methodology section</a:t>
            </a:r>
            <a:endParaRPr/>
          </a:p>
        </p:txBody>
      </p:sp>
      <p:sp>
        <p:nvSpPr>
          <p:cNvPr id="550" name="Google Shape;550;p100"/>
          <p:cNvSpPr txBox="1"/>
          <p:nvPr/>
        </p:nvSpPr>
        <p:spPr>
          <a:xfrm>
            <a:off x="660625" y="2135250"/>
            <a:ext cx="67950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Lato"/>
              <a:ea typeface="Lato"/>
              <a:cs typeface="Lato"/>
              <a:sym typeface="Lato"/>
            </a:endParaRPr>
          </a:p>
        </p:txBody>
      </p:sp>
      <p:sp>
        <p:nvSpPr>
          <p:cNvPr id="551" name="Google Shape;551;p100"/>
          <p:cNvSpPr txBox="1"/>
          <p:nvPr>
            <p:ph idx="1" type="body"/>
          </p:nvPr>
        </p:nvSpPr>
        <p:spPr>
          <a:xfrm>
            <a:off x="251520" y="1084144"/>
            <a:ext cx="5221200" cy="3499200"/>
          </a:xfrm>
          <a:prstGeom prst="rect">
            <a:avLst/>
          </a:prstGeom>
        </p:spPr>
        <p:txBody>
          <a:bodyPr anchorCtr="0" anchor="t" bIns="45700" lIns="91425" spcFirstLastPara="1" rIns="91425" wrap="square" tIns="45700">
            <a:normAutofit/>
          </a:bodyPr>
          <a:lstStyle/>
          <a:p>
            <a:pPr indent="0" lvl="0" marL="457200" rtl="0" algn="l">
              <a:lnSpc>
                <a:spcPct val="100000"/>
              </a:lnSpc>
              <a:spcBef>
                <a:spcPts val="0"/>
              </a:spcBef>
              <a:spcAft>
                <a:spcPts val="0"/>
              </a:spcAft>
              <a:buNone/>
            </a:pPr>
            <a:r>
              <a:t/>
            </a:r>
            <a:endParaRPr sz="1800">
              <a:solidFill>
                <a:schemeClr val="accent1"/>
              </a:solidFill>
              <a:latin typeface="Lato"/>
              <a:ea typeface="Lato"/>
              <a:cs typeface="Lato"/>
              <a:sym typeface="Lato"/>
            </a:endParaRPr>
          </a:p>
          <a:p>
            <a:pPr indent="0" lvl="0" marL="457200" rtl="0" algn="l">
              <a:lnSpc>
                <a:spcPct val="100000"/>
              </a:lnSpc>
              <a:spcBef>
                <a:spcPts val="0"/>
              </a:spcBef>
              <a:spcAft>
                <a:spcPts val="0"/>
              </a:spcAft>
              <a:buNone/>
            </a:pPr>
            <a:r>
              <a:t/>
            </a:r>
            <a:endParaRPr sz="1800">
              <a:solidFill>
                <a:schemeClr val="accent1"/>
              </a:solidFill>
              <a:latin typeface="Lato"/>
              <a:ea typeface="Lato"/>
              <a:cs typeface="Lato"/>
              <a:sym typeface="Lato"/>
            </a:endParaRPr>
          </a:p>
          <a:p>
            <a:pPr indent="-342900" lvl="0" marL="457200" rtl="0" algn="l">
              <a:lnSpc>
                <a:spcPct val="100000"/>
              </a:lnSpc>
              <a:spcBef>
                <a:spcPts val="0"/>
              </a:spcBef>
              <a:spcAft>
                <a:spcPts val="0"/>
              </a:spcAft>
              <a:buClr>
                <a:schemeClr val="accent1"/>
              </a:buClr>
              <a:buSzPts val="1800"/>
              <a:buFont typeface="Lato"/>
              <a:buChar char="●"/>
            </a:pPr>
            <a:r>
              <a:rPr lang="it" sz="1800">
                <a:solidFill>
                  <a:schemeClr val="accent1"/>
                </a:solidFill>
                <a:latin typeface="Lato"/>
                <a:ea typeface="Lato"/>
                <a:cs typeface="Lato"/>
                <a:sym typeface="Lato"/>
              </a:rPr>
              <a:t>Open Science Practices</a:t>
            </a:r>
            <a:endParaRPr sz="1800">
              <a:solidFill>
                <a:schemeClr val="accent1"/>
              </a:solidFill>
              <a:latin typeface="Lato"/>
              <a:ea typeface="Lato"/>
              <a:cs typeface="Lato"/>
              <a:sym typeface="Lato"/>
            </a:endParaRPr>
          </a:p>
          <a:p>
            <a:pPr indent="-342900" lvl="0" marL="457200" rtl="0" algn="l">
              <a:lnSpc>
                <a:spcPct val="100000"/>
              </a:lnSpc>
              <a:spcBef>
                <a:spcPts val="0"/>
              </a:spcBef>
              <a:spcAft>
                <a:spcPts val="0"/>
              </a:spcAft>
              <a:buClr>
                <a:schemeClr val="accent1"/>
              </a:buClr>
              <a:buSzPts val="1800"/>
              <a:buFont typeface="Lato"/>
              <a:buChar char="●"/>
            </a:pPr>
            <a:r>
              <a:rPr lang="it" sz="1800">
                <a:solidFill>
                  <a:schemeClr val="accent1"/>
                </a:solidFill>
                <a:latin typeface="Lato"/>
                <a:ea typeface="Lato"/>
                <a:cs typeface="Lato"/>
                <a:sym typeface="Lato"/>
              </a:rPr>
              <a:t>Research data Management and management of other research outputs </a:t>
            </a:r>
            <a:endParaRPr sz="1800">
              <a:solidFill>
                <a:schemeClr val="accent1"/>
              </a:solidFill>
              <a:latin typeface="Lato"/>
              <a:ea typeface="Lato"/>
              <a:cs typeface="Lato"/>
              <a:sym typeface="Lato"/>
            </a:endParaRPr>
          </a:p>
          <a:p>
            <a:pPr indent="-342900" lvl="0" marL="457200" rtl="0" algn="l">
              <a:lnSpc>
                <a:spcPct val="100000"/>
              </a:lnSpc>
              <a:spcBef>
                <a:spcPts val="0"/>
              </a:spcBef>
              <a:spcAft>
                <a:spcPts val="0"/>
              </a:spcAft>
              <a:buClr>
                <a:schemeClr val="accent1"/>
              </a:buClr>
              <a:buSzPts val="1800"/>
              <a:buFont typeface="Lato"/>
              <a:buChar char="●"/>
            </a:pPr>
            <a:r>
              <a:rPr lang="it" sz="1800">
                <a:solidFill>
                  <a:schemeClr val="dk2"/>
                </a:solidFill>
                <a:highlight>
                  <a:srgbClr val="F8E71C"/>
                </a:highlight>
                <a:latin typeface="Lato"/>
                <a:ea typeface="Lato"/>
                <a:cs typeface="Lato"/>
                <a:sym typeface="Lato"/>
              </a:rPr>
              <a:t>FAIR</a:t>
            </a:r>
            <a:r>
              <a:rPr lang="it" sz="1800">
                <a:solidFill>
                  <a:schemeClr val="accent1"/>
                </a:solidFill>
                <a:latin typeface="Lato"/>
                <a:ea typeface="Lato"/>
                <a:cs typeface="Lato"/>
                <a:sym typeface="Lato"/>
              </a:rPr>
              <a:t> aspects of RDM</a:t>
            </a:r>
            <a:endParaRPr sz="1800">
              <a:solidFill>
                <a:schemeClr val="accent1"/>
              </a:solidFill>
              <a:latin typeface="Lato"/>
              <a:ea typeface="Lato"/>
              <a:cs typeface="Lato"/>
              <a:sym typeface="Lato"/>
            </a:endParaRPr>
          </a:p>
          <a:p>
            <a:pPr indent="-342900" lvl="0" marL="457200" rtl="0" algn="l">
              <a:lnSpc>
                <a:spcPct val="100000"/>
              </a:lnSpc>
              <a:spcBef>
                <a:spcPts val="0"/>
              </a:spcBef>
              <a:spcAft>
                <a:spcPts val="0"/>
              </a:spcAft>
              <a:buClr>
                <a:schemeClr val="accent1"/>
              </a:buClr>
              <a:buSzPts val="1800"/>
              <a:buFont typeface="Lato"/>
              <a:buChar char="●"/>
            </a:pPr>
            <a:r>
              <a:rPr lang="it" sz="1800">
                <a:solidFill>
                  <a:schemeClr val="accent1"/>
                </a:solidFill>
                <a:latin typeface="Lato"/>
                <a:ea typeface="Lato"/>
                <a:cs typeface="Lato"/>
                <a:sym typeface="Lato"/>
              </a:rPr>
              <a:t>Curation and storage/preservation </a:t>
            </a:r>
            <a:r>
              <a:rPr lang="it" sz="1800">
                <a:solidFill>
                  <a:schemeClr val="dk2"/>
                </a:solidFill>
                <a:highlight>
                  <a:srgbClr val="F8E71C"/>
                </a:highlight>
                <a:latin typeface="Lato"/>
                <a:ea typeface="Lato"/>
                <a:cs typeface="Lato"/>
                <a:sym typeface="Lato"/>
              </a:rPr>
              <a:t>costs</a:t>
            </a:r>
            <a:r>
              <a:rPr lang="it" sz="1800">
                <a:solidFill>
                  <a:schemeClr val="accent1"/>
                </a:solidFill>
                <a:latin typeface="Lato"/>
                <a:ea typeface="Lato"/>
                <a:cs typeface="Lato"/>
                <a:sym typeface="Lato"/>
              </a:rPr>
              <a:t>; person/team responsible for data management and quality assurance. </a:t>
            </a:r>
            <a:endParaRPr sz="1800">
              <a:solidFill>
                <a:schemeClr val="accent1"/>
              </a:solidFill>
              <a:latin typeface="Lato"/>
              <a:ea typeface="Lato"/>
              <a:cs typeface="Lato"/>
              <a:sym typeface="Lato"/>
            </a:endParaRPr>
          </a:p>
          <a:p>
            <a:pPr indent="0" lvl="0" marL="0" rtl="0" algn="l">
              <a:lnSpc>
                <a:spcPct val="100000"/>
              </a:lnSpc>
              <a:spcBef>
                <a:spcPts val="0"/>
              </a:spcBef>
              <a:spcAft>
                <a:spcPts val="0"/>
              </a:spcAft>
              <a:buNone/>
            </a:pPr>
            <a:r>
              <a:t/>
            </a:r>
            <a:endParaRPr sz="1800">
              <a:solidFill>
                <a:schemeClr val="accent1"/>
              </a:solidFill>
              <a:latin typeface="Lato"/>
              <a:ea typeface="Lato"/>
              <a:cs typeface="Lato"/>
              <a:sym typeface="Lato"/>
            </a:endParaRPr>
          </a:p>
          <a:p>
            <a:pPr indent="0" lvl="0" marL="0" rtl="0" algn="l">
              <a:lnSpc>
                <a:spcPct val="100000"/>
              </a:lnSpc>
              <a:spcBef>
                <a:spcPts val="0"/>
              </a:spcBef>
              <a:spcAft>
                <a:spcPts val="0"/>
              </a:spcAft>
              <a:buNone/>
            </a:pPr>
            <a:r>
              <a:rPr b="1" lang="it" sz="2000">
                <a:solidFill>
                  <a:srgbClr val="FF0000"/>
                </a:solidFill>
                <a:latin typeface="Lato"/>
                <a:ea typeface="Lato"/>
                <a:cs typeface="Lato"/>
                <a:sym typeface="Lato"/>
              </a:rPr>
              <a:t>Embedded in the Methodology</a:t>
            </a:r>
            <a:endParaRPr b="1" sz="2000">
              <a:solidFill>
                <a:srgbClr val="FF0000"/>
              </a:solidFill>
              <a:latin typeface="Lato"/>
              <a:ea typeface="Lato"/>
              <a:cs typeface="Lato"/>
              <a:sym typeface="Lato"/>
            </a:endParaRPr>
          </a:p>
        </p:txBody>
      </p:sp>
      <p:pic>
        <p:nvPicPr>
          <p:cNvPr id="552" name="Google Shape;552;p100"/>
          <p:cNvPicPr preferRelativeResize="0"/>
          <p:nvPr>
            <p:ph idx="2" type="pic"/>
          </p:nvPr>
        </p:nvPicPr>
        <p:blipFill rotWithShape="1">
          <a:blip r:embed="rId3">
            <a:alphaModFix/>
          </a:blip>
          <a:srcRect b="0" l="37618" r="22174" t="0"/>
          <a:stretch/>
        </p:blipFill>
        <p:spPr>
          <a:xfrm>
            <a:off x="5723830" y="1084144"/>
            <a:ext cx="3168600" cy="35094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01"/>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‘Capacity of participants and consortium as a whole’ , part B</a:t>
            </a:r>
            <a:endParaRPr/>
          </a:p>
        </p:txBody>
      </p:sp>
      <p:sp>
        <p:nvSpPr>
          <p:cNvPr id="558" name="Google Shape;558;p101"/>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Os in the description of the consortium</a:t>
            </a:r>
            <a:endParaRPr/>
          </a:p>
        </p:txBody>
      </p:sp>
      <p:sp>
        <p:nvSpPr>
          <p:cNvPr id="559" name="Google Shape;559;p101"/>
          <p:cNvSpPr txBox="1"/>
          <p:nvPr>
            <p:ph idx="2" type="body"/>
          </p:nvPr>
        </p:nvSpPr>
        <p:spPr>
          <a:xfrm>
            <a:off x="5174225" y="11240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400"/>
              <a:t> “Proposers should describe how the consortium brings together the necessary </a:t>
            </a:r>
            <a:r>
              <a:rPr lang="it" sz="1400">
                <a:solidFill>
                  <a:schemeClr val="dk2"/>
                </a:solidFill>
                <a:highlight>
                  <a:srgbClr val="F8E71C"/>
                </a:highlight>
              </a:rPr>
              <a:t>disciplinary and interdisciplinary knowledge</a:t>
            </a:r>
            <a:r>
              <a:rPr lang="it" sz="1400"/>
              <a:t>. </a:t>
            </a:r>
            <a:endParaRPr sz="1400"/>
          </a:p>
          <a:p>
            <a:pPr indent="0" lvl="0" marL="0" rtl="0" algn="l">
              <a:spcBef>
                <a:spcPts val="1200"/>
              </a:spcBef>
              <a:spcAft>
                <a:spcPts val="1200"/>
              </a:spcAft>
              <a:buNone/>
            </a:pPr>
            <a:r>
              <a:rPr lang="it" sz="1400"/>
              <a:t>Proposers should show how this includes </a:t>
            </a:r>
            <a:r>
              <a:rPr lang="it" sz="1400">
                <a:solidFill>
                  <a:schemeClr val="dk2"/>
                </a:solidFill>
                <a:highlight>
                  <a:srgbClr val="F8E71C"/>
                </a:highlight>
              </a:rPr>
              <a:t>expertise</a:t>
            </a:r>
            <a:r>
              <a:rPr lang="it" sz="1400"/>
              <a:t> and/or track record in open science practices, relevant to what is planned for the project. </a:t>
            </a:r>
            <a:endParaRPr sz="1400"/>
          </a:p>
        </p:txBody>
      </p:sp>
      <p:sp>
        <p:nvSpPr>
          <p:cNvPr id="560" name="Google Shape;560;p101"/>
          <p:cNvSpPr txBox="1"/>
          <p:nvPr/>
        </p:nvSpPr>
        <p:spPr>
          <a:xfrm>
            <a:off x="4630975" y="4400100"/>
            <a:ext cx="44358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1000">
                <a:solidFill>
                  <a:schemeClr val="accent1"/>
                </a:solidFill>
                <a:latin typeface="Lato"/>
                <a:ea typeface="Lato"/>
                <a:cs typeface="Lato"/>
                <a:sym typeface="Lato"/>
              </a:rPr>
              <a:t>See Horizon Europe programme guide: </a:t>
            </a:r>
            <a:r>
              <a:rPr lang="it" sz="1000" u="sng">
                <a:solidFill>
                  <a:schemeClr val="accent5"/>
                </a:solidFill>
                <a:latin typeface="Lato"/>
                <a:ea typeface="Lato"/>
                <a:cs typeface="Lato"/>
                <a:sym typeface="Lato"/>
                <a:hlinkClick r:id="rId3">
                  <a:extLst>
                    <a:ext uri="{A12FA001-AC4F-418D-AE19-62706E023703}">
                      <ahyp:hlinkClr val="tx"/>
                    </a:ext>
                  </a:extLst>
                </a:hlinkClick>
              </a:rPr>
              <a:t>https://ec.europa.eu/info/funding-tenders/opportunities/docs/2021-2027/horizon/guidance/programme-guide_horizon_en.pdf</a:t>
            </a:r>
            <a:r>
              <a:rPr lang="it" sz="1000">
                <a:solidFill>
                  <a:schemeClr val="accent1"/>
                </a:solidFill>
                <a:latin typeface="Lato"/>
                <a:ea typeface="Lato"/>
                <a:cs typeface="Lato"/>
                <a:sym typeface="Lato"/>
              </a:rPr>
              <a:t> </a:t>
            </a:r>
            <a:endParaRPr sz="10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02"/>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Part A of the proposal</a:t>
            </a:r>
            <a:endParaRPr/>
          </a:p>
        </p:txBody>
      </p:sp>
      <p:sp>
        <p:nvSpPr>
          <p:cNvPr id="566" name="Google Shape;566;p102"/>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Os in the application form of the proposal</a:t>
            </a:r>
            <a:endParaRPr/>
          </a:p>
        </p:txBody>
      </p:sp>
      <p:sp>
        <p:nvSpPr>
          <p:cNvPr id="567" name="Google Shape;567;p102"/>
          <p:cNvSpPr txBox="1"/>
          <p:nvPr>
            <p:ph idx="2" type="body"/>
          </p:nvPr>
        </p:nvSpPr>
        <p:spPr>
          <a:xfrm>
            <a:off x="5174225" y="601650"/>
            <a:ext cx="3374400" cy="377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a:t>“Proposers are asked to list up to </a:t>
            </a:r>
            <a:r>
              <a:rPr b="1" lang="it"/>
              <a:t>five relevant publications, widely used datasets or other achievements</a:t>
            </a:r>
            <a:r>
              <a:rPr lang="it"/>
              <a:t> of consortium members that they consider significant for the action proposed.</a:t>
            </a:r>
            <a:endParaRPr/>
          </a:p>
          <a:p>
            <a:pPr indent="0" lvl="0" marL="0" rtl="0" algn="l">
              <a:spcBef>
                <a:spcPts val="1200"/>
              </a:spcBef>
              <a:spcAft>
                <a:spcPts val="0"/>
              </a:spcAft>
              <a:buNone/>
            </a:pPr>
            <a:r>
              <a:rPr b="1" lang="it"/>
              <a:t>Publication  should be OA </a:t>
            </a:r>
            <a:r>
              <a:rPr lang="it"/>
              <a:t>(if they are not, deposit them retroactively) and </a:t>
            </a:r>
            <a:r>
              <a:rPr b="1" lang="it"/>
              <a:t>data should be FAIR and ‘as open as possible, as closed as necessary’.</a:t>
            </a:r>
            <a:endParaRPr b="1"/>
          </a:p>
          <a:p>
            <a:pPr indent="0" lvl="0" marL="0" rtl="0" algn="l">
              <a:spcBef>
                <a:spcPts val="1200"/>
              </a:spcBef>
              <a:spcAft>
                <a:spcPts val="1200"/>
              </a:spcAft>
              <a:buNone/>
            </a:pPr>
            <a:r>
              <a:rPr lang="it"/>
              <a:t>The significance of publications </a:t>
            </a:r>
            <a:r>
              <a:rPr lang="it">
                <a:solidFill>
                  <a:schemeClr val="dk2"/>
                </a:solidFill>
                <a:highlight>
                  <a:srgbClr val="F8E71C"/>
                </a:highlight>
              </a:rPr>
              <a:t>will not be evaluated on the basis of the Journal Impact Factor of the venue </a:t>
            </a:r>
            <a:r>
              <a:rPr lang="it"/>
              <a:t>they are published in, but </a:t>
            </a:r>
            <a:r>
              <a:rPr lang="it">
                <a:solidFill>
                  <a:schemeClr val="dk2"/>
                </a:solidFill>
                <a:highlight>
                  <a:srgbClr val="F8E71C"/>
                </a:highlight>
              </a:rPr>
              <a:t>on the basis of a qualitative assessment provided by the proposers </a:t>
            </a:r>
            <a:r>
              <a:rPr lang="it"/>
              <a:t>for each publication.</a:t>
            </a:r>
            <a:endParaRPr/>
          </a:p>
        </p:txBody>
      </p:sp>
      <p:sp>
        <p:nvSpPr>
          <p:cNvPr id="568" name="Google Shape;568;p102"/>
          <p:cNvSpPr txBox="1"/>
          <p:nvPr/>
        </p:nvSpPr>
        <p:spPr>
          <a:xfrm>
            <a:off x="4630975" y="4400100"/>
            <a:ext cx="44358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1000">
                <a:solidFill>
                  <a:schemeClr val="accent1"/>
                </a:solidFill>
                <a:latin typeface="Lato"/>
                <a:ea typeface="Lato"/>
                <a:cs typeface="Lato"/>
                <a:sym typeface="Lato"/>
              </a:rPr>
              <a:t>See Horizon Europe programme guide: </a:t>
            </a:r>
            <a:r>
              <a:rPr lang="it" sz="1000" u="sng">
                <a:solidFill>
                  <a:schemeClr val="accent5"/>
                </a:solidFill>
                <a:latin typeface="Lato"/>
                <a:ea typeface="Lato"/>
                <a:cs typeface="Lato"/>
                <a:sym typeface="Lato"/>
                <a:hlinkClick r:id="rId3">
                  <a:extLst>
                    <a:ext uri="{A12FA001-AC4F-418D-AE19-62706E023703}">
                      <ahyp:hlinkClr val="tx"/>
                    </a:ext>
                  </a:extLst>
                </a:hlinkClick>
              </a:rPr>
              <a:t>https://ec.europa.eu/info/funding-tenders/opportunities/docs/2021-2027/horizon/guidance/programme-guide_horizon_en.pdf</a:t>
            </a:r>
            <a:r>
              <a:rPr lang="it" sz="1000">
                <a:solidFill>
                  <a:schemeClr val="accent1"/>
                </a:solidFill>
                <a:latin typeface="Lato"/>
                <a:ea typeface="Lato"/>
                <a:cs typeface="Lato"/>
                <a:sym typeface="Lato"/>
              </a:rPr>
              <a:t> </a:t>
            </a:r>
            <a:endParaRPr sz="10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103"/>
          <p:cNvPicPr preferRelativeResize="0"/>
          <p:nvPr/>
        </p:nvPicPr>
        <p:blipFill rotWithShape="1">
          <a:blip r:embed="rId3">
            <a:alphaModFix/>
          </a:blip>
          <a:srcRect b="6379" l="15923" r="15998" t="14562"/>
          <a:stretch/>
        </p:blipFill>
        <p:spPr>
          <a:xfrm>
            <a:off x="1124537" y="-2475"/>
            <a:ext cx="6894926" cy="4833450"/>
          </a:xfrm>
          <a:prstGeom prst="rect">
            <a:avLst/>
          </a:prstGeom>
          <a:noFill/>
          <a:ln>
            <a:noFill/>
          </a:ln>
        </p:spPr>
      </p:pic>
      <p:sp>
        <p:nvSpPr>
          <p:cNvPr id="574" name="Google Shape;574;p103"/>
          <p:cNvSpPr txBox="1"/>
          <p:nvPr/>
        </p:nvSpPr>
        <p:spPr>
          <a:xfrm>
            <a:off x="0" y="4701050"/>
            <a:ext cx="7365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u="sng">
                <a:solidFill>
                  <a:schemeClr val="hlink"/>
                </a:solidFill>
                <a:hlinkClick r:id="rId4"/>
              </a:rPr>
              <a:t>https://osf.io/dp6je/</a:t>
            </a:r>
            <a:endParaRPr sz="700"/>
          </a:p>
          <a:p>
            <a:pPr indent="0" lvl="0" marL="0" rtl="0" algn="l">
              <a:spcBef>
                <a:spcPts val="0"/>
              </a:spcBef>
              <a:spcAft>
                <a:spcPts val="0"/>
              </a:spcAft>
              <a:buNone/>
            </a:pPr>
            <a:r>
              <a:rPr lang="it" sz="700"/>
              <a:t>Giglia, Elena. (2021, May 27). Guida all'Open Science in Horizon Europe. Zenodo. </a:t>
            </a:r>
            <a:r>
              <a:rPr lang="it" sz="700" u="sng">
                <a:solidFill>
                  <a:schemeClr val="hlink"/>
                </a:solidFill>
                <a:hlinkClick r:id="rId5"/>
              </a:rPr>
              <a:t>https://doi.org/10.5281/zenodo.5589722</a:t>
            </a:r>
            <a:r>
              <a:rPr lang="it" sz="700"/>
              <a:t> </a:t>
            </a:r>
            <a:endParaRPr sz="700"/>
          </a:p>
          <a:p>
            <a:pPr indent="0" lvl="0" marL="0" rtl="0" algn="l">
              <a:spcBef>
                <a:spcPts val="0"/>
              </a:spcBef>
              <a:spcAft>
                <a:spcPts val="0"/>
              </a:spcAft>
              <a:buNone/>
            </a:pPr>
            <a:r>
              <a:rPr lang="it" sz="700"/>
              <a:t>Giglia, Elena. (2021). A guide to Open Science in Horizon Europe (Version 3). Zenodo. </a:t>
            </a:r>
            <a:r>
              <a:rPr lang="it" sz="700" u="sng">
                <a:solidFill>
                  <a:schemeClr val="hlink"/>
                </a:solidFill>
                <a:hlinkClick r:id="rId6"/>
              </a:rPr>
              <a:t>https://doi.org/10.5281/zenodo.5588123</a:t>
            </a:r>
            <a:r>
              <a:rPr lang="it" sz="700"/>
              <a:t> </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04"/>
          <p:cNvSpPr txBox="1"/>
          <p:nvPr/>
        </p:nvSpPr>
        <p:spPr>
          <a:xfrm>
            <a:off x="3016550" y="278675"/>
            <a:ext cx="5155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000">
              <a:solidFill>
                <a:schemeClr val="lt1"/>
              </a:solidFill>
              <a:latin typeface="Lato"/>
              <a:ea typeface="Lato"/>
              <a:cs typeface="Lato"/>
              <a:sym typeface="Lato"/>
            </a:endParaRPr>
          </a:p>
        </p:txBody>
      </p:sp>
      <p:sp>
        <p:nvSpPr>
          <p:cNvPr id="580" name="Google Shape;580;p104"/>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latin typeface="Lato"/>
                <a:ea typeface="Lato"/>
                <a:cs typeface="Lato"/>
                <a:sym typeface="Lato"/>
              </a:rPr>
              <a:t>Os in Horizon Europe</a:t>
            </a:r>
            <a:endParaRPr>
              <a:latin typeface="Lato"/>
              <a:ea typeface="Lato"/>
              <a:cs typeface="Lato"/>
              <a:sym typeface="Lato"/>
            </a:endParaRPr>
          </a:p>
          <a:p>
            <a:pPr indent="0" lvl="0" marL="0" rtl="0" algn="l">
              <a:spcBef>
                <a:spcPts val="0"/>
              </a:spcBef>
              <a:spcAft>
                <a:spcPts val="0"/>
              </a:spcAft>
              <a:buNone/>
            </a:pPr>
            <a:r>
              <a:rPr lang="it">
                <a:latin typeface="Lato"/>
                <a:ea typeface="Lato"/>
                <a:cs typeface="Lato"/>
                <a:sym typeface="Lato"/>
              </a:rPr>
              <a:t>during the project lifetime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05"/>
          <p:cNvSpPr txBox="1"/>
          <p:nvPr>
            <p:ph idx="1" type="body"/>
          </p:nvPr>
        </p:nvSpPr>
        <p:spPr>
          <a:xfrm>
            <a:off x="77650" y="52500"/>
            <a:ext cx="5998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Open Science practices in Horizon Europe</a:t>
            </a:r>
            <a:endParaRPr sz="3000">
              <a:latin typeface="Oswald"/>
              <a:ea typeface="Oswald"/>
              <a:cs typeface="Oswald"/>
              <a:sym typeface="Oswald"/>
            </a:endParaRPr>
          </a:p>
        </p:txBody>
      </p:sp>
      <p:sp>
        <p:nvSpPr>
          <p:cNvPr id="586" name="Google Shape;586;p105"/>
          <p:cNvSpPr txBox="1"/>
          <p:nvPr/>
        </p:nvSpPr>
        <p:spPr>
          <a:xfrm>
            <a:off x="456525" y="733800"/>
            <a:ext cx="8343900" cy="458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it" sz="2000">
                <a:solidFill>
                  <a:schemeClr val="dk2"/>
                </a:solidFill>
                <a:latin typeface="Lato"/>
                <a:ea typeface="Lato"/>
                <a:cs typeface="Lato"/>
                <a:sym typeface="Lato"/>
              </a:rPr>
              <a:t>early and open sharing </a:t>
            </a:r>
            <a:r>
              <a:rPr lang="it" sz="2000">
                <a:solidFill>
                  <a:schemeClr val="dk2"/>
                </a:solidFill>
                <a:latin typeface="Lato"/>
                <a:ea typeface="Lato"/>
                <a:cs typeface="Lato"/>
                <a:sym typeface="Lato"/>
              </a:rPr>
              <a:t>of research (i.e. preregistration, registered reports, pre-prints, or crowd-sourcing)</a:t>
            </a:r>
            <a:endParaRPr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it" sz="2000">
                <a:solidFill>
                  <a:schemeClr val="dk2"/>
                </a:solidFill>
                <a:latin typeface="Lato"/>
                <a:ea typeface="Lato"/>
                <a:cs typeface="Lato"/>
                <a:sym typeface="Lato"/>
              </a:rPr>
              <a:t>research output management </a:t>
            </a:r>
            <a:r>
              <a:rPr lang="it" sz="2000">
                <a:solidFill>
                  <a:schemeClr val="dk2"/>
                </a:solidFill>
                <a:latin typeface="Lato"/>
                <a:ea typeface="Lato"/>
                <a:cs typeface="Lato"/>
                <a:sym typeface="Lato"/>
              </a:rPr>
              <a:t>including research data management</a:t>
            </a:r>
            <a:endParaRPr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lang="it" sz="2000">
                <a:solidFill>
                  <a:schemeClr val="dk2"/>
                </a:solidFill>
                <a:latin typeface="Lato"/>
                <a:ea typeface="Lato"/>
                <a:cs typeface="Lato"/>
                <a:sym typeface="Lato"/>
              </a:rPr>
              <a:t>measures to ensure </a:t>
            </a:r>
            <a:r>
              <a:rPr b="1" lang="it" sz="2000">
                <a:solidFill>
                  <a:schemeClr val="dk2"/>
                </a:solidFill>
                <a:latin typeface="Lato"/>
                <a:ea typeface="Lato"/>
                <a:cs typeface="Lato"/>
                <a:sym typeface="Lato"/>
              </a:rPr>
              <a:t>reproducibility</a:t>
            </a:r>
            <a:r>
              <a:rPr lang="it" sz="2000">
                <a:solidFill>
                  <a:schemeClr val="dk2"/>
                </a:solidFill>
                <a:latin typeface="Lato"/>
                <a:ea typeface="Lato"/>
                <a:cs typeface="Lato"/>
                <a:sym typeface="Lato"/>
              </a:rPr>
              <a:t> of research outputs</a:t>
            </a:r>
            <a:endParaRPr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it" sz="2000">
                <a:solidFill>
                  <a:schemeClr val="dk2"/>
                </a:solidFill>
                <a:latin typeface="Lato"/>
                <a:ea typeface="Lato"/>
                <a:cs typeface="Lato"/>
                <a:sym typeface="Lato"/>
              </a:rPr>
              <a:t>open access </a:t>
            </a:r>
            <a:r>
              <a:rPr lang="it" sz="2000">
                <a:solidFill>
                  <a:schemeClr val="dk2"/>
                </a:solidFill>
                <a:latin typeface="Lato"/>
                <a:ea typeface="Lato"/>
                <a:cs typeface="Lato"/>
                <a:sym typeface="Lato"/>
              </a:rPr>
              <a:t>to research outputs (e.g. publications, data, software, models, algorithms, and workflows) through deposition in trusted repositories</a:t>
            </a:r>
            <a:endParaRPr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lang="it" sz="2000">
                <a:solidFill>
                  <a:schemeClr val="dk2"/>
                </a:solidFill>
                <a:latin typeface="Lato"/>
                <a:ea typeface="Lato"/>
                <a:cs typeface="Lato"/>
                <a:sym typeface="Lato"/>
              </a:rPr>
              <a:t>participation in </a:t>
            </a:r>
            <a:r>
              <a:rPr b="1" lang="it" sz="2000">
                <a:solidFill>
                  <a:schemeClr val="dk2"/>
                </a:solidFill>
                <a:latin typeface="Lato"/>
                <a:ea typeface="Lato"/>
                <a:cs typeface="Lato"/>
                <a:sym typeface="Lato"/>
              </a:rPr>
              <a:t>open peer-review</a:t>
            </a:r>
            <a:endParaRPr b="1"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it" sz="2000">
                <a:solidFill>
                  <a:schemeClr val="dk2"/>
                </a:solidFill>
                <a:latin typeface="Lato"/>
                <a:ea typeface="Lato"/>
                <a:cs typeface="Lato"/>
                <a:sym typeface="Lato"/>
              </a:rPr>
              <a:t>involving all relevant knowledge actors </a:t>
            </a:r>
            <a:r>
              <a:rPr lang="it" sz="2000">
                <a:solidFill>
                  <a:schemeClr val="dk2"/>
                </a:solidFill>
                <a:latin typeface="Lato"/>
                <a:ea typeface="Lato"/>
                <a:cs typeface="Lato"/>
                <a:sym typeface="Lato"/>
              </a:rPr>
              <a:t>including citizens, civil society and end users in the co-creation of R&amp;I agendas and contents (such as citizen science)</a:t>
            </a:r>
            <a:endParaRPr sz="2000">
              <a:solidFill>
                <a:schemeClr val="dk2"/>
              </a:solidFill>
              <a:latin typeface="Lato"/>
              <a:ea typeface="Lato"/>
              <a:cs typeface="Lato"/>
              <a:sym typeface="Lato"/>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pic>
        <p:nvPicPr>
          <p:cNvPr id="587" name="Google Shape;587;p105"/>
          <p:cNvPicPr preferRelativeResize="0"/>
          <p:nvPr/>
        </p:nvPicPr>
        <p:blipFill>
          <a:blip r:embed="rId3">
            <a:alphaModFix/>
          </a:blip>
          <a:stretch>
            <a:fillRect/>
          </a:stretch>
        </p:blipFill>
        <p:spPr>
          <a:xfrm>
            <a:off x="163375" y="918175"/>
            <a:ext cx="295275" cy="295275"/>
          </a:xfrm>
          <a:prstGeom prst="rect">
            <a:avLst/>
          </a:prstGeom>
          <a:noFill/>
          <a:ln>
            <a:noFill/>
          </a:ln>
        </p:spPr>
      </p:pic>
      <p:pic>
        <p:nvPicPr>
          <p:cNvPr id="588" name="Google Shape;588;p105"/>
          <p:cNvPicPr preferRelativeResize="0"/>
          <p:nvPr/>
        </p:nvPicPr>
        <p:blipFill>
          <a:blip r:embed="rId4">
            <a:alphaModFix/>
          </a:blip>
          <a:stretch>
            <a:fillRect/>
          </a:stretch>
        </p:blipFill>
        <p:spPr>
          <a:xfrm>
            <a:off x="163375" y="1635425"/>
            <a:ext cx="295275" cy="304800"/>
          </a:xfrm>
          <a:prstGeom prst="rect">
            <a:avLst/>
          </a:prstGeom>
          <a:noFill/>
          <a:ln>
            <a:noFill/>
          </a:ln>
        </p:spPr>
      </p:pic>
      <p:pic>
        <p:nvPicPr>
          <p:cNvPr id="589" name="Google Shape;589;p105"/>
          <p:cNvPicPr preferRelativeResize="0"/>
          <p:nvPr/>
        </p:nvPicPr>
        <p:blipFill>
          <a:blip r:embed="rId5">
            <a:alphaModFix/>
          </a:blip>
          <a:stretch>
            <a:fillRect/>
          </a:stretch>
        </p:blipFill>
        <p:spPr>
          <a:xfrm>
            <a:off x="163375" y="2205000"/>
            <a:ext cx="295275" cy="304800"/>
          </a:xfrm>
          <a:prstGeom prst="rect">
            <a:avLst/>
          </a:prstGeom>
          <a:noFill/>
          <a:ln>
            <a:noFill/>
          </a:ln>
        </p:spPr>
      </p:pic>
      <p:pic>
        <p:nvPicPr>
          <p:cNvPr id="590" name="Google Shape;590;p105"/>
          <p:cNvPicPr preferRelativeResize="0"/>
          <p:nvPr/>
        </p:nvPicPr>
        <p:blipFill>
          <a:blip r:embed="rId6">
            <a:alphaModFix/>
          </a:blip>
          <a:stretch>
            <a:fillRect/>
          </a:stretch>
        </p:blipFill>
        <p:spPr>
          <a:xfrm>
            <a:off x="163375" y="2763238"/>
            <a:ext cx="295275" cy="295275"/>
          </a:xfrm>
          <a:prstGeom prst="rect">
            <a:avLst/>
          </a:prstGeom>
          <a:noFill/>
          <a:ln>
            <a:noFill/>
          </a:ln>
        </p:spPr>
      </p:pic>
      <p:pic>
        <p:nvPicPr>
          <p:cNvPr id="591" name="Google Shape;591;p105"/>
          <p:cNvPicPr preferRelativeResize="0"/>
          <p:nvPr/>
        </p:nvPicPr>
        <p:blipFill>
          <a:blip r:embed="rId7">
            <a:alphaModFix/>
          </a:blip>
          <a:stretch>
            <a:fillRect/>
          </a:stretch>
        </p:blipFill>
        <p:spPr>
          <a:xfrm>
            <a:off x="163375" y="3458763"/>
            <a:ext cx="295275" cy="295275"/>
          </a:xfrm>
          <a:prstGeom prst="rect">
            <a:avLst/>
          </a:prstGeom>
          <a:noFill/>
          <a:ln>
            <a:noFill/>
          </a:ln>
        </p:spPr>
      </p:pic>
      <p:pic>
        <p:nvPicPr>
          <p:cNvPr id="592" name="Google Shape;592;p105"/>
          <p:cNvPicPr preferRelativeResize="0"/>
          <p:nvPr/>
        </p:nvPicPr>
        <p:blipFill>
          <a:blip r:embed="rId8">
            <a:alphaModFix/>
          </a:blip>
          <a:stretch>
            <a:fillRect/>
          </a:stretch>
        </p:blipFill>
        <p:spPr>
          <a:xfrm>
            <a:off x="163375" y="3991650"/>
            <a:ext cx="295275" cy="29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06"/>
          <p:cNvSpPr txBox="1"/>
          <p:nvPr>
            <p:ph idx="1" type="body"/>
          </p:nvPr>
        </p:nvSpPr>
        <p:spPr>
          <a:xfrm>
            <a:off x="256575" y="281100"/>
            <a:ext cx="7807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Open Access to scientific publications in HE - 1</a:t>
            </a:r>
            <a:endParaRPr sz="3000">
              <a:latin typeface="Oswald"/>
              <a:ea typeface="Oswald"/>
              <a:cs typeface="Oswald"/>
              <a:sym typeface="Oswald"/>
            </a:endParaRPr>
          </a:p>
        </p:txBody>
      </p:sp>
      <p:sp>
        <p:nvSpPr>
          <p:cNvPr id="598" name="Google Shape;598;p106"/>
          <p:cNvSpPr txBox="1"/>
          <p:nvPr/>
        </p:nvSpPr>
        <p:spPr>
          <a:xfrm>
            <a:off x="256575" y="886200"/>
            <a:ext cx="8652900" cy="3427200"/>
          </a:xfrm>
          <a:prstGeom prst="rect">
            <a:avLst/>
          </a:prstGeom>
          <a:noFill/>
          <a:ln>
            <a:noFill/>
          </a:ln>
        </p:spPr>
        <p:txBody>
          <a:bodyPr anchorCtr="0" anchor="t" bIns="91425" lIns="91425" spcFirstLastPara="1" rIns="91425" wrap="square" tIns="91425">
            <a:spAutoFit/>
          </a:bodyPr>
          <a:lstStyle/>
          <a:p>
            <a:pPr indent="0" lvl="0" marL="0" rtl="0" algn="just">
              <a:lnSpc>
                <a:spcPct val="80000"/>
              </a:lnSpc>
              <a:spcBef>
                <a:spcPts val="1000"/>
              </a:spcBef>
              <a:spcAft>
                <a:spcPts val="0"/>
              </a:spcAft>
              <a:buClr>
                <a:schemeClr val="dk2"/>
              </a:buClr>
              <a:buSzPts val="1100"/>
              <a:buFont typeface="Arial"/>
              <a:buNone/>
            </a:pPr>
            <a:r>
              <a:rPr lang="it" sz="1800">
                <a:solidFill>
                  <a:schemeClr val="dk2"/>
                </a:solidFill>
                <a:latin typeface="Lato"/>
                <a:ea typeface="Lato"/>
                <a:cs typeface="Lato"/>
                <a:sym typeface="Lato"/>
              </a:rPr>
              <a:t>Beneficiaries must </a:t>
            </a:r>
            <a:r>
              <a:rPr lang="it" sz="1800">
                <a:solidFill>
                  <a:schemeClr val="dk2"/>
                </a:solidFill>
                <a:highlight>
                  <a:srgbClr val="F8E71C"/>
                </a:highlight>
                <a:latin typeface="Lato"/>
                <a:ea typeface="Lato"/>
                <a:cs typeface="Lato"/>
                <a:sym typeface="Lato"/>
              </a:rPr>
              <a:t>ensure</a:t>
            </a:r>
            <a:r>
              <a:rPr lang="it" sz="1800">
                <a:solidFill>
                  <a:schemeClr val="dk2"/>
                </a:solidFill>
                <a:latin typeface="Lato"/>
                <a:ea typeface="Lato"/>
                <a:cs typeface="Lato"/>
                <a:sym typeface="Lato"/>
              </a:rPr>
              <a:t> </a:t>
            </a:r>
            <a:r>
              <a:rPr b="1" lang="it" sz="1800">
                <a:solidFill>
                  <a:schemeClr val="dk2"/>
                </a:solidFill>
                <a:latin typeface="Lato"/>
                <a:ea typeface="Lato"/>
                <a:cs typeface="Lato"/>
                <a:sym typeface="Lato"/>
              </a:rPr>
              <a:t>OA to peer-reviewed scientific publications </a:t>
            </a:r>
            <a:r>
              <a:rPr lang="it" sz="1800">
                <a:solidFill>
                  <a:schemeClr val="dk2"/>
                </a:solidFill>
                <a:latin typeface="Lato"/>
                <a:ea typeface="Lato"/>
                <a:cs typeface="Lato"/>
                <a:sym typeface="Lato"/>
              </a:rPr>
              <a:t>relating to their results. In particular, </a:t>
            </a:r>
            <a:r>
              <a:rPr b="1" lang="it" sz="1800">
                <a:solidFill>
                  <a:schemeClr val="dk2"/>
                </a:solidFill>
                <a:latin typeface="Lato"/>
                <a:ea typeface="Lato"/>
                <a:cs typeface="Lato"/>
                <a:sym typeface="Lato"/>
              </a:rPr>
              <a:t>they must ensure</a:t>
            </a:r>
            <a:r>
              <a:rPr lang="it" sz="1800">
                <a:solidFill>
                  <a:schemeClr val="dk2"/>
                </a:solidFill>
                <a:latin typeface="Lato"/>
                <a:ea typeface="Lato"/>
                <a:cs typeface="Lato"/>
                <a:sym typeface="Lato"/>
              </a:rPr>
              <a:t>:</a:t>
            </a:r>
            <a:endParaRPr sz="1800">
              <a:solidFill>
                <a:schemeClr val="dk2"/>
              </a:solidFill>
              <a:latin typeface="Lato"/>
              <a:ea typeface="Lato"/>
              <a:cs typeface="Lato"/>
              <a:sym typeface="Lato"/>
            </a:endParaRPr>
          </a:p>
          <a:p>
            <a:pPr indent="-342900" lvl="0" marL="457200" rtl="0" algn="just">
              <a:lnSpc>
                <a:spcPct val="80000"/>
              </a:lnSpc>
              <a:spcBef>
                <a:spcPts val="1000"/>
              </a:spcBef>
              <a:spcAft>
                <a:spcPts val="0"/>
              </a:spcAft>
              <a:buClr>
                <a:schemeClr val="dk2"/>
              </a:buClr>
              <a:buSzPts val="1800"/>
              <a:buFont typeface="Playfair Display"/>
              <a:buChar char="●"/>
            </a:pPr>
            <a:r>
              <a:rPr lang="it" sz="1800">
                <a:solidFill>
                  <a:srgbClr val="2D2E33"/>
                </a:solidFill>
                <a:highlight>
                  <a:srgbClr val="F8E71C"/>
                </a:highlight>
                <a:latin typeface="Lato"/>
                <a:ea typeface="Lato"/>
                <a:cs typeface="Lato"/>
                <a:sym typeface="Lato"/>
              </a:rPr>
              <a:t>at the latest upon publication</a:t>
            </a:r>
            <a:r>
              <a:rPr lang="it" sz="1800">
                <a:solidFill>
                  <a:schemeClr val="dk2"/>
                </a:solidFill>
                <a:latin typeface="Lato"/>
                <a:ea typeface="Lato"/>
                <a:cs typeface="Lato"/>
                <a:sym typeface="Lato"/>
              </a:rPr>
              <a:t>, </a:t>
            </a:r>
            <a:r>
              <a:rPr b="1" lang="it" sz="1800">
                <a:solidFill>
                  <a:schemeClr val="dk2"/>
                </a:solidFill>
                <a:latin typeface="Lato"/>
                <a:ea typeface="Lato"/>
                <a:cs typeface="Lato"/>
                <a:sym typeface="Lato"/>
              </a:rPr>
              <a:t>deposition</a:t>
            </a:r>
            <a:r>
              <a:rPr lang="it" sz="1800">
                <a:solidFill>
                  <a:schemeClr val="dk2"/>
                </a:solidFill>
                <a:latin typeface="Lato"/>
                <a:ea typeface="Lato"/>
                <a:cs typeface="Lato"/>
                <a:sym typeface="Lato"/>
              </a:rPr>
              <a:t> of the AAM or VoR in a </a:t>
            </a:r>
            <a:r>
              <a:rPr lang="it" sz="1800">
                <a:solidFill>
                  <a:srgbClr val="2D2E33"/>
                </a:solidFill>
                <a:highlight>
                  <a:srgbClr val="F8E71C"/>
                </a:highlight>
                <a:latin typeface="Lato"/>
                <a:ea typeface="Lato"/>
                <a:cs typeface="Lato"/>
                <a:sym typeface="Lato"/>
              </a:rPr>
              <a:t>trusted</a:t>
            </a:r>
            <a:r>
              <a:rPr lang="it" sz="1800">
                <a:solidFill>
                  <a:schemeClr val="lt1"/>
                </a:solidFill>
                <a:highlight>
                  <a:schemeClr val="dk1"/>
                </a:highlight>
                <a:latin typeface="Lato"/>
                <a:ea typeface="Lato"/>
                <a:cs typeface="Lato"/>
                <a:sym typeface="Lato"/>
              </a:rPr>
              <a:t> </a:t>
            </a:r>
            <a:r>
              <a:rPr lang="it" sz="1800">
                <a:solidFill>
                  <a:srgbClr val="2D2E33"/>
                </a:solidFill>
                <a:highlight>
                  <a:srgbClr val="F8E71C"/>
                </a:highlight>
                <a:latin typeface="Lato"/>
                <a:ea typeface="Lato"/>
                <a:cs typeface="Lato"/>
                <a:sym typeface="Lato"/>
              </a:rPr>
              <a:t>repository </a:t>
            </a:r>
            <a:r>
              <a:rPr lang="it" sz="1800">
                <a:solidFill>
                  <a:schemeClr val="dk2"/>
                </a:solidFill>
                <a:latin typeface="Lato"/>
                <a:ea typeface="Lato"/>
                <a:cs typeface="Lato"/>
                <a:sym typeface="Lato"/>
              </a:rPr>
              <a:t>+ </a:t>
            </a:r>
            <a:r>
              <a:rPr b="1" lang="it" sz="1800">
                <a:solidFill>
                  <a:schemeClr val="dk2"/>
                </a:solidFill>
                <a:latin typeface="Lato"/>
                <a:ea typeface="Lato"/>
                <a:cs typeface="Lato"/>
                <a:sym typeface="Lato"/>
              </a:rPr>
              <a:t>immediate open access via the repository</a:t>
            </a:r>
            <a:r>
              <a:rPr lang="it" sz="1800">
                <a:solidFill>
                  <a:schemeClr val="dk2"/>
                </a:solidFill>
                <a:latin typeface="Lato"/>
                <a:ea typeface="Lato"/>
                <a:cs typeface="Lato"/>
                <a:sym typeface="Lato"/>
              </a:rPr>
              <a:t> under </a:t>
            </a:r>
            <a:r>
              <a:rPr b="1" lang="it" sz="1800">
                <a:solidFill>
                  <a:schemeClr val="dk2"/>
                </a:solidFill>
                <a:latin typeface="Lato"/>
                <a:ea typeface="Lato"/>
                <a:cs typeface="Lato"/>
                <a:sym typeface="Lato"/>
              </a:rPr>
              <a:t>CC BY</a:t>
            </a:r>
            <a:r>
              <a:rPr lang="it" sz="1800">
                <a:solidFill>
                  <a:schemeClr val="dk2"/>
                </a:solidFill>
                <a:latin typeface="Lato"/>
                <a:ea typeface="Lato"/>
                <a:cs typeface="Lato"/>
                <a:sym typeface="Lato"/>
              </a:rPr>
              <a:t> or  equivalent (CC BY-NC/CC BY-ND are allowed for long-text formats)</a:t>
            </a:r>
            <a:endParaRPr sz="1800">
              <a:solidFill>
                <a:schemeClr val="dk2"/>
              </a:solidFill>
              <a:latin typeface="Lato"/>
              <a:ea typeface="Lato"/>
              <a:cs typeface="Lato"/>
              <a:sym typeface="Lato"/>
            </a:endParaRPr>
          </a:p>
          <a:p>
            <a:pPr indent="-342900" lvl="0" marL="457200" rtl="0" algn="just">
              <a:lnSpc>
                <a:spcPct val="80000"/>
              </a:lnSpc>
              <a:spcBef>
                <a:spcPts val="0"/>
              </a:spcBef>
              <a:spcAft>
                <a:spcPts val="0"/>
              </a:spcAft>
              <a:buClr>
                <a:schemeClr val="dk2"/>
              </a:buClr>
              <a:buSzPts val="1800"/>
              <a:buFont typeface="Playfair Display"/>
              <a:buChar char="●"/>
            </a:pPr>
            <a:r>
              <a:rPr b="1" lang="it" sz="1800">
                <a:solidFill>
                  <a:schemeClr val="dk2"/>
                </a:solidFill>
                <a:latin typeface="Lato"/>
                <a:ea typeface="Lato"/>
                <a:cs typeface="Lato"/>
                <a:sym typeface="Lato"/>
              </a:rPr>
              <a:t>information</a:t>
            </a:r>
            <a:r>
              <a:rPr lang="it" sz="1800">
                <a:solidFill>
                  <a:schemeClr val="dk2"/>
                </a:solidFill>
                <a:latin typeface="Lato"/>
                <a:ea typeface="Lato"/>
                <a:cs typeface="Lato"/>
                <a:sym typeface="Lato"/>
              </a:rPr>
              <a:t> via the repository about any research output/tools/instruments needed to </a:t>
            </a:r>
            <a:r>
              <a:rPr b="1" lang="it" sz="1800">
                <a:solidFill>
                  <a:schemeClr val="dk2"/>
                </a:solidFill>
                <a:latin typeface="Lato"/>
                <a:ea typeface="Lato"/>
                <a:cs typeface="Lato"/>
                <a:sym typeface="Lato"/>
              </a:rPr>
              <a:t>validate the conclusions of the scientific publication</a:t>
            </a:r>
            <a:endParaRPr b="1" sz="1800">
              <a:solidFill>
                <a:schemeClr val="dk2"/>
              </a:solidFill>
              <a:latin typeface="Lato"/>
              <a:ea typeface="Lato"/>
              <a:cs typeface="Lato"/>
              <a:sym typeface="Lato"/>
            </a:endParaRPr>
          </a:p>
          <a:p>
            <a:pPr indent="0" lvl="0" marL="0" rtl="0" algn="just">
              <a:lnSpc>
                <a:spcPct val="80000"/>
              </a:lnSpc>
              <a:spcBef>
                <a:spcPts val="1000"/>
              </a:spcBef>
              <a:spcAft>
                <a:spcPts val="0"/>
              </a:spcAft>
              <a:buClr>
                <a:schemeClr val="dk2"/>
              </a:buClr>
              <a:buSzPts val="1100"/>
              <a:buFont typeface="Arial"/>
              <a:buNone/>
            </a:pPr>
            <a:r>
              <a:rPr b="1" lang="it" sz="1800">
                <a:solidFill>
                  <a:schemeClr val="dk2"/>
                </a:solidFill>
                <a:latin typeface="Lato"/>
                <a:ea typeface="Lato"/>
                <a:cs typeface="Lato"/>
                <a:sym typeface="Lato"/>
              </a:rPr>
              <a:t>Metadata must be open </a:t>
            </a:r>
            <a:r>
              <a:rPr lang="it" sz="1800">
                <a:solidFill>
                  <a:schemeClr val="dk2"/>
                </a:solidFill>
                <a:latin typeface="Lato"/>
                <a:ea typeface="Lato"/>
                <a:cs typeface="Lato"/>
                <a:sym typeface="Lato"/>
              </a:rPr>
              <a:t>under CC 0 or equivalent, </a:t>
            </a:r>
            <a:r>
              <a:rPr b="1" lang="it" sz="1800">
                <a:solidFill>
                  <a:schemeClr val="dk2"/>
                </a:solidFill>
                <a:latin typeface="Lato"/>
                <a:ea typeface="Lato"/>
                <a:cs typeface="Lato"/>
                <a:sym typeface="Lato"/>
              </a:rPr>
              <a:t>in line with the FAIR principles </a:t>
            </a:r>
            <a:r>
              <a:rPr lang="it" sz="1800">
                <a:solidFill>
                  <a:schemeClr val="dk2"/>
                </a:solidFill>
                <a:latin typeface="Lato"/>
                <a:ea typeface="Lato"/>
                <a:cs typeface="Lato"/>
                <a:sym typeface="Lato"/>
              </a:rPr>
              <a:t>and provide information about the licensing terms and persistent identifiers, amongst others.</a:t>
            </a:r>
            <a:endParaRPr sz="1800">
              <a:solidFill>
                <a:schemeClr val="dk2"/>
              </a:solidFill>
              <a:latin typeface="Lato"/>
              <a:ea typeface="Lato"/>
              <a:cs typeface="Lato"/>
              <a:sym typeface="Lato"/>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89"/>
          <p:cNvSpPr txBox="1"/>
          <p:nvPr>
            <p:ph type="title"/>
          </p:nvPr>
        </p:nvSpPr>
        <p:spPr>
          <a:xfrm>
            <a:off x="729450" y="864300"/>
            <a:ext cx="7021200" cy="210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Open Science as </a:t>
            </a:r>
            <a:endParaRPr/>
          </a:p>
          <a:p>
            <a:pPr indent="0" lvl="0" marL="0" rtl="0" algn="l">
              <a:spcBef>
                <a:spcPts val="0"/>
              </a:spcBef>
              <a:spcAft>
                <a:spcPts val="0"/>
              </a:spcAft>
              <a:buNone/>
            </a:pPr>
            <a:r>
              <a:rPr lang="it"/>
              <a:t>the new normal</a:t>
            </a:r>
            <a:endParaRPr/>
          </a:p>
        </p:txBody>
      </p:sp>
      <p:sp>
        <p:nvSpPr>
          <p:cNvPr id="440" name="Google Shape;440;p89"/>
          <p:cNvSpPr txBox="1"/>
          <p:nvPr/>
        </p:nvSpPr>
        <p:spPr>
          <a:xfrm>
            <a:off x="861175" y="3044600"/>
            <a:ext cx="759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400">
                <a:solidFill>
                  <a:schemeClr val="lt1"/>
                </a:solidFill>
                <a:latin typeface="Lato"/>
                <a:ea typeface="Lato"/>
                <a:cs typeface="Lato"/>
                <a:sym typeface="Lato"/>
              </a:rPr>
              <a:t>Open Science in Horizon Europe funding programme</a:t>
            </a:r>
            <a:endParaRPr sz="2400">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107"/>
          <p:cNvSpPr txBox="1"/>
          <p:nvPr>
            <p:ph idx="1" type="body"/>
          </p:nvPr>
        </p:nvSpPr>
        <p:spPr>
          <a:xfrm>
            <a:off x="256575" y="509700"/>
            <a:ext cx="7807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Trusted repository</a:t>
            </a:r>
            <a:endParaRPr sz="3000">
              <a:latin typeface="Oswald"/>
              <a:ea typeface="Oswald"/>
              <a:cs typeface="Oswald"/>
              <a:sym typeface="Oswald"/>
            </a:endParaRPr>
          </a:p>
        </p:txBody>
      </p:sp>
      <p:sp>
        <p:nvSpPr>
          <p:cNvPr id="604" name="Google Shape;604;p107"/>
          <p:cNvSpPr txBox="1"/>
          <p:nvPr/>
        </p:nvSpPr>
        <p:spPr>
          <a:xfrm>
            <a:off x="256575" y="1343400"/>
            <a:ext cx="8652900" cy="3703800"/>
          </a:xfrm>
          <a:prstGeom prst="rect">
            <a:avLst/>
          </a:prstGeom>
          <a:noFill/>
          <a:ln>
            <a:noFill/>
          </a:ln>
        </p:spPr>
        <p:txBody>
          <a:bodyPr anchorCtr="0" anchor="t" bIns="91425" lIns="91425" spcFirstLastPara="1" rIns="91425" wrap="square" tIns="91425">
            <a:spAutoFit/>
          </a:bodyPr>
          <a:lstStyle/>
          <a:p>
            <a:pPr indent="-342900" lvl="0" marL="457200" rtl="0" algn="just">
              <a:lnSpc>
                <a:spcPct val="115000"/>
              </a:lnSpc>
              <a:spcBef>
                <a:spcPts val="1000"/>
              </a:spcBef>
              <a:spcAft>
                <a:spcPts val="0"/>
              </a:spcAft>
              <a:buClr>
                <a:schemeClr val="dk2"/>
              </a:buClr>
              <a:buSzPts val="1800"/>
              <a:buFont typeface="Playfair Display"/>
              <a:buChar char="●"/>
            </a:pPr>
            <a:r>
              <a:rPr lang="it" sz="1800">
                <a:solidFill>
                  <a:schemeClr val="dk2"/>
                </a:solidFill>
                <a:latin typeface="Lato"/>
                <a:ea typeface="Lato"/>
                <a:cs typeface="Lato"/>
                <a:sym typeface="Lato"/>
              </a:rPr>
              <a:t>Certified repositories (e.g. CoreTrustSeal, nestor Seal DIN31644, ISO16363) or </a:t>
            </a:r>
            <a:r>
              <a:rPr b="1" lang="it" sz="1800">
                <a:solidFill>
                  <a:schemeClr val="dk2"/>
                </a:solidFill>
                <a:latin typeface="Lato"/>
                <a:ea typeface="Lato"/>
                <a:cs typeface="Lato"/>
                <a:sym typeface="Lato"/>
              </a:rPr>
              <a:t>disciplinary and domain</a:t>
            </a:r>
            <a:r>
              <a:rPr lang="it" sz="1800">
                <a:solidFill>
                  <a:schemeClr val="dk2"/>
                </a:solidFill>
                <a:latin typeface="Lato"/>
                <a:ea typeface="Lato"/>
                <a:cs typeface="Lato"/>
                <a:sym typeface="Lato"/>
              </a:rPr>
              <a:t> repositories commonly used and endorsed by the research communities and internationally recognised. </a:t>
            </a:r>
            <a:endParaRPr sz="1800">
              <a:solidFill>
                <a:schemeClr val="dk2"/>
              </a:solidFill>
              <a:latin typeface="Lato"/>
              <a:ea typeface="Lato"/>
              <a:cs typeface="Lato"/>
              <a:sym typeface="Lato"/>
            </a:endParaRPr>
          </a:p>
          <a:p>
            <a:pPr indent="-342900" lvl="0" marL="457200" rtl="0" algn="just">
              <a:lnSpc>
                <a:spcPct val="115000"/>
              </a:lnSpc>
              <a:spcBef>
                <a:spcPts val="0"/>
              </a:spcBef>
              <a:spcAft>
                <a:spcPts val="0"/>
              </a:spcAft>
              <a:buClr>
                <a:schemeClr val="dk2"/>
              </a:buClr>
              <a:buSzPts val="1800"/>
              <a:buFont typeface="Playfair Display"/>
              <a:buChar char="●"/>
            </a:pPr>
            <a:r>
              <a:rPr b="1" lang="it" sz="1800">
                <a:solidFill>
                  <a:schemeClr val="dk2"/>
                </a:solidFill>
                <a:latin typeface="Lato"/>
                <a:ea typeface="Lato"/>
                <a:cs typeface="Lato"/>
                <a:sym typeface="Lato"/>
              </a:rPr>
              <a:t>General-purpose or institutional</a:t>
            </a:r>
            <a:r>
              <a:rPr lang="it" sz="1800">
                <a:solidFill>
                  <a:schemeClr val="dk2"/>
                </a:solidFill>
                <a:latin typeface="Lato"/>
                <a:ea typeface="Lato"/>
                <a:cs typeface="Lato"/>
                <a:sym typeface="Lato"/>
              </a:rPr>
              <a:t> repositories that:</a:t>
            </a:r>
            <a:endParaRPr sz="1800">
              <a:solidFill>
                <a:schemeClr val="dk2"/>
              </a:solidFill>
              <a:latin typeface="Lato"/>
              <a:ea typeface="Lato"/>
              <a:cs typeface="Lato"/>
              <a:sym typeface="Lato"/>
            </a:endParaRPr>
          </a:p>
          <a:p>
            <a:pPr indent="-342900" lvl="1" marL="914400" rtl="0" algn="just">
              <a:lnSpc>
                <a:spcPct val="115000"/>
              </a:lnSpc>
              <a:spcBef>
                <a:spcPts val="0"/>
              </a:spcBef>
              <a:spcAft>
                <a:spcPts val="0"/>
              </a:spcAft>
              <a:buClr>
                <a:schemeClr val="dk2"/>
              </a:buClr>
              <a:buSzPts val="1800"/>
              <a:buFont typeface="Lato"/>
              <a:buChar char="○"/>
            </a:pPr>
            <a:r>
              <a:rPr lang="it" sz="1800">
                <a:solidFill>
                  <a:schemeClr val="dk2"/>
                </a:solidFill>
                <a:latin typeface="Lato"/>
                <a:ea typeface="Lato"/>
                <a:cs typeface="Lato"/>
                <a:sym typeface="Lato"/>
              </a:rPr>
              <a:t>assign</a:t>
            </a:r>
            <a:r>
              <a:rPr lang="it" sz="1800">
                <a:solidFill>
                  <a:srgbClr val="2D2E33"/>
                </a:solidFill>
                <a:highlight>
                  <a:srgbClr val="F8E71C"/>
                </a:highlight>
                <a:latin typeface="Lato"/>
                <a:ea typeface="Lato"/>
                <a:cs typeface="Lato"/>
                <a:sym typeface="Lato"/>
              </a:rPr>
              <a:t> persistent unique identifiers</a:t>
            </a:r>
            <a:r>
              <a:rPr lang="it" sz="1800">
                <a:solidFill>
                  <a:schemeClr val="dk2"/>
                </a:solidFill>
                <a:latin typeface="Lato"/>
                <a:ea typeface="Lato"/>
                <a:cs typeface="Lato"/>
                <a:sym typeface="Lato"/>
              </a:rPr>
              <a:t> to contents </a:t>
            </a:r>
            <a:endParaRPr sz="1800">
              <a:solidFill>
                <a:schemeClr val="dk2"/>
              </a:solidFill>
              <a:latin typeface="Lato"/>
              <a:ea typeface="Lato"/>
              <a:cs typeface="Lato"/>
              <a:sym typeface="Lato"/>
            </a:endParaRPr>
          </a:p>
          <a:p>
            <a:pPr indent="-342900" lvl="1" marL="914400" rtl="0" algn="just">
              <a:lnSpc>
                <a:spcPct val="115000"/>
              </a:lnSpc>
              <a:spcBef>
                <a:spcPts val="0"/>
              </a:spcBef>
              <a:spcAft>
                <a:spcPts val="0"/>
              </a:spcAft>
              <a:buClr>
                <a:schemeClr val="dk2"/>
              </a:buClr>
              <a:buSzPts val="1800"/>
              <a:buFont typeface="Lato"/>
              <a:buChar char="○"/>
            </a:pPr>
            <a:r>
              <a:rPr lang="it" sz="1800">
                <a:solidFill>
                  <a:schemeClr val="dk2"/>
                </a:solidFill>
                <a:latin typeface="Lato"/>
                <a:ea typeface="Lato"/>
                <a:cs typeface="Lato"/>
                <a:sym typeface="Lato"/>
              </a:rPr>
              <a:t>contents are accompanied by</a:t>
            </a:r>
            <a:r>
              <a:rPr lang="it" sz="1800">
                <a:solidFill>
                  <a:srgbClr val="2D2E33"/>
                </a:solidFill>
                <a:highlight>
                  <a:srgbClr val="F8E71C"/>
                </a:highlight>
                <a:latin typeface="Lato"/>
                <a:ea typeface="Lato"/>
                <a:cs typeface="Lato"/>
                <a:sym typeface="Lato"/>
              </a:rPr>
              <a:t> quality metadata</a:t>
            </a:r>
            <a:r>
              <a:rPr lang="it" sz="1800">
                <a:solidFill>
                  <a:schemeClr val="dk2"/>
                </a:solidFill>
                <a:latin typeface="Lato"/>
                <a:ea typeface="Lato"/>
                <a:cs typeface="Lato"/>
                <a:sym typeface="Lato"/>
              </a:rPr>
              <a:t> to enable discovery, reuse and citation (ie provide information about provenance and licensing; metadata are machine- actionable and standardized).</a:t>
            </a:r>
            <a:endParaRPr sz="1800">
              <a:solidFill>
                <a:schemeClr val="dk2"/>
              </a:solidFill>
              <a:latin typeface="Lato"/>
              <a:ea typeface="Lato"/>
              <a:cs typeface="Lato"/>
              <a:sym typeface="Lato"/>
            </a:endParaRPr>
          </a:p>
          <a:p>
            <a:pPr indent="-342900" lvl="1" marL="914400" rtl="0" algn="just">
              <a:lnSpc>
                <a:spcPct val="115000"/>
              </a:lnSpc>
              <a:spcBef>
                <a:spcPts val="0"/>
              </a:spcBef>
              <a:spcAft>
                <a:spcPts val="0"/>
              </a:spcAft>
              <a:buClr>
                <a:schemeClr val="dk2"/>
              </a:buClr>
              <a:buSzPts val="1800"/>
              <a:buFont typeface="Lato"/>
              <a:buChar char="○"/>
            </a:pPr>
            <a:r>
              <a:rPr lang="it" sz="1800">
                <a:solidFill>
                  <a:schemeClr val="dk2"/>
                </a:solidFill>
                <a:latin typeface="Lato"/>
                <a:ea typeface="Lato"/>
                <a:cs typeface="Lato"/>
                <a:sym typeface="Lato"/>
              </a:rPr>
              <a:t>facilitate</a:t>
            </a:r>
            <a:r>
              <a:rPr lang="it" sz="1800">
                <a:solidFill>
                  <a:srgbClr val="2D2E33"/>
                </a:solidFill>
                <a:highlight>
                  <a:srgbClr val="F8E71C"/>
                </a:highlight>
                <a:latin typeface="Lato"/>
                <a:ea typeface="Lato"/>
                <a:cs typeface="Lato"/>
                <a:sym typeface="Lato"/>
              </a:rPr>
              <a:t> mid- and long-term preservation</a:t>
            </a:r>
            <a:r>
              <a:rPr lang="it" sz="1800">
                <a:solidFill>
                  <a:schemeClr val="dk2"/>
                </a:solidFill>
                <a:latin typeface="Lato"/>
                <a:ea typeface="Lato"/>
                <a:cs typeface="Lato"/>
                <a:sym typeface="Lato"/>
              </a:rPr>
              <a:t> of the deposited material. </a:t>
            </a:r>
            <a:endParaRPr sz="1800">
              <a:solidFill>
                <a:schemeClr val="dk2"/>
              </a:solidFill>
              <a:latin typeface="Lato"/>
              <a:ea typeface="Lato"/>
              <a:cs typeface="Lato"/>
              <a:sym typeface="Lato"/>
            </a:endParaRPr>
          </a:p>
          <a:p>
            <a:pPr indent="0" lvl="0" marL="0" rtl="0" algn="just">
              <a:lnSpc>
                <a:spcPct val="80000"/>
              </a:lnSpc>
              <a:spcBef>
                <a:spcPts val="1000"/>
              </a:spcBef>
              <a:spcAft>
                <a:spcPts val="0"/>
              </a:spcAft>
              <a:buNone/>
            </a:pPr>
            <a:r>
              <a:t/>
            </a:r>
            <a:endParaRPr sz="2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08"/>
          <p:cNvSpPr txBox="1"/>
          <p:nvPr>
            <p:ph idx="1" type="body"/>
          </p:nvPr>
        </p:nvSpPr>
        <p:spPr>
          <a:xfrm>
            <a:off x="256575" y="585900"/>
            <a:ext cx="7807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Open Access to scientific publications in HE - 2</a:t>
            </a:r>
            <a:endParaRPr sz="3000">
              <a:latin typeface="Oswald"/>
              <a:ea typeface="Oswald"/>
              <a:cs typeface="Oswald"/>
              <a:sym typeface="Oswald"/>
            </a:endParaRPr>
          </a:p>
        </p:txBody>
      </p:sp>
      <p:sp>
        <p:nvSpPr>
          <p:cNvPr id="610" name="Google Shape;610;p108"/>
          <p:cNvSpPr txBox="1"/>
          <p:nvPr/>
        </p:nvSpPr>
        <p:spPr>
          <a:xfrm>
            <a:off x="256575" y="1495800"/>
            <a:ext cx="8652900" cy="31728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2"/>
              </a:buClr>
              <a:buSzPts val="2200"/>
              <a:buFont typeface="Lato"/>
              <a:buChar char="●"/>
            </a:pPr>
            <a:r>
              <a:rPr lang="it" sz="2200">
                <a:solidFill>
                  <a:schemeClr val="dk2"/>
                </a:solidFill>
                <a:latin typeface="Lato"/>
                <a:ea typeface="Lato"/>
                <a:cs typeface="Lato"/>
                <a:sym typeface="Lato"/>
              </a:rPr>
              <a:t>Beneficiaries (or authors) must retain sufficient intellectual </a:t>
            </a:r>
            <a:r>
              <a:rPr lang="it" sz="2200">
                <a:solidFill>
                  <a:schemeClr val="dk2"/>
                </a:solidFill>
                <a:highlight>
                  <a:srgbClr val="F8E71C"/>
                </a:highlight>
                <a:latin typeface="Lato"/>
                <a:ea typeface="Lato"/>
                <a:cs typeface="Lato"/>
                <a:sym typeface="Lato"/>
              </a:rPr>
              <a:t>property rights</a:t>
            </a:r>
            <a:r>
              <a:rPr lang="it" sz="2200">
                <a:solidFill>
                  <a:schemeClr val="dk2"/>
                </a:solidFill>
                <a:latin typeface="Lato"/>
                <a:ea typeface="Lato"/>
                <a:cs typeface="Lato"/>
                <a:sym typeface="Lato"/>
              </a:rPr>
              <a:t> to comply with the OA requirements</a:t>
            </a:r>
            <a:endParaRPr sz="2200">
              <a:solidFill>
                <a:schemeClr val="dk2"/>
              </a:solidFill>
              <a:latin typeface="Lato"/>
              <a:ea typeface="Lato"/>
              <a:cs typeface="Lato"/>
              <a:sym typeface="Lato"/>
            </a:endParaRPr>
          </a:p>
          <a:p>
            <a:pPr indent="0" lvl="0" marL="0" rtl="0" algn="l">
              <a:lnSpc>
                <a:spcPct val="115000"/>
              </a:lnSpc>
              <a:spcBef>
                <a:spcPts val="0"/>
              </a:spcBef>
              <a:spcAft>
                <a:spcPts val="0"/>
              </a:spcAft>
              <a:buNone/>
            </a:pPr>
            <a:r>
              <a:t/>
            </a:r>
            <a:endParaRPr sz="2200">
              <a:solidFill>
                <a:schemeClr val="dk2"/>
              </a:solidFill>
              <a:latin typeface="Lato"/>
              <a:ea typeface="Lato"/>
              <a:cs typeface="Lato"/>
              <a:sym typeface="Lato"/>
            </a:endParaRPr>
          </a:p>
          <a:p>
            <a:pPr indent="-368300" lvl="0" marL="457200" rtl="0" algn="l">
              <a:lnSpc>
                <a:spcPct val="115000"/>
              </a:lnSpc>
              <a:spcBef>
                <a:spcPts val="0"/>
              </a:spcBef>
              <a:spcAft>
                <a:spcPts val="0"/>
              </a:spcAft>
              <a:buClr>
                <a:schemeClr val="dk2"/>
              </a:buClr>
              <a:buSzPts val="2200"/>
              <a:buFont typeface="Lato"/>
              <a:buChar char="●"/>
            </a:pPr>
            <a:r>
              <a:rPr lang="it" sz="2200">
                <a:solidFill>
                  <a:schemeClr val="dk2"/>
                </a:solidFill>
                <a:latin typeface="Lato"/>
                <a:ea typeface="Lato"/>
                <a:cs typeface="Lato"/>
                <a:sym typeface="Lato"/>
              </a:rPr>
              <a:t>Publication in venue of choosing but publication fees are reimbursable only if publishing venue is full open access (</a:t>
            </a:r>
            <a:r>
              <a:rPr lang="it" sz="2200">
                <a:solidFill>
                  <a:schemeClr val="dk2"/>
                </a:solidFill>
                <a:highlight>
                  <a:srgbClr val="F8E71C"/>
                </a:highlight>
                <a:latin typeface="Lato"/>
                <a:ea typeface="Lato"/>
                <a:cs typeface="Lato"/>
                <a:sym typeface="Lato"/>
              </a:rPr>
              <a:t>publication fees in hybrids not reimbursed</a:t>
            </a:r>
            <a:r>
              <a:rPr lang="it" sz="2200">
                <a:solidFill>
                  <a:schemeClr val="dk2"/>
                </a:solidFill>
                <a:latin typeface="Lato"/>
                <a:ea typeface="Lato"/>
                <a:cs typeface="Lato"/>
                <a:sym typeface="Lato"/>
              </a:rPr>
              <a:t>)</a:t>
            </a:r>
            <a:endParaRPr sz="2200">
              <a:solidFill>
                <a:schemeClr val="dk2"/>
              </a:solidFill>
              <a:latin typeface="Lato"/>
              <a:ea typeface="Lato"/>
              <a:cs typeface="Lato"/>
              <a:sym typeface="Lato"/>
            </a:endParaRPr>
          </a:p>
          <a:p>
            <a:pPr indent="0" lvl="0" marL="0" rtl="0" algn="just">
              <a:lnSpc>
                <a:spcPct val="80000"/>
              </a:lnSpc>
              <a:spcBef>
                <a:spcPts val="1000"/>
              </a:spcBef>
              <a:spcAft>
                <a:spcPts val="0"/>
              </a:spcAft>
              <a:buNone/>
            </a:pPr>
            <a:r>
              <a:t/>
            </a:r>
            <a:endParaRPr sz="2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id="615" name="Google Shape;615;p109"/>
          <p:cNvPicPr preferRelativeResize="0"/>
          <p:nvPr/>
        </p:nvPicPr>
        <p:blipFill>
          <a:blip r:embed="rId3">
            <a:alphaModFix/>
          </a:blip>
          <a:stretch>
            <a:fillRect/>
          </a:stretch>
        </p:blipFill>
        <p:spPr>
          <a:xfrm>
            <a:off x="765125" y="1639600"/>
            <a:ext cx="831750" cy="831750"/>
          </a:xfrm>
          <a:prstGeom prst="rect">
            <a:avLst/>
          </a:prstGeom>
          <a:noFill/>
          <a:ln>
            <a:noFill/>
          </a:ln>
        </p:spPr>
      </p:pic>
      <p:pic>
        <p:nvPicPr>
          <p:cNvPr id="616" name="Google Shape;616;p109"/>
          <p:cNvPicPr preferRelativeResize="0"/>
          <p:nvPr/>
        </p:nvPicPr>
        <p:blipFill>
          <a:blip r:embed="rId4">
            <a:alphaModFix/>
          </a:blip>
          <a:stretch>
            <a:fillRect/>
          </a:stretch>
        </p:blipFill>
        <p:spPr>
          <a:xfrm>
            <a:off x="2835100" y="819825"/>
            <a:ext cx="1194516" cy="646500"/>
          </a:xfrm>
          <a:prstGeom prst="rect">
            <a:avLst/>
          </a:prstGeom>
          <a:noFill/>
          <a:ln>
            <a:noFill/>
          </a:ln>
        </p:spPr>
      </p:pic>
      <p:pic>
        <p:nvPicPr>
          <p:cNvPr id="617" name="Google Shape;617;p109"/>
          <p:cNvPicPr preferRelativeResize="0"/>
          <p:nvPr/>
        </p:nvPicPr>
        <p:blipFill>
          <a:blip r:embed="rId5">
            <a:alphaModFix/>
          </a:blip>
          <a:stretch>
            <a:fillRect/>
          </a:stretch>
        </p:blipFill>
        <p:spPr>
          <a:xfrm>
            <a:off x="5093525" y="526377"/>
            <a:ext cx="1085400" cy="1007248"/>
          </a:xfrm>
          <a:prstGeom prst="rect">
            <a:avLst/>
          </a:prstGeom>
          <a:noFill/>
          <a:ln>
            <a:noFill/>
          </a:ln>
        </p:spPr>
      </p:pic>
      <p:pic>
        <p:nvPicPr>
          <p:cNvPr id="618" name="Google Shape;618;p109"/>
          <p:cNvPicPr preferRelativeResize="0"/>
          <p:nvPr/>
        </p:nvPicPr>
        <p:blipFill>
          <a:blip r:embed="rId6">
            <a:alphaModFix/>
          </a:blip>
          <a:stretch>
            <a:fillRect/>
          </a:stretch>
        </p:blipFill>
        <p:spPr>
          <a:xfrm>
            <a:off x="3046750" y="2231998"/>
            <a:ext cx="831750" cy="831729"/>
          </a:xfrm>
          <a:prstGeom prst="rect">
            <a:avLst/>
          </a:prstGeom>
          <a:noFill/>
          <a:ln>
            <a:noFill/>
          </a:ln>
        </p:spPr>
      </p:pic>
      <p:pic>
        <p:nvPicPr>
          <p:cNvPr id="619" name="Google Shape;619;p109"/>
          <p:cNvPicPr preferRelativeResize="0"/>
          <p:nvPr/>
        </p:nvPicPr>
        <p:blipFill>
          <a:blip r:embed="rId7">
            <a:alphaModFix/>
          </a:blip>
          <a:stretch>
            <a:fillRect/>
          </a:stretch>
        </p:blipFill>
        <p:spPr>
          <a:xfrm>
            <a:off x="5337263" y="2291901"/>
            <a:ext cx="711925" cy="711925"/>
          </a:xfrm>
          <a:prstGeom prst="rect">
            <a:avLst/>
          </a:prstGeom>
          <a:noFill/>
          <a:ln>
            <a:noFill/>
          </a:ln>
        </p:spPr>
      </p:pic>
      <p:pic>
        <p:nvPicPr>
          <p:cNvPr id="620" name="Google Shape;620;p109"/>
          <p:cNvPicPr preferRelativeResize="0"/>
          <p:nvPr/>
        </p:nvPicPr>
        <p:blipFill>
          <a:blip r:embed="rId8">
            <a:alphaModFix/>
          </a:blip>
          <a:stretch>
            <a:fillRect/>
          </a:stretch>
        </p:blipFill>
        <p:spPr>
          <a:xfrm>
            <a:off x="7649600" y="1731287"/>
            <a:ext cx="644904" cy="932925"/>
          </a:xfrm>
          <a:prstGeom prst="rect">
            <a:avLst/>
          </a:prstGeom>
          <a:noFill/>
          <a:ln>
            <a:noFill/>
          </a:ln>
        </p:spPr>
      </p:pic>
      <p:pic>
        <p:nvPicPr>
          <p:cNvPr id="621" name="Google Shape;621;p109"/>
          <p:cNvPicPr preferRelativeResize="0"/>
          <p:nvPr/>
        </p:nvPicPr>
        <p:blipFill>
          <a:blip r:embed="rId9">
            <a:alphaModFix/>
          </a:blip>
          <a:stretch>
            <a:fillRect/>
          </a:stretch>
        </p:blipFill>
        <p:spPr>
          <a:xfrm>
            <a:off x="765125" y="3678225"/>
            <a:ext cx="831750" cy="831750"/>
          </a:xfrm>
          <a:prstGeom prst="rect">
            <a:avLst/>
          </a:prstGeom>
          <a:noFill/>
          <a:ln>
            <a:noFill/>
          </a:ln>
        </p:spPr>
      </p:pic>
      <p:sp>
        <p:nvSpPr>
          <p:cNvPr id="622" name="Google Shape;622;p109"/>
          <p:cNvSpPr txBox="1"/>
          <p:nvPr/>
        </p:nvSpPr>
        <p:spPr>
          <a:xfrm>
            <a:off x="418375" y="2561038"/>
            <a:ext cx="1488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Researcher decide where to publish</a:t>
            </a:r>
            <a:endParaRPr sz="1000"/>
          </a:p>
        </p:txBody>
      </p:sp>
      <p:sp>
        <p:nvSpPr>
          <p:cNvPr id="623" name="Google Shape;623;p109"/>
          <p:cNvSpPr txBox="1"/>
          <p:nvPr/>
        </p:nvSpPr>
        <p:spPr>
          <a:xfrm>
            <a:off x="2456550" y="1473375"/>
            <a:ext cx="194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Open Access Journals:</a:t>
            </a:r>
            <a:endParaRPr sz="1000"/>
          </a:p>
          <a:p>
            <a:pPr indent="0" lvl="0" marL="0" rtl="0" algn="ctr">
              <a:spcBef>
                <a:spcPts val="0"/>
              </a:spcBef>
              <a:spcAft>
                <a:spcPts val="0"/>
              </a:spcAft>
              <a:buNone/>
            </a:pPr>
            <a:r>
              <a:rPr lang="it" sz="1000"/>
              <a:t> Doaj.org</a:t>
            </a:r>
            <a:endParaRPr sz="1000"/>
          </a:p>
          <a:p>
            <a:pPr indent="0" lvl="0" marL="0" rtl="0" algn="l">
              <a:spcBef>
                <a:spcPts val="0"/>
              </a:spcBef>
              <a:spcAft>
                <a:spcPts val="0"/>
              </a:spcAft>
              <a:buNone/>
            </a:pPr>
            <a:r>
              <a:t/>
            </a:r>
            <a:endParaRPr sz="1000"/>
          </a:p>
        </p:txBody>
      </p:sp>
      <p:sp>
        <p:nvSpPr>
          <p:cNvPr id="624" name="Google Shape;624;p109"/>
          <p:cNvSpPr txBox="1"/>
          <p:nvPr/>
        </p:nvSpPr>
        <p:spPr>
          <a:xfrm>
            <a:off x="4513950" y="1473375"/>
            <a:ext cx="2055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Check if Article Processing Charges are required</a:t>
            </a:r>
            <a:endParaRPr sz="1000"/>
          </a:p>
          <a:p>
            <a:pPr indent="0" lvl="0" marL="0" rtl="0" algn="ctr">
              <a:spcBef>
                <a:spcPts val="0"/>
              </a:spcBef>
              <a:spcAft>
                <a:spcPts val="0"/>
              </a:spcAft>
              <a:buNone/>
            </a:pPr>
            <a:r>
              <a:t/>
            </a:r>
            <a:endParaRPr sz="1000"/>
          </a:p>
        </p:txBody>
      </p:sp>
      <p:sp>
        <p:nvSpPr>
          <p:cNvPr id="625" name="Google Shape;625;p109"/>
          <p:cNvSpPr txBox="1"/>
          <p:nvPr/>
        </p:nvSpPr>
        <p:spPr>
          <a:xfrm>
            <a:off x="6876150" y="1244775"/>
            <a:ext cx="2055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Immediate Open Access</a:t>
            </a:r>
            <a:endParaRPr sz="1000"/>
          </a:p>
          <a:p>
            <a:pPr indent="0" lvl="0" marL="0" rtl="0" algn="ctr">
              <a:spcBef>
                <a:spcPts val="0"/>
              </a:spcBef>
              <a:spcAft>
                <a:spcPts val="0"/>
              </a:spcAft>
              <a:buNone/>
            </a:pPr>
            <a:r>
              <a:t/>
            </a:r>
            <a:endParaRPr sz="1000"/>
          </a:p>
        </p:txBody>
      </p:sp>
      <p:sp>
        <p:nvSpPr>
          <p:cNvPr id="626" name="Google Shape;626;p109"/>
          <p:cNvSpPr txBox="1"/>
          <p:nvPr/>
        </p:nvSpPr>
        <p:spPr>
          <a:xfrm>
            <a:off x="6876150" y="2811875"/>
            <a:ext cx="2191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Immediate Open Access to </a:t>
            </a:r>
            <a:endParaRPr sz="1000"/>
          </a:p>
          <a:p>
            <a:pPr indent="0" lvl="0" marL="0" rtl="0" algn="ctr">
              <a:spcBef>
                <a:spcPts val="0"/>
              </a:spcBef>
              <a:spcAft>
                <a:spcPts val="0"/>
              </a:spcAft>
              <a:buNone/>
            </a:pPr>
            <a:r>
              <a:rPr lang="it" sz="1000"/>
              <a:t>allowed Open Access version</a:t>
            </a:r>
            <a:endParaRPr sz="1000"/>
          </a:p>
          <a:p>
            <a:pPr indent="0" lvl="0" marL="0" rtl="0" algn="ctr">
              <a:spcBef>
                <a:spcPts val="0"/>
              </a:spcBef>
              <a:spcAft>
                <a:spcPts val="0"/>
              </a:spcAft>
              <a:buNone/>
            </a:pPr>
            <a:r>
              <a:t/>
            </a:r>
            <a:endParaRPr sz="1000"/>
          </a:p>
        </p:txBody>
      </p:sp>
      <p:sp>
        <p:nvSpPr>
          <p:cNvPr id="627" name="Google Shape;627;p109"/>
          <p:cNvSpPr txBox="1"/>
          <p:nvPr/>
        </p:nvSpPr>
        <p:spPr>
          <a:xfrm>
            <a:off x="4459800" y="3101475"/>
            <a:ext cx="2316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Self-archiving in a </a:t>
            </a:r>
            <a:endParaRPr sz="1000"/>
          </a:p>
          <a:p>
            <a:pPr indent="0" lvl="0" marL="0" rtl="0" algn="ctr">
              <a:spcBef>
                <a:spcPts val="0"/>
              </a:spcBef>
              <a:spcAft>
                <a:spcPts val="0"/>
              </a:spcAft>
              <a:buNone/>
            </a:pPr>
            <a:r>
              <a:rPr lang="it" sz="1000"/>
              <a:t>repository</a:t>
            </a:r>
            <a:endParaRPr sz="1000"/>
          </a:p>
          <a:p>
            <a:pPr indent="0" lvl="0" marL="0" rtl="0" algn="ctr">
              <a:spcBef>
                <a:spcPts val="0"/>
              </a:spcBef>
              <a:spcAft>
                <a:spcPts val="0"/>
              </a:spcAft>
              <a:buNone/>
            </a:pPr>
            <a:r>
              <a:t/>
            </a:r>
            <a:endParaRPr sz="1000"/>
          </a:p>
        </p:txBody>
      </p:sp>
      <p:sp>
        <p:nvSpPr>
          <p:cNvPr id="628" name="Google Shape;628;p109"/>
          <p:cNvSpPr txBox="1"/>
          <p:nvPr/>
        </p:nvSpPr>
        <p:spPr>
          <a:xfrm>
            <a:off x="2532750" y="3225975"/>
            <a:ext cx="1949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Subscription based Journals</a:t>
            </a:r>
            <a:endParaRPr sz="1000"/>
          </a:p>
        </p:txBody>
      </p:sp>
      <p:sp>
        <p:nvSpPr>
          <p:cNvPr id="629" name="Google Shape;629;p109"/>
          <p:cNvSpPr txBox="1"/>
          <p:nvPr/>
        </p:nvSpPr>
        <p:spPr>
          <a:xfrm>
            <a:off x="74525" y="4500650"/>
            <a:ext cx="2055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Check publishers policies on </a:t>
            </a:r>
            <a:r>
              <a:rPr lang="it" sz="1000" u="sng">
                <a:solidFill>
                  <a:schemeClr val="hlink"/>
                </a:solidFill>
                <a:hlinkClick r:id="rId10"/>
              </a:rPr>
              <a:t>https://v2.sherpa.ac.uk/romeo/</a:t>
            </a:r>
            <a:r>
              <a:rPr lang="it" sz="1000"/>
              <a:t> </a:t>
            </a:r>
            <a:endParaRPr sz="1000"/>
          </a:p>
        </p:txBody>
      </p:sp>
      <p:sp>
        <p:nvSpPr>
          <p:cNvPr id="630" name="Google Shape;630;p109"/>
          <p:cNvSpPr/>
          <p:nvPr/>
        </p:nvSpPr>
        <p:spPr>
          <a:xfrm>
            <a:off x="778013" y="3711413"/>
            <a:ext cx="771600" cy="7716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1" name="Google Shape;631;p109"/>
          <p:cNvCxnSpPr/>
          <p:nvPr/>
        </p:nvCxnSpPr>
        <p:spPr>
          <a:xfrm rot="10800000">
            <a:off x="1232675" y="3152188"/>
            <a:ext cx="0" cy="333000"/>
          </a:xfrm>
          <a:prstGeom prst="straightConnector1">
            <a:avLst/>
          </a:prstGeom>
          <a:noFill/>
          <a:ln cap="flat" cmpd="sng" w="9525">
            <a:solidFill>
              <a:schemeClr val="dk2"/>
            </a:solidFill>
            <a:prstDash val="solid"/>
            <a:round/>
            <a:headEnd len="med" w="med" type="none"/>
            <a:tailEnd len="med" w="med" type="triangle"/>
          </a:ln>
        </p:spPr>
      </p:cxnSp>
      <p:cxnSp>
        <p:nvCxnSpPr>
          <p:cNvPr id="632" name="Google Shape;632;p109"/>
          <p:cNvCxnSpPr/>
          <p:nvPr/>
        </p:nvCxnSpPr>
        <p:spPr>
          <a:xfrm>
            <a:off x="4269550" y="1122175"/>
            <a:ext cx="639900" cy="0"/>
          </a:xfrm>
          <a:prstGeom prst="straightConnector1">
            <a:avLst/>
          </a:prstGeom>
          <a:noFill/>
          <a:ln cap="flat" cmpd="sng" w="9525">
            <a:solidFill>
              <a:schemeClr val="dk2"/>
            </a:solidFill>
            <a:prstDash val="solid"/>
            <a:round/>
            <a:headEnd len="med" w="med" type="none"/>
            <a:tailEnd len="med" w="med" type="triangle"/>
          </a:ln>
        </p:spPr>
      </p:cxnSp>
      <p:cxnSp>
        <p:nvCxnSpPr>
          <p:cNvPr id="633" name="Google Shape;633;p109"/>
          <p:cNvCxnSpPr/>
          <p:nvPr/>
        </p:nvCxnSpPr>
        <p:spPr>
          <a:xfrm>
            <a:off x="4269550" y="2736800"/>
            <a:ext cx="639900" cy="0"/>
          </a:xfrm>
          <a:prstGeom prst="straightConnector1">
            <a:avLst/>
          </a:prstGeom>
          <a:noFill/>
          <a:ln cap="flat" cmpd="sng" w="9525">
            <a:solidFill>
              <a:schemeClr val="dk2"/>
            </a:solidFill>
            <a:prstDash val="solid"/>
            <a:round/>
            <a:headEnd len="med" w="med" type="none"/>
            <a:tailEnd len="med" w="med" type="triangle"/>
          </a:ln>
        </p:spPr>
      </p:cxnSp>
      <p:cxnSp>
        <p:nvCxnSpPr>
          <p:cNvPr id="634" name="Google Shape;634;p109"/>
          <p:cNvCxnSpPr/>
          <p:nvPr/>
        </p:nvCxnSpPr>
        <p:spPr>
          <a:xfrm>
            <a:off x="1048675" y="3143350"/>
            <a:ext cx="0" cy="350700"/>
          </a:xfrm>
          <a:prstGeom prst="straightConnector1">
            <a:avLst/>
          </a:prstGeom>
          <a:noFill/>
          <a:ln cap="flat" cmpd="sng" w="9525">
            <a:solidFill>
              <a:schemeClr val="dk2"/>
            </a:solidFill>
            <a:prstDash val="solid"/>
            <a:round/>
            <a:headEnd len="med" w="med" type="none"/>
            <a:tailEnd len="med" w="med" type="triangle"/>
          </a:ln>
        </p:spPr>
      </p:cxnSp>
      <p:cxnSp>
        <p:nvCxnSpPr>
          <p:cNvPr id="635" name="Google Shape;635;p109"/>
          <p:cNvCxnSpPr/>
          <p:nvPr/>
        </p:nvCxnSpPr>
        <p:spPr>
          <a:xfrm>
            <a:off x="6182550" y="1092375"/>
            <a:ext cx="701700" cy="216600"/>
          </a:xfrm>
          <a:prstGeom prst="straightConnector1">
            <a:avLst/>
          </a:prstGeom>
          <a:noFill/>
          <a:ln cap="flat" cmpd="sng" w="9525">
            <a:solidFill>
              <a:schemeClr val="dk2"/>
            </a:solidFill>
            <a:prstDash val="solid"/>
            <a:round/>
            <a:headEnd len="med" w="med" type="none"/>
            <a:tailEnd len="med" w="med" type="triangle"/>
          </a:ln>
        </p:spPr>
      </p:cxnSp>
      <p:cxnSp>
        <p:nvCxnSpPr>
          <p:cNvPr id="636" name="Google Shape;636;p109"/>
          <p:cNvCxnSpPr/>
          <p:nvPr/>
        </p:nvCxnSpPr>
        <p:spPr>
          <a:xfrm flipH="1" rot="10800000">
            <a:off x="6276025" y="3030775"/>
            <a:ext cx="630600" cy="237000"/>
          </a:xfrm>
          <a:prstGeom prst="straightConnector1">
            <a:avLst/>
          </a:prstGeom>
          <a:noFill/>
          <a:ln cap="flat" cmpd="sng" w="9525">
            <a:solidFill>
              <a:schemeClr val="dk2"/>
            </a:solidFill>
            <a:prstDash val="solid"/>
            <a:round/>
            <a:headEnd len="med" w="med" type="none"/>
            <a:tailEnd len="med" w="med" type="triangle"/>
          </a:ln>
        </p:spPr>
      </p:cxnSp>
      <p:cxnSp>
        <p:nvCxnSpPr>
          <p:cNvPr id="637" name="Google Shape;637;p109"/>
          <p:cNvCxnSpPr/>
          <p:nvPr/>
        </p:nvCxnSpPr>
        <p:spPr>
          <a:xfrm rot="10800000">
            <a:off x="6157500" y="2744725"/>
            <a:ext cx="319500" cy="0"/>
          </a:xfrm>
          <a:prstGeom prst="straightConnector1">
            <a:avLst/>
          </a:prstGeom>
          <a:noFill/>
          <a:ln cap="flat" cmpd="sng" w="9525">
            <a:solidFill>
              <a:srgbClr val="D83829"/>
            </a:solidFill>
            <a:prstDash val="solid"/>
            <a:round/>
            <a:headEnd len="med" w="med" type="none"/>
            <a:tailEnd len="med" w="med" type="triangle"/>
          </a:ln>
        </p:spPr>
      </p:cxnSp>
      <p:sp>
        <p:nvSpPr>
          <p:cNvPr id="638" name="Google Shape;638;p109"/>
          <p:cNvSpPr txBox="1"/>
          <p:nvPr/>
        </p:nvSpPr>
        <p:spPr>
          <a:xfrm>
            <a:off x="6429375" y="1767638"/>
            <a:ext cx="1302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it" sz="1000">
                <a:solidFill>
                  <a:srgbClr val="D83829"/>
                </a:solidFill>
              </a:rPr>
              <a:t>Always</a:t>
            </a:r>
            <a:r>
              <a:rPr lang="it">
                <a:solidFill>
                  <a:srgbClr val="D83829"/>
                </a:solidFill>
                <a:latin typeface="Playfair Display"/>
                <a:ea typeface="Playfair Display"/>
                <a:cs typeface="Playfair Display"/>
                <a:sym typeface="Playfair Display"/>
              </a:rPr>
              <a:t> </a:t>
            </a:r>
            <a:r>
              <a:rPr lang="it" sz="1000">
                <a:solidFill>
                  <a:srgbClr val="D83829"/>
                </a:solidFill>
              </a:rPr>
              <a:t>deposit</a:t>
            </a:r>
            <a:endParaRPr>
              <a:solidFill>
                <a:srgbClr val="D83829"/>
              </a:solidFill>
              <a:latin typeface="Playfair Display"/>
              <a:ea typeface="Playfair Display"/>
              <a:cs typeface="Playfair Display"/>
              <a:sym typeface="Playfair Display"/>
            </a:endParaRPr>
          </a:p>
        </p:txBody>
      </p:sp>
      <p:cxnSp>
        <p:nvCxnSpPr>
          <p:cNvPr id="639" name="Google Shape;639;p109"/>
          <p:cNvCxnSpPr/>
          <p:nvPr/>
        </p:nvCxnSpPr>
        <p:spPr>
          <a:xfrm flipH="1">
            <a:off x="2394825" y="1101550"/>
            <a:ext cx="33300" cy="3263400"/>
          </a:xfrm>
          <a:prstGeom prst="straightConnector1">
            <a:avLst/>
          </a:prstGeom>
          <a:noFill/>
          <a:ln cap="flat" cmpd="sng" w="9525">
            <a:solidFill>
              <a:schemeClr val="dk2"/>
            </a:solidFill>
            <a:prstDash val="solid"/>
            <a:round/>
            <a:headEnd len="med" w="med" type="none"/>
            <a:tailEnd len="med" w="med" type="none"/>
          </a:ln>
        </p:spPr>
      </p:cxnSp>
      <p:cxnSp>
        <p:nvCxnSpPr>
          <p:cNvPr id="640" name="Google Shape;640;p109"/>
          <p:cNvCxnSpPr/>
          <p:nvPr/>
        </p:nvCxnSpPr>
        <p:spPr>
          <a:xfrm>
            <a:off x="2428125" y="1101550"/>
            <a:ext cx="281700" cy="0"/>
          </a:xfrm>
          <a:prstGeom prst="straightConnector1">
            <a:avLst/>
          </a:prstGeom>
          <a:noFill/>
          <a:ln cap="flat" cmpd="sng" w="9525">
            <a:solidFill>
              <a:schemeClr val="dk2"/>
            </a:solidFill>
            <a:prstDash val="solid"/>
            <a:round/>
            <a:headEnd len="med" w="med" type="none"/>
            <a:tailEnd len="med" w="med" type="none"/>
          </a:ln>
        </p:spPr>
      </p:cxnSp>
      <p:cxnSp>
        <p:nvCxnSpPr>
          <p:cNvPr id="641" name="Google Shape;641;p109"/>
          <p:cNvCxnSpPr/>
          <p:nvPr/>
        </p:nvCxnSpPr>
        <p:spPr>
          <a:xfrm>
            <a:off x="2428125" y="2754125"/>
            <a:ext cx="281700" cy="0"/>
          </a:xfrm>
          <a:prstGeom prst="straightConnector1">
            <a:avLst/>
          </a:prstGeom>
          <a:noFill/>
          <a:ln cap="flat" cmpd="sng" w="9525">
            <a:solidFill>
              <a:schemeClr val="dk2"/>
            </a:solidFill>
            <a:prstDash val="solid"/>
            <a:round/>
            <a:headEnd len="med" w="med" type="none"/>
            <a:tailEnd len="med" w="med" type="none"/>
          </a:ln>
        </p:spPr>
      </p:cxnSp>
      <p:cxnSp>
        <p:nvCxnSpPr>
          <p:cNvPr id="642" name="Google Shape;642;p109"/>
          <p:cNvCxnSpPr/>
          <p:nvPr/>
        </p:nvCxnSpPr>
        <p:spPr>
          <a:xfrm flipH="1" rot="10800000">
            <a:off x="6477000" y="1442975"/>
            <a:ext cx="2400" cy="1305000"/>
          </a:xfrm>
          <a:prstGeom prst="straightConnector1">
            <a:avLst/>
          </a:prstGeom>
          <a:noFill/>
          <a:ln cap="flat" cmpd="sng" w="9525">
            <a:solidFill>
              <a:srgbClr val="D83829"/>
            </a:solidFill>
            <a:prstDash val="solid"/>
            <a:round/>
            <a:headEnd len="med" w="med" type="none"/>
            <a:tailEnd len="med" w="med" type="none"/>
          </a:ln>
        </p:spPr>
      </p:cxnSp>
      <p:cxnSp>
        <p:nvCxnSpPr>
          <p:cNvPr id="643" name="Google Shape;643;p109"/>
          <p:cNvCxnSpPr/>
          <p:nvPr/>
        </p:nvCxnSpPr>
        <p:spPr>
          <a:xfrm>
            <a:off x="6477000" y="1442975"/>
            <a:ext cx="500100" cy="0"/>
          </a:xfrm>
          <a:prstGeom prst="straightConnector1">
            <a:avLst/>
          </a:prstGeom>
          <a:noFill/>
          <a:ln cap="flat" cmpd="sng" w="9525">
            <a:solidFill>
              <a:srgbClr val="D83829"/>
            </a:solidFill>
            <a:prstDash val="solid"/>
            <a:round/>
            <a:headEnd len="med" w="med" type="none"/>
            <a:tailEnd len="med" w="med" type="none"/>
          </a:ln>
        </p:spPr>
      </p:cxnSp>
      <p:cxnSp>
        <p:nvCxnSpPr>
          <p:cNvPr id="644" name="Google Shape;644;p109"/>
          <p:cNvCxnSpPr/>
          <p:nvPr/>
        </p:nvCxnSpPr>
        <p:spPr>
          <a:xfrm>
            <a:off x="2394825" y="4364938"/>
            <a:ext cx="281700" cy="0"/>
          </a:xfrm>
          <a:prstGeom prst="straightConnector1">
            <a:avLst/>
          </a:prstGeom>
          <a:noFill/>
          <a:ln cap="flat" cmpd="sng" w="9525">
            <a:solidFill>
              <a:schemeClr val="dk2"/>
            </a:solidFill>
            <a:prstDash val="solid"/>
            <a:round/>
            <a:headEnd len="med" w="med" type="none"/>
            <a:tailEnd len="med" w="med" type="none"/>
          </a:ln>
        </p:spPr>
      </p:cxnSp>
      <p:pic>
        <p:nvPicPr>
          <p:cNvPr id="645" name="Google Shape;645;p109"/>
          <p:cNvPicPr preferRelativeResize="0"/>
          <p:nvPr/>
        </p:nvPicPr>
        <p:blipFill rotWithShape="1">
          <a:blip r:embed="rId11">
            <a:alphaModFix/>
          </a:blip>
          <a:srcRect b="0" l="0" r="46918" t="0"/>
          <a:stretch/>
        </p:blipFill>
        <p:spPr>
          <a:xfrm>
            <a:off x="2861125" y="4015300"/>
            <a:ext cx="1168500" cy="711925"/>
          </a:xfrm>
          <a:prstGeom prst="rect">
            <a:avLst/>
          </a:prstGeom>
          <a:noFill/>
          <a:ln>
            <a:noFill/>
          </a:ln>
        </p:spPr>
      </p:pic>
      <p:sp>
        <p:nvSpPr>
          <p:cNvPr id="646" name="Google Shape;646;p109"/>
          <p:cNvSpPr txBox="1"/>
          <p:nvPr/>
        </p:nvSpPr>
        <p:spPr>
          <a:xfrm>
            <a:off x="4085725" y="3845625"/>
            <a:ext cx="4573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t>Open Research Europe</a:t>
            </a:r>
            <a:endParaRPr sz="1000"/>
          </a:p>
          <a:p>
            <a:pPr indent="0" lvl="0" marL="0" rtl="0" algn="l">
              <a:spcBef>
                <a:spcPts val="0"/>
              </a:spcBef>
              <a:spcAft>
                <a:spcPts val="0"/>
              </a:spcAft>
              <a:buNone/>
            </a:pPr>
            <a:r>
              <a:rPr lang="it" sz="1000"/>
              <a:t>By default you have:</a:t>
            </a:r>
            <a:endParaRPr sz="1000"/>
          </a:p>
          <a:p>
            <a:pPr indent="-292100" lvl="0" marL="457200" rtl="0" algn="l">
              <a:spcBef>
                <a:spcPts val="0"/>
              </a:spcBef>
              <a:spcAft>
                <a:spcPts val="0"/>
              </a:spcAft>
              <a:buClr>
                <a:schemeClr val="dk2"/>
              </a:buClr>
              <a:buSzPts val="1000"/>
              <a:buChar char="●"/>
            </a:pPr>
            <a:r>
              <a:rPr lang="it" sz="1000">
                <a:solidFill>
                  <a:schemeClr val="dk2"/>
                </a:solidFill>
              </a:rPr>
              <a:t>deposit in Zenodo</a:t>
            </a:r>
            <a:endParaRPr sz="1000">
              <a:solidFill>
                <a:schemeClr val="dk2"/>
              </a:solidFill>
            </a:endParaRPr>
          </a:p>
          <a:p>
            <a:pPr indent="-292100" lvl="0" marL="457200" rtl="0" algn="l">
              <a:spcBef>
                <a:spcPts val="0"/>
              </a:spcBef>
              <a:spcAft>
                <a:spcPts val="0"/>
              </a:spcAft>
              <a:buClr>
                <a:schemeClr val="dk2"/>
              </a:buClr>
              <a:buSzPts val="1000"/>
              <a:buChar char="●"/>
            </a:pPr>
            <a:r>
              <a:rPr lang="it" sz="1000">
                <a:solidFill>
                  <a:schemeClr val="dk2"/>
                </a:solidFill>
              </a:rPr>
              <a:t>open peer review  </a:t>
            </a:r>
            <a:endParaRPr sz="1000">
              <a:solidFill>
                <a:schemeClr val="dk2"/>
              </a:solidFill>
            </a:endParaRPr>
          </a:p>
          <a:p>
            <a:pPr indent="-292100" lvl="0" marL="457200" rtl="0" algn="l">
              <a:spcBef>
                <a:spcPts val="0"/>
              </a:spcBef>
              <a:spcAft>
                <a:spcPts val="0"/>
              </a:spcAft>
              <a:buClr>
                <a:schemeClr val="dk2"/>
              </a:buClr>
              <a:buSzPts val="1000"/>
              <a:buChar char="●"/>
            </a:pPr>
            <a:r>
              <a:rPr lang="it" sz="1000">
                <a:solidFill>
                  <a:schemeClr val="dk2"/>
                </a:solidFill>
              </a:rPr>
              <a:t>inclusion of underlying data/tools  </a:t>
            </a:r>
            <a:endParaRPr sz="1000">
              <a:solidFill>
                <a:schemeClr val="dk2"/>
              </a:solidFill>
            </a:endParaRPr>
          </a:p>
          <a:p>
            <a:pPr indent="0" lvl="0" marL="0" rtl="0" algn="l">
              <a:spcBef>
                <a:spcPts val="0"/>
              </a:spcBef>
              <a:spcAft>
                <a:spcPts val="0"/>
              </a:spcAft>
              <a:buNone/>
            </a:pPr>
            <a:r>
              <a:t/>
            </a:r>
            <a:endParaRPr sz="1000"/>
          </a:p>
        </p:txBody>
      </p:sp>
      <p:cxnSp>
        <p:nvCxnSpPr>
          <p:cNvPr id="647" name="Google Shape;647;p109"/>
          <p:cNvCxnSpPr/>
          <p:nvPr/>
        </p:nvCxnSpPr>
        <p:spPr>
          <a:xfrm>
            <a:off x="1906675" y="2754125"/>
            <a:ext cx="528000" cy="0"/>
          </a:xfrm>
          <a:prstGeom prst="straightConnector1">
            <a:avLst/>
          </a:prstGeom>
          <a:noFill/>
          <a:ln cap="flat" cmpd="sng" w="9525">
            <a:solidFill>
              <a:schemeClr val="dk2"/>
            </a:solidFill>
            <a:prstDash val="solid"/>
            <a:round/>
            <a:headEnd len="med" w="med" type="none"/>
            <a:tailEnd len="med" w="med" type="none"/>
          </a:ln>
        </p:spPr>
      </p:cxnSp>
      <p:sp>
        <p:nvSpPr>
          <p:cNvPr id="648" name="Google Shape;648;p109"/>
          <p:cNvSpPr txBox="1"/>
          <p:nvPr/>
        </p:nvSpPr>
        <p:spPr>
          <a:xfrm>
            <a:off x="235850" y="126175"/>
            <a:ext cx="5030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400">
                <a:latin typeface="Playfair Display"/>
                <a:ea typeface="Playfair Display"/>
                <a:cs typeface="Playfair Display"/>
                <a:sym typeface="Playfair Display"/>
              </a:rPr>
              <a:t>OA to publications on HE</a:t>
            </a:r>
            <a:endParaRPr sz="2400">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10"/>
          <p:cNvSpPr txBox="1"/>
          <p:nvPr>
            <p:ph idx="1" type="body"/>
          </p:nvPr>
        </p:nvSpPr>
        <p:spPr>
          <a:xfrm>
            <a:off x="256575" y="281100"/>
            <a:ext cx="7807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Research data management</a:t>
            </a:r>
            <a:r>
              <a:rPr lang="it" sz="3000">
                <a:latin typeface="Oswald"/>
                <a:ea typeface="Oswald"/>
                <a:cs typeface="Oswald"/>
                <a:sym typeface="Oswald"/>
              </a:rPr>
              <a:t> in HE</a:t>
            </a:r>
            <a:endParaRPr sz="3000">
              <a:latin typeface="Oswald"/>
              <a:ea typeface="Oswald"/>
              <a:cs typeface="Oswald"/>
              <a:sym typeface="Oswald"/>
            </a:endParaRPr>
          </a:p>
        </p:txBody>
      </p:sp>
      <p:sp>
        <p:nvSpPr>
          <p:cNvPr id="654" name="Google Shape;654;p110"/>
          <p:cNvSpPr txBox="1"/>
          <p:nvPr/>
        </p:nvSpPr>
        <p:spPr>
          <a:xfrm>
            <a:off x="256575" y="886200"/>
            <a:ext cx="8652900" cy="4104600"/>
          </a:xfrm>
          <a:prstGeom prst="rect">
            <a:avLst/>
          </a:prstGeom>
          <a:noFill/>
          <a:ln>
            <a:noFill/>
          </a:ln>
        </p:spPr>
        <p:txBody>
          <a:bodyPr anchorCtr="0" anchor="t" bIns="91425" lIns="91425" spcFirstLastPara="1" rIns="91425" wrap="square" tIns="91425">
            <a:spAutoFit/>
          </a:bodyPr>
          <a:lstStyle/>
          <a:p>
            <a:pPr indent="0" lvl="0" marL="0" rtl="0" algn="just">
              <a:lnSpc>
                <a:spcPct val="80000"/>
              </a:lnSpc>
              <a:spcBef>
                <a:spcPts val="1000"/>
              </a:spcBef>
              <a:spcAft>
                <a:spcPts val="0"/>
              </a:spcAft>
              <a:buNone/>
            </a:pPr>
            <a:r>
              <a:rPr lang="it" sz="1700">
                <a:solidFill>
                  <a:schemeClr val="dk2"/>
                </a:solidFill>
                <a:latin typeface="Lato"/>
                <a:ea typeface="Lato"/>
                <a:cs typeface="Lato"/>
                <a:sym typeface="Lato"/>
              </a:rPr>
              <a:t>Beneficiaries must manage the digital research data generated in the action responsibly, in line with the FAIR principles and:  </a:t>
            </a:r>
            <a:endParaRPr sz="1700">
              <a:solidFill>
                <a:schemeClr val="dk2"/>
              </a:solidFill>
              <a:latin typeface="Lato"/>
              <a:ea typeface="Lato"/>
              <a:cs typeface="Lato"/>
              <a:sym typeface="Lato"/>
            </a:endParaRPr>
          </a:p>
          <a:p>
            <a:pPr indent="-336550" lvl="0" marL="457200" marR="0" rtl="0" algn="just">
              <a:lnSpc>
                <a:spcPct val="80000"/>
              </a:lnSpc>
              <a:spcBef>
                <a:spcPts val="1000"/>
              </a:spcBef>
              <a:spcAft>
                <a:spcPts val="0"/>
              </a:spcAft>
              <a:buClr>
                <a:schemeClr val="dk2"/>
              </a:buClr>
              <a:buSzPts val="1700"/>
              <a:buFont typeface="Playfair Display"/>
              <a:buChar char="●"/>
            </a:pPr>
            <a:r>
              <a:rPr lang="it" sz="1700">
                <a:solidFill>
                  <a:srgbClr val="2D2E33"/>
                </a:solidFill>
                <a:latin typeface="Lato"/>
                <a:ea typeface="Lato"/>
                <a:cs typeface="Lato"/>
                <a:sym typeface="Lato"/>
              </a:rPr>
              <a:t>establish + regularly update a data management plan (</a:t>
            </a:r>
            <a:r>
              <a:rPr lang="it" sz="1700">
                <a:solidFill>
                  <a:srgbClr val="2D2E33"/>
                </a:solidFill>
                <a:highlight>
                  <a:srgbClr val="F8E71C"/>
                </a:highlight>
                <a:latin typeface="Lato"/>
                <a:ea typeface="Lato"/>
                <a:cs typeface="Lato"/>
                <a:sym typeface="Lato"/>
              </a:rPr>
              <a:t>‘DMP’</a:t>
            </a:r>
            <a:r>
              <a:rPr lang="it" sz="1700">
                <a:solidFill>
                  <a:srgbClr val="2D2E33"/>
                </a:solidFill>
                <a:latin typeface="Lato"/>
                <a:ea typeface="Lato"/>
                <a:cs typeface="Lato"/>
                <a:sym typeface="Lato"/>
              </a:rPr>
              <a:t>) for generated (and/or collected) data; by mo 6 of project; with submission or latest by grant agreement in cases of public emergency (e.g. COVID projects)</a:t>
            </a:r>
            <a:endParaRPr sz="1700">
              <a:solidFill>
                <a:srgbClr val="2D2E33"/>
              </a:solidFill>
              <a:latin typeface="Lato"/>
              <a:ea typeface="Lato"/>
              <a:cs typeface="Lato"/>
              <a:sym typeface="Lato"/>
            </a:endParaRPr>
          </a:p>
          <a:p>
            <a:pPr indent="-336550" lvl="0" marL="457200" marR="0" rtl="0" algn="just">
              <a:lnSpc>
                <a:spcPct val="80000"/>
              </a:lnSpc>
              <a:spcBef>
                <a:spcPts val="0"/>
              </a:spcBef>
              <a:spcAft>
                <a:spcPts val="0"/>
              </a:spcAft>
              <a:buClr>
                <a:schemeClr val="dk2"/>
              </a:buClr>
              <a:buSzPts val="1700"/>
              <a:buFont typeface="Playfair Display"/>
              <a:buChar char="●"/>
            </a:pPr>
            <a:r>
              <a:rPr lang="it" sz="1700">
                <a:solidFill>
                  <a:srgbClr val="2D2E33"/>
                </a:solidFill>
                <a:latin typeface="Lato"/>
                <a:ea typeface="Lato"/>
                <a:cs typeface="Lato"/>
                <a:sym typeface="Lato"/>
              </a:rPr>
              <a:t>as soon as possible and within the deadlines set out in the DMP, deposit the data in a </a:t>
            </a:r>
            <a:r>
              <a:rPr lang="it" sz="1700">
                <a:solidFill>
                  <a:srgbClr val="2D2E33"/>
                </a:solidFill>
                <a:highlight>
                  <a:srgbClr val="F8E71C"/>
                </a:highlight>
                <a:latin typeface="Lato"/>
                <a:ea typeface="Lato"/>
                <a:cs typeface="Lato"/>
                <a:sym typeface="Lato"/>
              </a:rPr>
              <a:t>trusted repository</a:t>
            </a:r>
            <a:r>
              <a:rPr lang="it" sz="1700">
                <a:solidFill>
                  <a:srgbClr val="2D2E33"/>
                </a:solidFill>
                <a:latin typeface="Lato"/>
                <a:ea typeface="Lato"/>
                <a:cs typeface="Lato"/>
                <a:sym typeface="Lato"/>
              </a:rPr>
              <a:t> (federated in the EOSC if required in the call conditions) + ensure OA under </a:t>
            </a:r>
            <a:r>
              <a:rPr lang="it" sz="1700">
                <a:solidFill>
                  <a:srgbClr val="2D2E33"/>
                </a:solidFill>
                <a:highlight>
                  <a:srgbClr val="F8E71C"/>
                </a:highlight>
                <a:latin typeface="Lato"/>
                <a:ea typeface="Lato"/>
                <a:cs typeface="Lato"/>
                <a:sym typeface="Lato"/>
              </a:rPr>
              <a:t>CC BY, CC 0 or equivalent</a:t>
            </a:r>
            <a:r>
              <a:rPr lang="it" sz="1700">
                <a:solidFill>
                  <a:srgbClr val="2D2E33"/>
                </a:solidFill>
                <a:latin typeface="Lato"/>
                <a:ea typeface="Lato"/>
                <a:cs typeface="Lato"/>
                <a:sym typeface="Lato"/>
              </a:rPr>
              <a:t>, following the principle ‘as open as possible as closed as necessary’</a:t>
            </a:r>
            <a:endParaRPr sz="1700">
              <a:solidFill>
                <a:srgbClr val="2D2E33"/>
              </a:solidFill>
              <a:latin typeface="Lato"/>
              <a:ea typeface="Lato"/>
              <a:cs typeface="Lato"/>
              <a:sym typeface="Lato"/>
            </a:endParaRPr>
          </a:p>
          <a:p>
            <a:pPr indent="-336550" lvl="0" marL="457200" marR="0" rtl="0" algn="just">
              <a:lnSpc>
                <a:spcPct val="80000"/>
              </a:lnSpc>
              <a:spcBef>
                <a:spcPts val="0"/>
              </a:spcBef>
              <a:spcAft>
                <a:spcPts val="0"/>
              </a:spcAft>
              <a:buClr>
                <a:schemeClr val="dk2"/>
              </a:buClr>
              <a:buSzPts val="1700"/>
              <a:buFont typeface="Playfair Display"/>
              <a:buChar char="●"/>
            </a:pPr>
            <a:r>
              <a:rPr lang="it" sz="1700">
                <a:solidFill>
                  <a:srgbClr val="2D2E33"/>
                </a:solidFill>
                <a:latin typeface="Lato"/>
                <a:ea typeface="Lato"/>
                <a:cs typeface="Lato"/>
                <a:sym typeface="Lato"/>
              </a:rPr>
              <a:t>provide information via the repository about any research output/tools/instruments needed to re-use or validate the data</a:t>
            </a:r>
            <a:endParaRPr sz="1700">
              <a:solidFill>
                <a:srgbClr val="2D2E33"/>
              </a:solidFill>
              <a:latin typeface="Lato"/>
              <a:ea typeface="Lato"/>
              <a:cs typeface="Lato"/>
              <a:sym typeface="Lato"/>
            </a:endParaRPr>
          </a:p>
          <a:p>
            <a:pPr indent="0" lvl="0" marL="0" rtl="0" algn="just">
              <a:lnSpc>
                <a:spcPct val="80000"/>
              </a:lnSpc>
              <a:spcBef>
                <a:spcPts val="1000"/>
              </a:spcBef>
              <a:spcAft>
                <a:spcPts val="0"/>
              </a:spcAft>
              <a:buNone/>
            </a:pPr>
            <a:r>
              <a:rPr lang="it" sz="1700">
                <a:solidFill>
                  <a:schemeClr val="dk2"/>
                </a:solidFill>
                <a:highlight>
                  <a:srgbClr val="F8E71C"/>
                </a:highlight>
                <a:latin typeface="Lato"/>
                <a:ea typeface="Lato"/>
                <a:cs typeface="Lato"/>
                <a:sym typeface="Lato"/>
              </a:rPr>
              <a:t>Metadata</a:t>
            </a:r>
            <a:r>
              <a:rPr lang="it" sz="1700">
                <a:solidFill>
                  <a:schemeClr val="dk2"/>
                </a:solidFill>
                <a:latin typeface="Lato"/>
                <a:ea typeface="Lato"/>
                <a:cs typeface="Lato"/>
                <a:sym typeface="Lato"/>
              </a:rPr>
              <a:t> must be open under CC 0 or equivalent (to the extent legitimate interests or constraints are safeguarded), in line with the FAIR principles and provide information about the licensing terms and persistent identifiers, amongst others. </a:t>
            </a:r>
            <a:endParaRPr sz="1300">
              <a:solidFill>
                <a:schemeClr val="dk2"/>
              </a:solidFill>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11"/>
          <p:cNvSpPr txBox="1"/>
          <p:nvPr>
            <p:ph idx="1" type="body"/>
          </p:nvPr>
        </p:nvSpPr>
        <p:spPr>
          <a:xfrm>
            <a:off x="256575" y="281100"/>
            <a:ext cx="7807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Additional Open Science practices</a:t>
            </a:r>
            <a:r>
              <a:rPr lang="it" sz="3000">
                <a:latin typeface="Oswald"/>
                <a:ea typeface="Oswald"/>
                <a:cs typeface="Oswald"/>
                <a:sym typeface="Oswald"/>
              </a:rPr>
              <a:t> in HE - 1</a:t>
            </a:r>
            <a:endParaRPr sz="3000">
              <a:latin typeface="Oswald"/>
              <a:ea typeface="Oswald"/>
              <a:cs typeface="Oswald"/>
              <a:sym typeface="Oswald"/>
            </a:endParaRPr>
          </a:p>
        </p:txBody>
      </p:sp>
      <p:sp>
        <p:nvSpPr>
          <p:cNvPr id="660" name="Google Shape;660;p111"/>
          <p:cNvSpPr txBox="1"/>
          <p:nvPr/>
        </p:nvSpPr>
        <p:spPr>
          <a:xfrm>
            <a:off x="245550" y="1844825"/>
            <a:ext cx="8652900" cy="1621200"/>
          </a:xfrm>
          <a:prstGeom prst="rect">
            <a:avLst/>
          </a:prstGeom>
          <a:noFill/>
          <a:ln>
            <a:noFill/>
          </a:ln>
        </p:spPr>
        <p:txBody>
          <a:bodyPr anchorCtr="0" anchor="t" bIns="91425" lIns="91425" spcFirstLastPara="1" rIns="91425" wrap="square" tIns="91425">
            <a:spAutoFit/>
          </a:bodyPr>
          <a:lstStyle/>
          <a:p>
            <a:pPr indent="-336550" lvl="0" marL="457200" marR="0" rtl="0" algn="just">
              <a:lnSpc>
                <a:spcPct val="100000"/>
              </a:lnSpc>
              <a:spcBef>
                <a:spcPts val="1000"/>
              </a:spcBef>
              <a:spcAft>
                <a:spcPts val="0"/>
              </a:spcAft>
              <a:buClr>
                <a:srgbClr val="2D2E33"/>
              </a:buClr>
              <a:buSzPts val="1700"/>
              <a:buFont typeface="Lato"/>
              <a:buChar char="●"/>
            </a:pPr>
            <a:r>
              <a:rPr lang="it" sz="1700">
                <a:solidFill>
                  <a:srgbClr val="2D2E33"/>
                </a:solidFill>
                <a:latin typeface="Lato"/>
                <a:ea typeface="Lato"/>
                <a:cs typeface="Lato"/>
                <a:sym typeface="Lato"/>
              </a:rPr>
              <a:t>Some calls may have additional obligations on OS practices they must comply with</a:t>
            </a:r>
            <a:endParaRPr sz="1700">
              <a:solidFill>
                <a:srgbClr val="2D2E33"/>
              </a:solidFill>
              <a:latin typeface="Lato"/>
              <a:ea typeface="Lato"/>
              <a:cs typeface="Lato"/>
              <a:sym typeface="Lato"/>
            </a:endParaRPr>
          </a:p>
          <a:p>
            <a:pPr indent="-336550" lvl="0" marL="457200" marR="0" rtl="0" algn="just">
              <a:lnSpc>
                <a:spcPct val="100000"/>
              </a:lnSpc>
              <a:spcBef>
                <a:spcPts val="1000"/>
              </a:spcBef>
              <a:spcAft>
                <a:spcPts val="1000"/>
              </a:spcAft>
              <a:buClr>
                <a:srgbClr val="2D2E33"/>
              </a:buClr>
              <a:buSzPts val="1700"/>
              <a:buFont typeface="Lato"/>
              <a:buChar char="●"/>
            </a:pPr>
            <a:r>
              <a:rPr lang="it" sz="1700">
                <a:solidFill>
                  <a:srgbClr val="2D2E33"/>
                </a:solidFill>
                <a:latin typeface="Lato"/>
                <a:ea typeface="Lato"/>
                <a:cs typeface="Lato"/>
                <a:sym typeface="Lato"/>
              </a:rPr>
              <a:t>Beneficiaries must provide (digital or physical) </a:t>
            </a:r>
            <a:r>
              <a:rPr lang="it" sz="1700">
                <a:solidFill>
                  <a:srgbClr val="2D2E33"/>
                </a:solidFill>
                <a:highlight>
                  <a:srgbClr val="F8E71C"/>
                </a:highlight>
                <a:latin typeface="Lato"/>
                <a:ea typeface="Lato"/>
                <a:cs typeface="Lato"/>
                <a:sym typeface="Lato"/>
              </a:rPr>
              <a:t>access to data or other results needed for validation</a:t>
            </a:r>
            <a:r>
              <a:rPr lang="it" sz="1700">
                <a:solidFill>
                  <a:srgbClr val="2D2E33"/>
                </a:solidFill>
                <a:latin typeface="Lato"/>
                <a:ea typeface="Lato"/>
                <a:cs typeface="Lato"/>
                <a:sym typeface="Lato"/>
              </a:rPr>
              <a:t> of the conclusions of scientific publications, provided legitimate interests safeguarded and unless (open) access already provided at publication (mainstreamed through general annexes of WP; does not currently apply to ERC)</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12"/>
          <p:cNvSpPr txBox="1"/>
          <p:nvPr>
            <p:ph idx="1" type="body"/>
          </p:nvPr>
        </p:nvSpPr>
        <p:spPr>
          <a:xfrm>
            <a:off x="256575" y="281100"/>
            <a:ext cx="7807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Additional Open Science practices in HE - 2</a:t>
            </a:r>
            <a:endParaRPr sz="3000">
              <a:latin typeface="Oswald"/>
              <a:ea typeface="Oswald"/>
              <a:cs typeface="Oswald"/>
              <a:sym typeface="Oswald"/>
            </a:endParaRPr>
          </a:p>
        </p:txBody>
      </p:sp>
      <p:sp>
        <p:nvSpPr>
          <p:cNvPr id="666" name="Google Shape;666;p112"/>
          <p:cNvSpPr txBox="1"/>
          <p:nvPr/>
        </p:nvSpPr>
        <p:spPr>
          <a:xfrm>
            <a:off x="245550" y="1466900"/>
            <a:ext cx="8652900" cy="3110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000"/>
              </a:spcBef>
              <a:spcAft>
                <a:spcPts val="0"/>
              </a:spcAft>
              <a:buNone/>
            </a:pPr>
            <a:r>
              <a:rPr lang="it" sz="1700">
                <a:solidFill>
                  <a:srgbClr val="2D2E33"/>
                </a:solidFill>
                <a:latin typeface="Lato"/>
                <a:ea typeface="Lato"/>
                <a:cs typeface="Lato"/>
                <a:sym typeface="Lato"/>
              </a:rPr>
              <a:t>If imposed by the call conditions in case of a public emergency, beneficiaries must (if requested by the granting authority) immediately </a:t>
            </a:r>
            <a:r>
              <a:rPr lang="it" sz="1700">
                <a:solidFill>
                  <a:srgbClr val="2D2E33"/>
                </a:solidFill>
                <a:highlight>
                  <a:srgbClr val="F8E71C"/>
                </a:highlight>
                <a:latin typeface="Lato"/>
                <a:ea typeface="Lato"/>
                <a:cs typeface="Lato"/>
                <a:sym typeface="Lato"/>
              </a:rPr>
              <a:t>deposit any research output in a repository + provide open access to it under CC BY, CC 0</a:t>
            </a:r>
            <a:r>
              <a:rPr lang="it" sz="1700">
                <a:solidFill>
                  <a:srgbClr val="2D2E33"/>
                </a:solidFill>
                <a:latin typeface="Lato"/>
                <a:ea typeface="Lato"/>
                <a:cs typeface="Lato"/>
                <a:sym typeface="Lato"/>
              </a:rPr>
              <a:t> or equivalent. </a:t>
            </a:r>
            <a:endParaRPr sz="1700">
              <a:solidFill>
                <a:srgbClr val="2D2E33"/>
              </a:solidFill>
              <a:latin typeface="Lato"/>
              <a:ea typeface="Lato"/>
              <a:cs typeface="Lato"/>
              <a:sym typeface="Lato"/>
            </a:endParaRPr>
          </a:p>
          <a:p>
            <a:pPr indent="0" lvl="0" marL="0" marR="0" rtl="0" algn="just">
              <a:lnSpc>
                <a:spcPct val="115000"/>
              </a:lnSpc>
              <a:spcBef>
                <a:spcPts val="1000"/>
              </a:spcBef>
              <a:spcAft>
                <a:spcPts val="0"/>
              </a:spcAft>
              <a:buNone/>
            </a:pPr>
            <a:r>
              <a:rPr lang="it" sz="1700">
                <a:solidFill>
                  <a:srgbClr val="2D2E33"/>
                </a:solidFill>
                <a:latin typeface="Lato"/>
                <a:ea typeface="Lato"/>
                <a:cs typeface="Lato"/>
                <a:sym typeface="Lato"/>
              </a:rPr>
              <a:t>As an exception, if the access would be against the beneficiaries’ legitimate interests, beneficiaries </a:t>
            </a:r>
            <a:r>
              <a:rPr lang="it" sz="1700">
                <a:solidFill>
                  <a:srgbClr val="2D2E33"/>
                </a:solidFill>
                <a:highlight>
                  <a:srgbClr val="F8E71C"/>
                </a:highlight>
                <a:latin typeface="Lato"/>
                <a:ea typeface="Lato"/>
                <a:cs typeface="Lato"/>
                <a:sym typeface="Lato"/>
              </a:rPr>
              <a:t>must grant non-exclusive licenses</a:t>
            </a:r>
            <a:r>
              <a:rPr lang="it" sz="1700">
                <a:solidFill>
                  <a:srgbClr val="2D2E33"/>
                </a:solidFill>
                <a:latin typeface="Lato"/>
                <a:ea typeface="Lato"/>
                <a:cs typeface="Lato"/>
                <a:sym typeface="Lato"/>
              </a:rPr>
              <a:t> — under fair and reasonable conditions — </a:t>
            </a:r>
            <a:r>
              <a:rPr lang="it" sz="1700">
                <a:solidFill>
                  <a:srgbClr val="2D2E33"/>
                </a:solidFill>
                <a:highlight>
                  <a:srgbClr val="F8E71C"/>
                </a:highlight>
                <a:latin typeface="Lato"/>
                <a:ea typeface="Lato"/>
                <a:cs typeface="Lato"/>
                <a:sym typeface="Lato"/>
              </a:rPr>
              <a:t>to legal entities that need the research output to address the public emergency + commit to rapidly and broadly exploit the resulting products and services at fair and reasonable conditions. </a:t>
            </a:r>
            <a:endParaRPr sz="1700">
              <a:solidFill>
                <a:srgbClr val="2D2E33"/>
              </a:solidFill>
              <a:highlight>
                <a:srgbClr val="F8E71C"/>
              </a:highlight>
              <a:latin typeface="Lato"/>
              <a:ea typeface="Lato"/>
              <a:cs typeface="Lato"/>
              <a:sym typeface="Lato"/>
            </a:endParaRPr>
          </a:p>
          <a:p>
            <a:pPr indent="0" lvl="0" marL="0" marR="0" rtl="0" algn="just">
              <a:lnSpc>
                <a:spcPct val="115000"/>
              </a:lnSpc>
              <a:spcBef>
                <a:spcPts val="1000"/>
              </a:spcBef>
              <a:spcAft>
                <a:spcPts val="1000"/>
              </a:spcAft>
              <a:buNone/>
            </a:pPr>
            <a:r>
              <a:rPr lang="it" sz="1700">
                <a:solidFill>
                  <a:srgbClr val="2D2E33"/>
                </a:solidFill>
                <a:latin typeface="Lato"/>
                <a:ea typeface="Lato"/>
                <a:cs typeface="Lato"/>
                <a:sym typeface="Lato"/>
              </a:rPr>
              <a:t>This provision applies up to four years after the end of the action.</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1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Exercise - Achievement Impact </a:t>
            </a:r>
            <a:endParaRPr/>
          </a:p>
        </p:txBody>
      </p:sp>
      <p:sp>
        <p:nvSpPr>
          <p:cNvPr id="672" name="Google Shape;672;p113"/>
          <p:cNvSpPr txBox="1"/>
          <p:nvPr>
            <p:ph idx="1" type="body"/>
          </p:nvPr>
        </p:nvSpPr>
        <p:spPr>
          <a:xfrm>
            <a:off x="729450" y="2078875"/>
            <a:ext cx="3945600" cy="25281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it"/>
              <a:t>When drafting a proposal for Horizon Europe, you are asked to list of up to 5 publications, widely-used datasets, software, goods, services, or any other achievements relevant to the call content.</a:t>
            </a:r>
            <a:endParaRPr/>
          </a:p>
          <a:p>
            <a:pPr indent="0" lvl="0" marL="0" rtl="0" algn="l">
              <a:spcBef>
                <a:spcPts val="1200"/>
              </a:spcBef>
              <a:spcAft>
                <a:spcPts val="0"/>
              </a:spcAft>
              <a:buNone/>
            </a:pPr>
            <a:r>
              <a:rPr lang="it"/>
              <a:t>The significance of publications </a:t>
            </a:r>
            <a:r>
              <a:rPr lang="it">
                <a:solidFill>
                  <a:schemeClr val="dk2"/>
                </a:solidFill>
                <a:highlight>
                  <a:srgbClr val="F8E71C"/>
                </a:highlight>
              </a:rPr>
              <a:t>are not evaluated on the basis of the Journal Impact Factor of the venue </a:t>
            </a:r>
            <a:r>
              <a:rPr lang="it"/>
              <a:t>they are published in, but </a:t>
            </a:r>
            <a:r>
              <a:rPr lang="it">
                <a:solidFill>
                  <a:schemeClr val="dk2"/>
                </a:solidFill>
                <a:highlight>
                  <a:srgbClr val="F8E71C"/>
                </a:highlight>
              </a:rPr>
              <a:t>on the basis of a qualitative assessment provided by the proposers </a:t>
            </a:r>
            <a:r>
              <a:rPr lang="it"/>
              <a:t>for each publication.</a:t>
            </a:r>
            <a:endParaRPr/>
          </a:p>
          <a:p>
            <a:pPr indent="0" lvl="0" marL="0" rtl="0" algn="l">
              <a:spcBef>
                <a:spcPts val="1200"/>
              </a:spcBef>
              <a:spcAft>
                <a:spcPts val="1200"/>
              </a:spcAft>
              <a:buNone/>
            </a:pPr>
            <a:r>
              <a:rPr lang="it"/>
              <a:t>Try to compile a single achievement qualitative assessment for your proposal!</a:t>
            </a:r>
            <a:endParaRPr/>
          </a:p>
        </p:txBody>
      </p:sp>
      <p:pic>
        <p:nvPicPr>
          <p:cNvPr id="673" name="Google Shape;673;p113"/>
          <p:cNvPicPr preferRelativeResize="0"/>
          <p:nvPr/>
        </p:nvPicPr>
        <p:blipFill rotWithShape="1">
          <a:blip r:embed="rId3">
            <a:alphaModFix/>
          </a:blip>
          <a:srcRect b="8728" l="0" r="0" t="8612"/>
          <a:stretch/>
        </p:blipFill>
        <p:spPr>
          <a:xfrm>
            <a:off x="4827450" y="2222600"/>
            <a:ext cx="4164149" cy="2077849"/>
          </a:xfrm>
          <a:prstGeom prst="rect">
            <a:avLst/>
          </a:prstGeom>
          <a:noFill/>
          <a:ln>
            <a:noFill/>
          </a:ln>
        </p:spPr>
      </p:pic>
      <p:sp>
        <p:nvSpPr>
          <p:cNvPr id="674" name="Google Shape;674;p113"/>
          <p:cNvSpPr txBox="1"/>
          <p:nvPr/>
        </p:nvSpPr>
        <p:spPr>
          <a:xfrm>
            <a:off x="729450" y="4641075"/>
            <a:ext cx="39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u="sng">
                <a:solidFill>
                  <a:schemeClr val="hlink"/>
                </a:solidFill>
                <a:hlinkClick r:id="rId4"/>
              </a:rPr>
              <a:t>https://forms.gle/V779q4sAqNYkAtcG6</a:t>
            </a:r>
            <a:r>
              <a:rPr lang="it"/>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pic>
        <p:nvPicPr>
          <p:cNvPr id="679" name="Google Shape;679;p114"/>
          <p:cNvPicPr preferRelativeResize="0"/>
          <p:nvPr/>
        </p:nvPicPr>
        <p:blipFill>
          <a:blip r:embed="rId3">
            <a:alphaModFix/>
          </a:blip>
          <a:stretch>
            <a:fillRect/>
          </a:stretch>
        </p:blipFill>
        <p:spPr>
          <a:xfrm>
            <a:off x="0" y="-1"/>
            <a:ext cx="9144003" cy="5143501"/>
          </a:xfrm>
          <a:prstGeom prst="rect">
            <a:avLst/>
          </a:prstGeom>
          <a:noFill/>
          <a:ln>
            <a:noFill/>
          </a:ln>
        </p:spPr>
      </p:pic>
      <p:sp>
        <p:nvSpPr>
          <p:cNvPr id="680" name="Google Shape;680;p114"/>
          <p:cNvSpPr txBox="1"/>
          <p:nvPr/>
        </p:nvSpPr>
        <p:spPr>
          <a:xfrm>
            <a:off x="175950" y="449675"/>
            <a:ext cx="5961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400">
                <a:highlight>
                  <a:schemeClr val="dk1"/>
                </a:highlight>
                <a:latin typeface="Playfair Display"/>
                <a:ea typeface="Playfair Display"/>
                <a:cs typeface="Playfair Display"/>
                <a:sym typeface="Playfair Display"/>
              </a:rPr>
              <a:t>And now,</a:t>
            </a:r>
            <a:endParaRPr sz="2400">
              <a:highlight>
                <a:schemeClr val="dk1"/>
              </a:highlight>
              <a:latin typeface="Playfair Display"/>
              <a:ea typeface="Playfair Display"/>
              <a:cs typeface="Playfair Display"/>
              <a:sym typeface="Playfair Display"/>
            </a:endParaRPr>
          </a:p>
          <a:p>
            <a:pPr indent="0" lvl="0" marL="0" rtl="0" algn="l">
              <a:spcBef>
                <a:spcPts val="0"/>
              </a:spcBef>
              <a:spcAft>
                <a:spcPts val="0"/>
              </a:spcAft>
              <a:buNone/>
            </a:pPr>
            <a:r>
              <a:rPr lang="it" sz="2400">
                <a:highlight>
                  <a:schemeClr val="dk1"/>
                </a:highlight>
                <a:latin typeface="Playfair Display"/>
                <a:ea typeface="Playfair Display"/>
                <a:cs typeface="Playfair Display"/>
                <a:sym typeface="Playfair Display"/>
              </a:rPr>
              <a:t>have your say!</a:t>
            </a:r>
            <a:endParaRPr>
              <a:latin typeface="Playfair Display"/>
              <a:ea typeface="Playfair Display"/>
              <a:cs typeface="Playfair Display"/>
              <a:sym typeface="Playfair Display"/>
            </a:endParaRPr>
          </a:p>
        </p:txBody>
      </p:sp>
      <p:sp>
        <p:nvSpPr>
          <p:cNvPr id="681" name="Google Shape;681;p114"/>
          <p:cNvSpPr txBox="1"/>
          <p:nvPr/>
        </p:nvSpPr>
        <p:spPr>
          <a:xfrm>
            <a:off x="341500" y="4067200"/>
            <a:ext cx="5961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u="sng">
                <a:solidFill>
                  <a:schemeClr val="hlink"/>
                </a:solidFill>
                <a:latin typeface="Playfair Display"/>
                <a:ea typeface="Playfair Display"/>
                <a:cs typeface="Playfair Display"/>
                <a:sym typeface="Playfair Display"/>
                <a:hlinkClick r:id="rId4"/>
              </a:rPr>
              <a:t>www.menti.com</a:t>
            </a:r>
            <a:endParaRPr sz="2200">
              <a:latin typeface="Playfair Display"/>
              <a:ea typeface="Playfair Display"/>
              <a:cs typeface="Playfair Display"/>
              <a:sym typeface="Playfair Display"/>
            </a:endParaRPr>
          </a:p>
          <a:p>
            <a:pPr indent="0" lvl="0" marL="0" rtl="0" algn="l">
              <a:spcBef>
                <a:spcPts val="0"/>
              </a:spcBef>
              <a:spcAft>
                <a:spcPts val="0"/>
              </a:spcAft>
              <a:buNone/>
            </a:pPr>
            <a:r>
              <a:rPr lang="it" sz="2200">
                <a:latin typeface="Playfair Display"/>
                <a:ea typeface="Playfair Display"/>
                <a:cs typeface="Playfair Display"/>
                <a:sym typeface="Playfair Display"/>
              </a:rPr>
              <a:t>Voting code:  </a:t>
            </a:r>
            <a:r>
              <a:rPr b="1" lang="it" sz="2200">
                <a:latin typeface="Playfair Display"/>
                <a:ea typeface="Playfair Display"/>
                <a:cs typeface="Playfair Display"/>
                <a:sym typeface="Playfair Display"/>
              </a:rPr>
              <a:t>5722 0579</a:t>
            </a:r>
            <a:endParaRPr b="1" sz="2200">
              <a:latin typeface="Playfair Display"/>
              <a:ea typeface="Playfair Display"/>
              <a:cs typeface="Playfair Display"/>
              <a:sym typeface="Playfair Display"/>
            </a:endParaRPr>
          </a:p>
        </p:txBody>
      </p:sp>
      <p:pic>
        <p:nvPicPr>
          <p:cNvPr id="682" name="Google Shape;682;p114"/>
          <p:cNvPicPr preferRelativeResize="0"/>
          <p:nvPr/>
        </p:nvPicPr>
        <p:blipFill>
          <a:blip r:embed="rId5">
            <a:alphaModFix/>
          </a:blip>
          <a:stretch>
            <a:fillRect/>
          </a:stretch>
        </p:blipFill>
        <p:spPr>
          <a:xfrm>
            <a:off x="495613" y="1765350"/>
            <a:ext cx="1330425" cy="1330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15"/>
          <p:cNvSpPr/>
          <p:nvPr/>
        </p:nvSpPr>
        <p:spPr>
          <a:xfrm>
            <a:off x="0" y="3523300"/>
            <a:ext cx="9151500" cy="10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15"/>
          <p:cNvSpPr txBox="1"/>
          <p:nvPr>
            <p:ph type="title"/>
          </p:nvPr>
        </p:nvSpPr>
        <p:spPr>
          <a:xfrm>
            <a:off x="729450" y="733950"/>
            <a:ext cx="7688400" cy="1332000"/>
          </a:xfrm>
          <a:prstGeom prst="rect">
            <a:avLst/>
          </a:prstGeom>
        </p:spPr>
        <p:txBody>
          <a:bodyPr anchorCtr="0" anchor="t" bIns="91425" lIns="91425" spcFirstLastPara="1" rIns="91425" wrap="square" tIns="91425">
            <a:noAutofit/>
          </a:bodyPr>
          <a:lstStyle/>
          <a:p>
            <a:pPr indent="0" lvl="0" marL="0" rtl="0" algn="l">
              <a:lnSpc>
                <a:spcPct val="120000"/>
              </a:lnSpc>
              <a:spcBef>
                <a:spcPts val="3000"/>
              </a:spcBef>
              <a:spcAft>
                <a:spcPts val="1500"/>
              </a:spcAft>
              <a:buSzPts val="990"/>
              <a:buNone/>
            </a:pPr>
            <a:r>
              <a:rPr lang="it" sz="1535">
                <a:solidFill>
                  <a:srgbClr val="2D2E33"/>
                </a:solidFill>
                <a:latin typeface="Montserrat"/>
                <a:ea typeface="Montserrat"/>
                <a:cs typeface="Montserrat"/>
                <a:sym typeface="Montserrat"/>
              </a:rPr>
              <a:t>This presentation is part of a project that has received funding from the European Union’s Horizon 2020 research and innovation programme under grant agreement Nos 857650 (EOSC-Pillar), 824087 (EOSC-Life), and 676559 (ELIXIR-EXCELERATE), and was supported by the Italian Computing and Data Infrastructure (ICDI).</a:t>
            </a:r>
            <a:endParaRPr sz="5900"/>
          </a:p>
        </p:txBody>
      </p:sp>
      <p:sp>
        <p:nvSpPr>
          <p:cNvPr id="689" name="Google Shape;689;p115"/>
          <p:cNvSpPr txBox="1"/>
          <p:nvPr>
            <p:ph idx="1" type="body"/>
          </p:nvPr>
        </p:nvSpPr>
        <p:spPr>
          <a:xfrm>
            <a:off x="729450" y="2212521"/>
            <a:ext cx="7688400" cy="10638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it"/>
              <a:t>This presentation is released under a CC-BY 4.0 licence. To cite this presentation, please copy and paste:</a:t>
            </a:r>
            <a:endParaRPr/>
          </a:p>
          <a:p>
            <a:pPr indent="0" lvl="0" marL="0" rtl="0" algn="l">
              <a:spcBef>
                <a:spcPts val="1200"/>
              </a:spcBef>
              <a:spcAft>
                <a:spcPts val="1200"/>
              </a:spcAft>
              <a:buNone/>
            </a:pPr>
            <a:r>
              <a:rPr lang="it"/>
              <a:t>Pavone, Gina, Lazzeri, Emma, Carta, Claudio, Chiara, Matteo, &amp; Quaglia, Federica. (2022, March 11). Practical course on FAIR Data Stewardship in Life Science. Zenodo. https://doi.org/10.5281/zenodo.6323375.</a:t>
            </a:r>
            <a:endParaRPr/>
          </a:p>
        </p:txBody>
      </p:sp>
      <p:pic>
        <p:nvPicPr>
          <p:cNvPr id="690" name="Google Shape;690;p115"/>
          <p:cNvPicPr preferRelativeResize="0"/>
          <p:nvPr/>
        </p:nvPicPr>
        <p:blipFill>
          <a:blip r:embed="rId3">
            <a:alphaModFix/>
          </a:blip>
          <a:stretch>
            <a:fillRect/>
          </a:stretch>
        </p:blipFill>
        <p:spPr>
          <a:xfrm>
            <a:off x="7940978" y="4671837"/>
            <a:ext cx="1129551" cy="398175"/>
          </a:xfrm>
          <a:prstGeom prst="rect">
            <a:avLst/>
          </a:prstGeom>
          <a:noFill/>
          <a:ln>
            <a:noFill/>
          </a:ln>
        </p:spPr>
      </p:pic>
      <p:pic>
        <p:nvPicPr>
          <p:cNvPr id="691" name="Google Shape;691;p115"/>
          <p:cNvPicPr preferRelativeResize="0"/>
          <p:nvPr/>
        </p:nvPicPr>
        <p:blipFill>
          <a:blip r:embed="rId4">
            <a:alphaModFix/>
          </a:blip>
          <a:stretch>
            <a:fillRect/>
          </a:stretch>
        </p:blipFill>
        <p:spPr>
          <a:xfrm>
            <a:off x="2818008" y="3616960"/>
            <a:ext cx="988325" cy="876480"/>
          </a:xfrm>
          <a:prstGeom prst="rect">
            <a:avLst/>
          </a:prstGeom>
          <a:noFill/>
          <a:ln>
            <a:noFill/>
          </a:ln>
        </p:spPr>
      </p:pic>
      <p:pic>
        <p:nvPicPr>
          <p:cNvPr id="692" name="Google Shape;692;p115"/>
          <p:cNvPicPr preferRelativeResize="0"/>
          <p:nvPr/>
        </p:nvPicPr>
        <p:blipFill>
          <a:blip r:embed="rId5">
            <a:alphaModFix/>
          </a:blip>
          <a:stretch>
            <a:fillRect/>
          </a:stretch>
        </p:blipFill>
        <p:spPr>
          <a:xfrm>
            <a:off x="196300" y="3620350"/>
            <a:ext cx="869678" cy="869700"/>
          </a:xfrm>
          <a:prstGeom prst="rect">
            <a:avLst/>
          </a:prstGeom>
          <a:noFill/>
          <a:ln>
            <a:noFill/>
          </a:ln>
        </p:spPr>
      </p:pic>
      <p:pic>
        <p:nvPicPr>
          <p:cNvPr id="693" name="Google Shape;693;p115"/>
          <p:cNvPicPr preferRelativeResize="0"/>
          <p:nvPr/>
        </p:nvPicPr>
        <p:blipFill>
          <a:blip r:embed="rId6">
            <a:alphaModFix/>
          </a:blip>
          <a:stretch>
            <a:fillRect/>
          </a:stretch>
        </p:blipFill>
        <p:spPr>
          <a:xfrm>
            <a:off x="3909084" y="3641131"/>
            <a:ext cx="1446800" cy="828137"/>
          </a:xfrm>
          <a:prstGeom prst="rect">
            <a:avLst/>
          </a:prstGeom>
          <a:noFill/>
          <a:ln>
            <a:noFill/>
          </a:ln>
        </p:spPr>
      </p:pic>
      <p:pic>
        <p:nvPicPr>
          <p:cNvPr id="694" name="Google Shape;694;p115"/>
          <p:cNvPicPr preferRelativeResize="0"/>
          <p:nvPr/>
        </p:nvPicPr>
        <p:blipFill>
          <a:blip r:embed="rId7">
            <a:alphaModFix/>
          </a:blip>
          <a:stretch>
            <a:fillRect/>
          </a:stretch>
        </p:blipFill>
        <p:spPr>
          <a:xfrm>
            <a:off x="1168729" y="3761825"/>
            <a:ext cx="1546527" cy="586750"/>
          </a:xfrm>
          <a:prstGeom prst="rect">
            <a:avLst/>
          </a:prstGeom>
          <a:noFill/>
          <a:ln>
            <a:noFill/>
          </a:ln>
        </p:spPr>
      </p:pic>
      <p:pic>
        <p:nvPicPr>
          <p:cNvPr id="695" name="Google Shape;695;p115"/>
          <p:cNvPicPr preferRelativeResize="0"/>
          <p:nvPr/>
        </p:nvPicPr>
        <p:blipFill>
          <a:blip r:embed="rId8">
            <a:alphaModFix/>
          </a:blip>
          <a:stretch>
            <a:fillRect/>
          </a:stretch>
        </p:blipFill>
        <p:spPr>
          <a:xfrm>
            <a:off x="5458635" y="3588550"/>
            <a:ext cx="1244399" cy="933300"/>
          </a:xfrm>
          <a:prstGeom prst="rect">
            <a:avLst/>
          </a:prstGeom>
          <a:noFill/>
          <a:ln>
            <a:noFill/>
          </a:ln>
        </p:spPr>
      </p:pic>
      <p:pic>
        <p:nvPicPr>
          <p:cNvPr id="696" name="Google Shape;696;p115"/>
          <p:cNvPicPr preferRelativeResize="0"/>
          <p:nvPr/>
        </p:nvPicPr>
        <p:blipFill>
          <a:blip r:embed="rId9">
            <a:alphaModFix/>
          </a:blip>
          <a:stretch>
            <a:fillRect/>
          </a:stretch>
        </p:blipFill>
        <p:spPr>
          <a:xfrm>
            <a:off x="6805786" y="3561038"/>
            <a:ext cx="988325" cy="988325"/>
          </a:xfrm>
          <a:prstGeom prst="rect">
            <a:avLst/>
          </a:prstGeom>
          <a:noFill/>
          <a:ln>
            <a:noFill/>
          </a:ln>
        </p:spPr>
      </p:pic>
      <p:pic>
        <p:nvPicPr>
          <p:cNvPr id="697" name="Google Shape;697;p115"/>
          <p:cNvPicPr preferRelativeResize="0"/>
          <p:nvPr/>
        </p:nvPicPr>
        <p:blipFill>
          <a:blip r:embed="rId10">
            <a:alphaModFix/>
          </a:blip>
          <a:stretch>
            <a:fillRect/>
          </a:stretch>
        </p:blipFill>
        <p:spPr>
          <a:xfrm>
            <a:off x="7896863" y="3746162"/>
            <a:ext cx="1075174" cy="6522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The European Commission and the road to Open Science</a:t>
            </a:r>
            <a:endParaRPr/>
          </a:p>
        </p:txBody>
      </p:sp>
      <p:pic>
        <p:nvPicPr>
          <p:cNvPr id="446" name="Google Shape;446;p90"/>
          <p:cNvPicPr preferRelativeResize="0"/>
          <p:nvPr/>
        </p:nvPicPr>
        <p:blipFill rotWithShape="1">
          <a:blip r:embed="rId3">
            <a:alphaModFix/>
          </a:blip>
          <a:srcRect b="0" l="0" r="0" t="0"/>
          <a:stretch/>
        </p:blipFill>
        <p:spPr>
          <a:xfrm>
            <a:off x="1948725" y="1125575"/>
            <a:ext cx="5246549" cy="3499675"/>
          </a:xfrm>
          <a:prstGeom prst="rect">
            <a:avLst/>
          </a:prstGeom>
          <a:noFill/>
          <a:ln>
            <a:noFill/>
          </a:ln>
        </p:spPr>
      </p:pic>
      <p:sp>
        <p:nvSpPr>
          <p:cNvPr id="447" name="Google Shape;447;p90"/>
          <p:cNvSpPr txBox="1"/>
          <p:nvPr/>
        </p:nvSpPr>
        <p:spPr>
          <a:xfrm>
            <a:off x="463258" y="4733101"/>
            <a:ext cx="7962000" cy="410400"/>
          </a:xfrm>
          <a:prstGeom prst="rect">
            <a:avLst/>
          </a:prstGeom>
          <a:noFill/>
          <a:ln>
            <a:noFill/>
          </a:ln>
        </p:spPr>
        <p:txBody>
          <a:bodyPr anchorCtr="0" anchor="t" bIns="121900" lIns="121900" spcFirstLastPara="1" rIns="121900" wrap="square" tIns="121900">
            <a:spAutoFit/>
          </a:bodyPr>
          <a:lstStyle/>
          <a:p>
            <a:pPr indent="0" lvl="0" marL="0" marR="0" rtl="0" algn="ctr">
              <a:lnSpc>
                <a:spcPct val="115000"/>
              </a:lnSpc>
              <a:spcBef>
                <a:spcPts val="0"/>
              </a:spcBef>
              <a:spcAft>
                <a:spcPts val="0"/>
              </a:spcAft>
              <a:buNone/>
            </a:pPr>
            <a:r>
              <a:rPr b="0" i="0" lang="it" sz="1067" u="none" cap="none" strike="noStrike">
                <a:solidFill>
                  <a:srgbClr val="000000"/>
                </a:solidFill>
                <a:latin typeface="Calibri"/>
                <a:ea typeface="Calibri"/>
                <a:cs typeface="Calibri"/>
                <a:sym typeface="Calibri"/>
              </a:rPr>
              <a:t>Courtesy of  Victoria Tsoukala, PhD - DG RTD Open Science (Unit G4) - PUBMET 2019, Zadar, September 19th, 2019</a:t>
            </a:r>
            <a:endParaRPr b="0" i="0" sz="1067"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91"/>
          <p:cNvSpPr txBox="1"/>
          <p:nvPr>
            <p:ph type="title"/>
          </p:nvPr>
        </p:nvSpPr>
        <p:spPr>
          <a:xfrm>
            <a:off x="29125" y="555600"/>
            <a:ext cx="33507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it"/>
              <a:t>Open Science in </a:t>
            </a:r>
            <a:endParaRPr/>
          </a:p>
          <a:p>
            <a:pPr indent="0" lvl="0" marL="0" rtl="0" algn="l">
              <a:spcBef>
                <a:spcPts val="0"/>
              </a:spcBef>
              <a:spcAft>
                <a:spcPts val="0"/>
              </a:spcAft>
              <a:buNone/>
            </a:pPr>
            <a:r>
              <a:rPr lang="it"/>
              <a:t>Horizon Europe - publications</a:t>
            </a:r>
            <a:endParaRPr/>
          </a:p>
        </p:txBody>
      </p:sp>
      <p:sp>
        <p:nvSpPr>
          <p:cNvPr id="453" name="Google Shape;453;p91"/>
          <p:cNvSpPr txBox="1"/>
          <p:nvPr>
            <p:ph idx="1" type="body"/>
          </p:nvPr>
        </p:nvSpPr>
        <p:spPr>
          <a:xfrm>
            <a:off x="311700" y="1389600"/>
            <a:ext cx="2932800" cy="3459000"/>
          </a:xfrm>
          <a:prstGeom prst="rect">
            <a:avLst/>
          </a:prstGeom>
        </p:spPr>
        <p:txBody>
          <a:bodyPr anchorCtr="0" anchor="t" bIns="91425" lIns="91425" spcFirstLastPara="1" rIns="91425" wrap="square" tIns="91425">
            <a:noAutofit/>
          </a:bodyPr>
          <a:lstStyle/>
          <a:p>
            <a:pPr indent="-305435" lvl="0" marL="457200" rtl="0" algn="l">
              <a:lnSpc>
                <a:spcPct val="95000"/>
              </a:lnSpc>
              <a:spcBef>
                <a:spcPts val="0"/>
              </a:spcBef>
              <a:spcAft>
                <a:spcPts val="0"/>
              </a:spcAft>
              <a:buSzPts val="1210"/>
              <a:buChar char="●"/>
            </a:pPr>
            <a:r>
              <a:rPr lang="it" sz="1210"/>
              <a:t>M</a:t>
            </a:r>
            <a:r>
              <a:rPr lang="it" sz="1210"/>
              <a:t>andatory OA for all publications resulting from the project</a:t>
            </a:r>
            <a:endParaRPr sz="1210"/>
          </a:p>
          <a:p>
            <a:pPr indent="-305435" lvl="0" marL="457200" rtl="0" algn="l">
              <a:lnSpc>
                <a:spcPct val="95000"/>
              </a:lnSpc>
              <a:spcBef>
                <a:spcPts val="1000"/>
              </a:spcBef>
              <a:spcAft>
                <a:spcPts val="0"/>
              </a:spcAft>
              <a:buSzPts val="1210"/>
              <a:buChar char="●"/>
            </a:pPr>
            <a:r>
              <a:rPr lang="it" sz="1210"/>
              <a:t>Deposit of OA version immediate upon publication (no embargo)</a:t>
            </a:r>
            <a:endParaRPr sz="1210"/>
          </a:p>
          <a:p>
            <a:pPr indent="-305435" lvl="0" marL="457200" rtl="0" algn="l">
              <a:lnSpc>
                <a:spcPct val="95000"/>
              </a:lnSpc>
              <a:spcBef>
                <a:spcPts val="1000"/>
              </a:spcBef>
              <a:spcAft>
                <a:spcPts val="0"/>
              </a:spcAft>
              <a:buSzPts val="1210"/>
              <a:buChar char="●"/>
            </a:pPr>
            <a:r>
              <a:rPr lang="it" sz="1210"/>
              <a:t>All authors must retain sufficient rights - right retention strategy</a:t>
            </a:r>
            <a:endParaRPr sz="1210"/>
          </a:p>
          <a:p>
            <a:pPr indent="-305435" lvl="0" marL="457200" rtl="0" algn="l">
              <a:lnSpc>
                <a:spcPct val="95000"/>
              </a:lnSpc>
              <a:spcBef>
                <a:spcPts val="1000"/>
              </a:spcBef>
              <a:spcAft>
                <a:spcPts val="0"/>
              </a:spcAft>
              <a:buSzPts val="1210"/>
              <a:buChar char="●"/>
            </a:pPr>
            <a:r>
              <a:rPr lang="it" sz="1210"/>
              <a:t>Non-reimbursable costs for hybrid journals (subscription + author-paid OA option)</a:t>
            </a:r>
            <a:endParaRPr sz="1210"/>
          </a:p>
          <a:p>
            <a:pPr indent="-305435" lvl="0" marL="457200" marR="0" rtl="0" algn="l">
              <a:lnSpc>
                <a:spcPct val="95000"/>
              </a:lnSpc>
              <a:spcBef>
                <a:spcPts val="1000"/>
              </a:spcBef>
              <a:spcAft>
                <a:spcPts val="0"/>
              </a:spcAft>
              <a:buSzPts val="1210"/>
              <a:buChar char="●"/>
            </a:pPr>
            <a:r>
              <a:rPr lang="it" sz="1210"/>
              <a:t>Use of trusted repository for deposit and long term preservation </a:t>
            </a:r>
            <a:endParaRPr sz="1210"/>
          </a:p>
          <a:p>
            <a:pPr indent="-305435" lvl="0" marL="457200" marR="0" rtl="0" algn="l">
              <a:lnSpc>
                <a:spcPct val="95000"/>
              </a:lnSpc>
              <a:spcBef>
                <a:spcPts val="1000"/>
              </a:spcBef>
              <a:spcAft>
                <a:spcPts val="1000"/>
              </a:spcAft>
              <a:buSzPts val="1210"/>
              <a:buChar char="●"/>
            </a:pPr>
            <a:r>
              <a:rPr lang="it" sz="1210"/>
              <a:t>Link to other research outputs needed to validate published results </a:t>
            </a:r>
            <a:endParaRPr sz="1210"/>
          </a:p>
        </p:txBody>
      </p:sp>
      <p:pic>
        <p:nvPicPr>
          <p:cNvPr id="454" name="Google Shape;454;p91"/>
          <p:cNvPicPr preferRelativeResize="0"/>
          <p:nvPr/>
        </p:nvPicPr>
        <p:blipFill rotWithShape="1">
          <a:blip r:embed="rId3">
            <a:alphaModFix/>
          </a:blip>
          <a:srcRect b="0" l="25816" r="0" t="0"/>
          <a:stretch/>
        </p:blipFill>
        <p:spPr>
          <a:xfrm>
            <a:off x="3418975" y="0"/>
            <a:ext cx="5725025" cy="5143501"/>
          </a:xfrm>
          <a:prstGeom prst="rect">
            <a:avLst/>
          </a:prstGeom>
          <a:noFill/>
          <a:ln>
            <a:noFill/>
          </a:ln>
        </p:spPr>
      </p:pic>
      <p:sp>
        <p:nvSpPr>
          <p:cNvPr id="455" name="Google Shape;455;p91"/>
          <p:cNvSpPr txBox="1"/>
          <p:nvPr/>
        </p:nvSpPr>
        <p:spPr>
          <a:xfrm rot="-896">
            <a:off x="5151900" y="4787555"/>
            <a:ext cx="3454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chemeClr val="lt1"/>
                </a:solidFill>
              </a:rPr>
              <a:t>Photo by</a:t>
            </a:r>
            <a:r>
              <a:rPr lang="it" sz="1100">
                <a:solidFill>
                  <a:schemeClr val="lt1"/>
                </a:solidFill>
                <a:uFill>
                  <a:noFill/>
                </a:uFill>
                <a:hlinkClick r:id="rId4">
                  <a:extLst>
                    <a:ext uri="{A12FA001-AC4F-418D-AE19-62706E023703}">
                      <ahyp:hlinkClr val="tx"/>
                    </a:ext>
                  </a:extLst>
                </a:hlinkClick>
              </a:rPr>
              <a:t> </a:t>
            </a:r>
            <a:r>
              <a:rPr lang="it" sz="1100" u="sng">
                <a:solidFill>
                  <a:schemeClr val="lt1"/>
                </a:solidFill>
                <a:hlinkClick r:id="rId5">
                  <a:extLst>
                    <a:ext uri="{A12FA001-AC4F-418D-AE19-62706E023703}">
                      <ahyp:hlinkClr val="tx"/>
                    </a:ext>
                  </a:extLst>
                </a:hlinkClick>
              </a:rPr>
              <a:t>Gabriella Clare Marino</a:t>
            </a:r>
            <a:r>
              <a:rPr lang="it" sz="1100">
                <a:solidFill>
                  <a:schemeClr val="lt1"/>
                </a:solidFill>
              </a:rPr>
              <a:t> on</a:t>
            </a:r>
            <a:r>
              <a:rPr lang="it" sz="1100">
                <a:solidFill>
                  <a:schemeClr val="lt1"/>
                </a:solidFill>
                <a:uFill>
                  <a:noFill/>
                </a:uFill>
                <a:hlinkClick r:id="rId6">
                  <a:extLst>
                    <a:ext uri="{A12FA001-AC4F-418D-AE19-62706E023703}">
                      <ahyp:hlinkClr val="tx"/>
                    </a:ext>
                  </a:extLst>
                </a:hlinkClick>
              </a:rPr>
              <a:t> </a:t>
            </a:r>
            <a:r>
              <a:rPr lang="it" sz="1100" u="sng">
                <a:solidFill>
                  <a:schemeClr val="lt1"/>
                </a:solidFill>
                <a:hlinkClick r:id="rId7">
                  <a:extLst>
                    <a:ext uri="{A12FA001-AC4F-418D-AE19-62706E023703}">
                      <ahyp:hlinkClr val="tx"/>
                    </a:ext>
                  </a:extLst>
                </a:hlinkClick>
              </a:rPr>
              <a:t>Unsplash</a:t>
            </a:r>
            <a:endParaRPr sz="1000">
              <a:solidFill>
                <a:schemeClr val="lt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000">
              <a:solidFill>
                <a:schemeClr val="lt1"/>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92"/>
          <p:cNvSpPr txBox="1"/>
          <p:nvPr>
            <p:ph idx="1" type="body"/>
          </p:nvPr>
        </p:nvSpPr>
        <p:spPr>
          <a:xfrm>
            <a:off x="311700" y="1389600"/>
            <a:ext cx="2808000" cy="35973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it"/>
              <a:t>End of Open Data Pilot </a:t>
            </a:r>
            <a:r>
              <a:rPr lang="it"/>
              <a:t>(no opt-out)</a:t>
            </a:r>
            <a:endParaRPr/>
          </a:p>
          <a:p>
            <a:pPr indent="-304800" lvl="0" marL="457200" rtl="0" algn="l">
              <a:spcBef>
                <a:spcPts val="0"/>
              </a:spcBef>
              <a:spcAft>
                <a:spcPts val="0"/>
              </a:spcAft>
              <a:buSzPts val="1200"/>
              <a:buChar char="●"/>
            </a:pPr>
            <a:r>
              <a:rPr lang="it"/>
              <a:t>Mandatory FAIR data management</a:t>
            </a:r>
            <a:endParaRPr/>
          </a:p>
          <a:p>
            <a:pPr indent="-304800" lvl="0" marL="457200" rtl="0" algn="l">
              <a:spcBef>
                <a:spcPts val="0"/>
              </a:spcBef>
              <a:spcAft>
                <a:spcPts val="0"/>
              </a:spcAft>
              <a:buSzPts val="1200"/>
              <a:buChar char="●"/>
            </a:pPr>
            <a:r>
              <a:rPr lang="it"/>
              <a:t>Mandatory DMP for all projects</a:t>
            </a:r>
            <a:endParaRPr/>
          </a:p>
          <a:p>
            <a:pPr indent="-304800" lvl="0" marL="457200" rtl="0" algn="l">
              <a:spcBef>
                <a:spcPts val="0"/>
              </a:spcBef>
              <a:spcAft>
                <a:spcPts val="0"/>
              </a:spcAft>
              <a:buSzPts val="1200"/>
              <a:buChar char="●"/>
            </a:pPr>
            <a:r>
              <a:rPr lang="it"/>
              <a:t>OA by default, w</a:t>
            </a:r>
            <a:r>
              <a:rPr lang="it"/>
              <a:t>ith exceptions that can be justified in the DMP and accepted by the Project Officer /Reviewers</a:t>
            </a:r>
            <a:endParaRPr/>
          </a:p>
          <a:p>
            <a:pPr indent="-304800" lvl="0" marL="457200" rtl="0" algn="l">
              <a:spcBef>
                <a:spcPts val="0"/>
              </a:spcBef>
              <a:spcAft>
                <a:spcPts val="0"/>
              </a:spcAft>
              <a:buSzPts val="1200"/>
              <a:buChar char="●"/>
            </a:pPr>
            <a:r>
              <a:rPr lang="it"/>
              <a:t>Use of trusted repository for deposit and long term preservation </a:t>
            </a:r>
            <a:endParaRPr/>
          </a:p>
        </p:txBody>
      </p:sp>
      <p:pic>
        <p:nvPicPr>
          <p:cNvPr id="461" name="Google Shape;461;p92"/>
          <p:cNvPicPr preferRelativeResize="0"/>
          <p:nvPr/>
        </p:nvPicPr>
        <p:blipFill rotWithShape="1">
          <a:blip r:embed="rId3">
            <a:alphaModFix/>
          </a:blip>
          <a:srcRect b="0" l="28795" r="0" t="0"/>
          <a:stretch/>
        </p:blipFill>
        <p:spPr>
          <a:xfrm>
            <a:off x="3429000" y="0"/>
            <a:ext cx="5739049" cy="5143499"/>
          </a:xfrm>
          <a:prstGeom prst="rect">
            <a:avLst/>
          </a:prstGeom>
          <a:noFill/>
          <a:ln>
            <a:noFill/>
          </a:ln>
        </p:spPr>
      </p:pic>
      <p:sp>
        <p:nvSpPr>
          <p:cNvPr id="462" name="Google Shape;462;p92"/>
          <p:cNvSpPr txBox="1"/>
          <p:nvPr/>
        </p:nvSpPr>
        <p:spPr>
          <a:xfrm>
            <a:off x="4798525" y="4742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chemeClr val="lt1"/>
                </a:solidFill>
              </a:rPr>
              <a:t>Photo by</a:t>
            </a:r>
            <a:r>
              <a:rPr lang="it" sz="1100">
                <a:solidFill>
                  <a:schemeClr val="lt1"/>
                </a:solidFill>
                <a:uFill>
                  <a:noFill/>
                </a:uFill>
                <a:hlinkClick r:id="rId4">
                  <a:extLst>
                    <a:ext uri="{A12FA001-AC4F-418D-AE19-62706E023703}">
                      <ahyp:hlinkClr val="tx"/>
                    </a:ext>
                  </a:extLst>
                </a:hlinkClick>
              </a:rPr>
              <a:t> Nana Smirnova</a:t>
            </a:r>
            <a:r>
              <a:rPr lang="it" sz="1100">
                <a:solidFill>
                  <a:schemeClr val="lt1"/>
                </a:solidFill>
              </a:rPr>
              <a:t> on</a:t>
            </a:r>
            <a:r>
              <a:rPr lang="it" sz="1100">
                <a:solidFill>
                  <a:schemeClr val="lt1"/>
                </a:solidFill>
                <a:uFill>
                  <a:noFill/>
                </a:uFill>
                <a:hlinkClick r:id="rId5">
                  <a:extLst>
                    <a:ext uri="{A12FA001-AC4F-418D-AE19-62706E023703}">
                      <ahyp:hlinkClr val="tx"/>
                    </a:ext>
                  </a:extLst>
                </a:hlinkClick>
              </a:rPr>
              <a:t> Unsplash</a:t>
            </a:r>
            <a:endParaRPr sz="1100">
              <a:solidFill>
                <a:schemeClr val="lt1"/>
              </a:solidFill>
            </a:endParaRPr>
          </a:p>
        </p:txBody>
      </p:sp>
      <p:sp>
        <p:nvSpPr>
          <p:cNvPr id="463" name="Google Shape;463;p92"/>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it"/>
              <a:t>Open Science in </a:t>
            </a:r>
            <a:endParaRPr/>
          </a:p>
          <a:p>
            <a:pPr indent="0" lvl="0" marL="0" rtl="0" algn="l">
              <a:spcBef>
                <a:spcPts val="0"/>
              </a:spcBef>
              <a:spcAft>
                <a:spcPts val="0"/>
              </a:spcAft>
              <a:buNone/>
            </a:pPr>
            <a:r>
              <a:rPr lang="it"/>
              <a:t>Horizon Europe - data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93"/>
          <p:cNvSpPr txBox="1"/>
          <p:nvPr/>
        </p:nvSpPr>
        <p:spPr>
          <a:xfrm>
            <a:off x="3016550" y="278675"/>
            <a:ext cx="5155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000">
              <a:solidFill>
                <a:schemeClr val="lt1"/>
              </a:solidFill>
              <a:latin typeface="Lato"/>
              <a:ea typeface="Lato"/>
              <a:cs typeface="Lato"/>
              <a:sym typeface="Lato"/>
            </a:endParaRPr>
          </a:p>
        </p:txBody>
      </p:sp>
      <p:sp>
        <p:nvSpPr>
          <p:cNvPr id="469" name="Google Shape;469;p93"/>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latin typeface="Lato"/>
                <a:ea typeface="Lato"/>
                <a:cs typeface="Lato"/>
                <a:sym typeface="Lato"/>
              </a:rPr>
              <a:t>Os in the Horizon Europe</a:t>
            </a:r>
            <a:endParaRPr>
              <a:latin typeface="Lato"/>
              <a:ea typeface="Lato"/>
              <a:cs typeface="Lato"/>
              <a:sym typeface="Lato"/>
            </a:endParaRPr>
          </a:p>
          <a:p>
            <a:pPr indent="0" lvl="0" marL="0" rtl="0" algn="l">
              <a:spcBef>
                <a:spcPts val="0"/>
              </a:spcBef>
              <a:spcAft>
                <a:spcPts val="0"/>
              </a:spcAft>
              <a:buNone/>
            </a:pPr>
            <a:r>
              <a:rPr lang="it">
                <a:latin typeface="Lato"/>
                <a:ea typeface="Lato"/>
                <a:cs typeface="Lato"/>
                <a:sym typeface="Lato"/>
              </a:rPr>
              <a:t>project proposal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94"/>
          <p:cNvPicPr preferRelativeResize="0"/>
          <p:nvPr/>
        </p:nvPicPr>
        <p:blipFill rotWithShape="1">
          <a:blip r:embed="rId3">
            <a:alphaModFix/>
          </a:blip>
          <a:srcRect b="18143" l="16901" r="17866" t="21136"/>
          <a:stretch/>
        </p:blipFill>
        <p:spPr>
          <a:xfrm>
            <a:off x="426950" y="76650"/>
            <a:ext cx="8441650" cy="4743251"/>
          </a:xfrm>
          <a:prstGeom prst="rect">
            <a:avLst/>
          </a:prstGeom>
          <a:noFill/>
          <a:ln>
            <a:noFill/>
          </a:ln>
        </p:spPr>
      </p:pic>
      <p:sp>
        <p:nvSpPr>
          <p:cNvPr id="475" name="Google Shape;475;p94"/>
          <p:cNvSpPr txBox="1"/>
          <p:nvPr/>
        </p:nvSpPr>
        <p:spPr>
          <a:xfrm>
            <a:off x="15575" y="4776100"/>
            <a:ext cx="9094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800"/>
              <a:t>THE EU RESEARCH &amp; INNOVATION PROGRAMME 2021 – 2027 </a:t>
            </a:r>
            <a:r>
              <a:rPr lang="it" sz="800" u="sng">
                <a:solidFill>
                  <a:schemeClr val="hlink"/>
                </a:solidFill>
                <a:hlinkClick r:id="rId4"/>
              </a:rPr>
              <a:t>HORIZON EUROPE PROPOSAL EVALUATION Standard Briefing</a:t>
            </a:r>
            <a:r>
              <a:rPr lang="it" sz="800"/>
              <a:t> Version 2.0 25.06.2021</a:t>
            </a:r>
            <a:endParaRPr sz="800"/>
          </a:p>
        </p:txBody>
      </p:sp>
      <p:sp>
        <p:nvSpPr>
          <p:cNvPr id="476" name="Google Shape;476;p94"/>
          <p:cNvSpPr/>
          <p:nvPr/>
        </p:nvSpPr>
        <p:spPr>
          <a:xfrm>
            <a:off x="945697" y="3559569"/>
            <a:ext cx="6897600" cy="587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95"/>
          <p:cNvSpPr/>
          <p:nvPr/>
        </p:nvSpPr>
        <p:spPr>
          <a:xfrm>
            <a:off x="1050797" y="1685998"/>
            <a:ext cx="1879078" cy="2749950"/>
          </a:xfrm>
          <a:custGeom>
            <a:rect b="b" l="l" r="r" t="t"/>
            <a:pathLst>
              <a:path extrusionOk="0" h="5887" w="4022">
                <a:moveTo>
                  <a:pt x="4021" y="3890"/>
                </a:moveTo>
                <a:lnTo>
                  <a:pt x="4021" y="5379"/>
                </a:lnTo>
                <a:cubicBezTo>
                  <a:pt x="4021" y="5658"/>
                  <a:pt x="3793" y="5886"/>
                  <a:pt x="3514" y="5886"/>
                </a:cubicBezTo>
                <a:lnTo>
                  <a:pt x="508" y="5886"/>
                </a:lnTo>
                <a:cubicBezTo>
                  <a:pt x="228" y="5886"/>
                  <a:pt x="0" y="5658"/>
                  <a:pt x="0" y="5379"/>
                </a:cubicBezTo>
                <a:lnTo>
                  <a:pt x="0" y="507"/>
                </a:lnTo>
                <a:cubicBezTo>
                  <a:pt x="0" y="228"/>
                  <a:pt x="228" y="0"/>
                  <a:pt x="508" y="0"/>
                </a:cubicBezTo>
                <a:lnTo>
                  <a:pt x="3514" y="0"/>
                </a:lnTo>
                <a:cubicBezTo>
                  <a:pt x="3793" y="0"/>
                  <a:pt x="4021" y="228"/>
                  <a:pt x="4021" y="507"/>
                </a:cubicBezTo>
                <a:lnTo>
                  <a:pt x="4021" y="2097"/>
                </a:lnTo>
              </a:path>
            </a:pathLst>
          </a:custGeom>
          <a:noFill/>
          <a:ln cap="flat" cmpd="sng" w="50800">
            <a:solidFill>
              <a:schemeClr val="dk2"/>
            </a:solidFill>
            <a:prstDash val="solid"/>
            <a:round/>
            <a:headEnd len="sm" w="sm" type="none"/>
            <a:tailEnd len="sm" w="sm"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82" name="Google Shape;482;p95"/>
          <p:cNvSpPr/>
          <p:nvPr/>
        </p:nvSpPr>
        <p:spPr>
          <a:xfrm>
            <a:off x="3632462" y="3504883"/>
            <a:ext cx="1879078" cy="933128"/>
          </a:xfrm>
          <a:custGeom>
            <a:rect b="b" l="l" r="r" t="t"/>
            <a:pathLst>
              <a:path extrusionOk="0" h="1997" w="4022">
                <a:moveTo>
                  <a:pt x="4021" y="0"/>
                </a:moveTo>
                <a:lnTo>
                  <a:pt x="4021" y="1489"/>
                </a:lnTo>
                <a:cubicBezTo>
                  <a:pt x="4021" y="1768"/>
                  <a:pt x="3792" y="1996"/>
                  <a:pt x="3513" y="1996"/>
                </a:cubicBezTo>
                <a:lnTo>
                  <a:pt x="508" y="1996"/>
                </a:lnTo>
                <a:cubicBezTo>
                  <a:pt x="229" y="1996"/>
                  <a:pt x="0" y="1768"/>
                  <a:pt x="0" y="1489"/>
                </a:cubicBezTo>
                <a:lnTo>
                  <a:pt x="0" y="0"/>
                </a:lnTo>
              </a:path>
            </a:pathLst>
          </a:custGeom>
          <a:noFill/>
          <a:ln cap="flat" cmpd="sng" w="50800">
            <a:solidFill>
              <a:schemeClr val="dk2"/>
            </a:solidFill>
            <a:prstDash val="solid"/>
            <a:round/>
            <a:headEnd len="sm" w="sm" type="none"/>
            <a:tailEnd len="sm" w="sm"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83" name="Google Shape;483;p95"/>
          <p:cNvSpPr/>
          <p:nvPr/>
        </p:nvSpPr>
        <p:spPr>
          <a:xfrm>
            <a:off x="3632462" y="1685997"/>
            <a:ext cx="1879078" cy="933133"/>
          </a:xfrm>
          <a:custGeom>
            <a:rect b="b" l="l" r="r" t="t"/>
            <a:pathLst>
              <a:path extrusionOk="0" h="1997" w="4022">
                <a:moveTo>
                  <a:pt x="0" y="1996"/>
                </a:moveTo>
                <a:lnTo>
                  <a:pt x="0" y="507"/>
                </a:lnTo>
                <a:cubicBezTo>
                  <a:pt x="0" y="228"/>
                  <a:pt x="229" y="0"/>
                  <a:pt x="508" y="0"/>
                </a:cubicBezTo>
                <a:lnTo>
                  <a:pt x="3513" y="0"/>
                </a:lnTo>
                <a:cubicBezTo>
                  <a:pt x="3792" y="0"/>
                  <a:pt x="4021" y="228"/>
                  <a:pt x="4021" y="507"/>
                </a:cubicBezTo>
                <a:lnTo>
                  <a:pt x="4021" y="1899"/>
                </a:lnTo>
              </a:path>
            </a:pathLst>
          </a:custGeom>
          <a:noFill/>
          <a:ln cap="flat" cmpd="sng" w="50800">
            <a:solidFill>
              <a:schemeClr val="dk2"/>
            </a:solidFill>
            <a:prstDash val="solid"/>
            <a:round/>
            <a:headEnd len="sm" w="sm" type="none"/>
            <a:tailEnd len="sm" w="sm"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cxnSp>
        <p:nvCxnSpPr>
          <p:cNvPr id="484" name="Google Shape;484;p95"/>
          <p:cNvCxnSpPr/>
          <p:nvPr/>
        </p:nvCxnSpPr>
        <p:spPr>
          <a:xfrm flipH="1" rot="10800000">
            <a:off x="2929872" y="2617141"/>
            <a:ext cx="702600" cy="889800"/>
          </a:xfrm>
          <a:prstGeom prst="straightConnector1">
            <a:avLst/>
          </a:prstGeom>
          <a:noFill/>
          <a:ln cap="flat" cmpd="sng" w="50800">
            <a:solidFill>
              <a:schemeClr val="dk2"/>
            </a:solidFill>
            <a:prstDash val="solid"/>
            <a:round/>
            <a:headEnd len="med" w="med" type="none"/>
            <a:tailEnd len="med" w="med" type="none"/>
          </a:ln>
        </p:spPr>
      </p:cxnSp>
      <p:sp>
        <p:nvSpPr>
          <p:cNvPr id="485" name="Google Shape;485;p95"/>
          <p:cNvSpPr/>
          <p:nvPr/>
        </p:nvSpPr>
        <p:spPr>
          <a:xfrm>
            <a:off x="6214128" y="1685998"/>
            <a:ext cx="1879073" cy="2749950"/>
          </a:xfrm>
          <a:custGeom>
            <a:rect b="b" l="l" r="r" t="t"/>
            <a:pathLst>
              <a:path extrusionOk="0" h="5887" w="4023">
                <a:moveTo>
                  <a:pt x="0" y="1996"/>
                </a:moveTo>
                <a:lnTo>
                  <a:pt x="0" y="507"/>
                </a:lnTo>
                <a:cubicBezTo>
                  <a:pt x="0" y="228"/>
                  <a:pt x="228" y="0"/>
                  <a:pt x="508" y="0"/>
                </a:cubicBezTo>
                <a:lnTo>
                  <a:pt x="3513" y="0"/>
                </a:lnTo>
                <a:cubicBezTo>
                  <a:pt x="3793" y="0"/>
                  <a:pt x="4022" y="228"/>
                  <a:pt x="4022" y="507"/>
                </a:cubicBezTo>
                <a:lnTo>
                  <a:pt x="4022" y="5379"/>
                </a:lnTo>
                <a:cubicBezTo>
                  <a:pt x="4022" y="5658"/>
                  <a:pt x="3793" y="5886"/>
                  <a:pt x="3513" y="5886"/>
                </a:cubicBezTo>
                <a:lnTo>
                  <a:pt x="508" y="5886"/>
                </a:lnTo>
                <a:cubicBezTo>
                  <a:pt x="228" y="5886"/>
                  <a:pt x="0" y="5658"/>
                  <a:pt x="0" y="5379"/>
                </a:cubicBezTo>
                <a:lnTo>
                  <a:pt x="0" y="3890"/>
                </a:lnTo>
              </a:path>
            </a:pathLst>
          </a:custGeom>
          <a:noFill/>
          <a:ln cap="flat" cmpd="sng" w="50800">
            <a:solidFill>
              <a:schemeClr val="dk2"/>
            </a:solidFill>
            <a:prstDash val="solid"/>
            <a:round/>
            <a:headEnd len="sm" w="sm" type="none"/>
            <a:tailEnd len="sm" w="sm"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cxnSp>
        <p:nvCxnSpPr>
          <p:cNvPr id="486" name="Google Shape;486;p95"/>
          <p:cNvCxnSpPr/>
          <p:nvPr/>
        </p:nvCxnSpPr>
        <p:spPr>
          <a:xfrm flipH="1" rot="10800000">
            <a:off x="5511536" y="2617141"/>
            <a:ext cx="702600" cy="889800"/>
          </a:xfrm>
          <a:prstGeom prst="straightConnector1">
            <a:avLst/>
          </a:prstGeom>
          <a:noFill/>
          <a:ln cap="flat" cmpd="sng" w="50800">
            <a:solidFill>
              <a:schemeClr val="dk2"/>
            </a:solidFill>
            <a:prstDash val="solid"/>
            <a:round/>
            <a:headEnd len="med" w="med" type="none"/>
            <a:tailEnd len="med" w="med" type="none"/>
          </a:ln>
        </p:spPr>
      </p:cxnSp>
      <p:sp>
        <p:nvSpPr>
          <p:cNvPr id="487" name="Google Shape;487;p95"/>
          <p:cNvSpPr/>
          <p:nvPr/>
        </p:nvSpPr>
        <p:spPr>
          <a:xfrm>
            <a:off x="2851576" y="2573811"/>
            <a:ext cx="138045" cy="138012"/>
          </a:xfrm>
          <a:custGeom>
            <a:rect b="b" l="l" r="r" t="t"/>
            <a:pathLst>
              <a:path extrusionOk="0" h="294" w="294">
                <a:moveTo>
                  <a:pt x="293" y="147"/>
                </a:moveTo>
                <a:lnTo>
                  <a:pt x="293" y="147"/>
                </a:lnTo>
                <a:cubicBezTo>
                  <a:pt x="293" y="228"/>
                  <a:pt x="228" y="293"/>
                  <a:pt x="146" y="293"/>
                </a:cubicBezTo>
                <a:cubicBezTo>
                  <a:pt x="66" y="293"/>
                  <a:pt x="0" y="228"/>
                  <a:pt x="0" y="147"/>
                </a:cubicBezTo>
                <a:cubicBezTo>
                  <a:pt x="0" y="66"/>
                  <a:pt x="66" y="0"/>
                  <a:pt x="146" y="0"/>
                </a:cubicBezTo>
                <a:cubicBezTo>
                  <a:pt x="228" y="0"/>
                  <a:pt x="293" y="66"/>
                  <a:pt x="293" y="147"/>
                </a:cubicBez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88" name="Google Shape;488;p95"/>
          <p:cNvSpPr/>
          <p:nvPr/>
        </p:nvSpPr>
        <p:spPr>
          <a:xfrm>
            <a:off x="5441483" y="2551152"/>
            <a:ext cx="138047" cy="135953"/>
          </a:xfrm>
          <a:custGeom>
            <a:rect b="b" l="l" r="r" t="t"/>
            <a:pathLst>
              <a:path extrusionOk="0" h="292" w="295">
                <a:moveTo>
                  <a:pt x="294" y="145"/>
                </a:moveTo>
                <a:lnTo>
                  <a:pt x="294" y="145"/>
                </a:lnTo>
                <a:cubicBezTo>
                  <a:pt x="294" y="226"/>
                  <a:pt x="228" y="291"/>
                  <a:pt x="147" y="291"/>
                </a:cubicBezTo>
                <a:cubicBezTo>
                  <a:pt x="66" y="291"/>
                  <a:pt x="0" y="226"/>
                  <a:pt x="0" y="145"/>
                </a:cubicBezTo>
                <a:cubicBezTo>
                  <a:pt x="0" y="64"/>
                  <a:pt x="66" y="0"/>
                  <a:pt x="147" y="0"/>
                </a:cubicBezTo>
                <a:cubicBezTo>
                  <a:pt x="228" y="0"/>
                  <a:pt x="294" y="64"/>
                  <a:pt x="294" y="145"/>
                </a:cubicBez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89" name="Google Shape;489;p95"/>
          <p:cNvSpPr/>
          <p:nvPr/>
        </p:nvSpPr>
        <p:spPr>
          <a:xfrm>
            <a:off x="3564471" y="3434846"/>
            <a:ext cx="138045" cy="138012"/>
          </a:xfrm>
          <a:custGeom>
            <a:rect b="b" l="l" r="r" t="t"/>
            <a:pathLst>
              <a:path extrusionOk="0" h="294" w="295">
                <a:moveTo>
                  <a:pt x="294" y="147"/>
                </a:moveTo>
                <a:lnTo>
                  <a:pt x="294" y="147"/>
                </a:lnTo>
                <a:cubicBezTo>
                  <a:pt x="294" y="228"/>
                  <a:pt x="228" y="293"/>
                  <a:pt x="147" y="293"/>
                </a:cubicBezTo>
                <a:cubicBezTo>
                  <a:pt x="67" y="293"/>
                  <a:pt x="0" y="228"/>
                  <a:pt x="0" y="147"/>
                </a:cubicBezTo>
                <a:cubicBezTo>
                  <a:pt x="0" y="66"/>
                  <a:pt x="67" y="0"/>
                  <a:pt x="147" y="0"/>
                </a:cubicBezTo>
                <a:cubicBezTo>
                  <a:pt x="228" y="0"/>
                  <a:pt x="294" y="66"/>
                  <a:pt x="294" y="147"/>
                </a:cubicBez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0" name="Google Shape;490;p95"/>
          <p:cNvSpPr/>
          <p:nvPr/>
        </p:nvSpPr>
        <p:spPr>
          <a:xfrm>
            <a:off x="3564471" y="3434846"/>
            <a:ext cx="138045" cy="138012"/>
          </a:xfrm>
          <a:custGeom>
            <a:rect b="b" l="l" r="r" t="t"/>
            <a:pathLst>
              <a:path extrusionOk="0" h="294" w="295">
                <a:moveTo>
                  <a:pt x="294" y="147"/>
                </a:moveTo>
                <a:lnTo>
                  <a:pt x="294" y="147"/>
                </a:lnTo>
                <a:cubicBezTo>
                  <a:pt x="294" y="228"/>
                  <a:pt x="228" y="293"/>
                  <a:pt x="147" y="293"/>
                </a:cubicBezTo>
                <a:cubicBezTo>
                  <a:pt x="67" y="293"/>
                  <a:pt x="0" y="228"/>
                  <a:pt x="0" y="147"/>
                </a:cubicBezTo>
                <a:cubicBezTo>
                  <a:pt x="0" y="66"/>
                  <a:pt x="67" y="0"/>
                  <a:pt x="147" y="0"/>
                </a:cubicBezTo>
                <a:cubicBezTo>
                  <a:pt x="228" y="0"/>
                  <a:pt x="294" y="66"/>
                  <a:pt x="294" y="147"/>
                </a:cubicBez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1" name="Google Shape;491;p95"/>
          <p:cNvSpPr/>
          <p:nvPr/>
        </p:nvSpPr>
        <p:spPr>
          <a:xfrm>
            <a:off x="6146136" y="3434846"/>
            <a:ext cx="138046" cy="138012"/>
          </a:xfrm>
          <a:custGeom>
            <a:rect b="b" l="l" r="r" t="t"/>
            <a:pathLst>
              <a:path extrusionOk="0" h="294" w="294">
                <a:moveTo>
                  <a:pt x="293" y="147"/>
                </a:moveTo>
                <a:lnTo>
                  <a:pt x="293" y="147"/>
                </a:lnTo>
                <a:cubicBezTo>
                  <a:pt x="293" y="228"/>
                  <a:pt x="228" y="293"/>
                  <a:pt x="147" y="293"/>
                </a:cubicBezTo>
                <a:cubicBezTo>
                  <a:pt x="66" y="293"/>
                  <a:pt x="0" y="228"/>
                  <a:pt x="0" y="147"/>
                </a:cubicBezTo>
                <a:cubicBezTo>
                  <a:pt x="0" y="66"/>
                  <a:pt x="66" y="0"/>
                  <a:pt x="147" y="0"/>
                </a:cubicBezTo>
                <a:cubicBezTo>
                  <a:pt x="228" y="0"/>
                  <a:pt x="293" y="66"/>
                  <a:pt x="293" y="147"/>
                </a:cubicBez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2" name="Google Shape;492;p95"/>
          <p:cNvSpPr/>
          <p:nvPr/>
        </p:nvSpPr>
        <p:spPr>
          <a:xfrm>
            <a:off x="1650370" y="1372893"/>
            <a:ext cx="636659" cy="636507"/>
          </a:xfrm>
          <a:custGeom>
            <a:rect b="b" l="l" r="r" t="t"/>
            <a:pathLst>
              <a:path extrusionOk="0" h="1362" w="1361">
                <a:moveTo>
                  <a:pt x="1360" y="681"/>
                </a:moveTo>
                <a:lnTo>
                  <a:pt x="1360" y="681"/>
                </a:lnTo>
                <a:cubicBezTo>
                  <a:pt x="1360" y="1057"/>
                  <a:pt x="1056" y="1361"/>
                  <a:pt x="680" y="1361"/>
                </a:cubicBezTo>
                <a:cubicBezTo>
                  <a:pt x="304" y="1361"/>
                  <a:pt x="0" y="1057"/>
                  <a:pt x="0" y="681"/>
                </a:cubicBezTo>
                <a:cubicBezTo>
                  <a:pt x="0" y="305"/>
                  <a:pt x="304" y="0"/>
                  <a:pt x="680" y="0"/>
                </a:cubicBezTo>
                <a:cubicBezTo>
                  <a:pt x="1056" y="0"/>
                  <a:pt x="1360" y="305"/>
                  <a:pt x="1360" y="681"/>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3" name="Google Shape;493;p95"/>
          <p:cNvSpPr/>
          <p:nvPr/>
        </p:nvSpPr>
        <p:spPr>
          <a:xfrm>
            <a:off x="4256761" y="1372893"/>
            <a:ext cx="636659" cy="636507"/>
          </a:xfrm>
          <a:custGeom>
            <a:rect b="b" l="l" r="r" t="t"/>
            <a:pathLst>
              <a:path extrusionOk="0" h="1362" w="1361">
                <a:moveTo>
                  <a:pt x="1360" y="681"/>
                </a:moveTo>
                <a:lnTo>
                  <a:pt x="1360" y="681"/>
                </a:lnTo>
                <a:cubicBezTo>
                  <a:pt x="1360" y="1057"/>
                  <a:pt x="1055" y="1361"/>
                  <a:pt x="680" y="1361"/>
                </a:cubicBezTo>
                <a:cubicBezTo>
                  <a:pt x="304" y="1361"/>
                  <a:pt x="0" y="1057"/>
                  <a:pt x="0" y="681"/>
                </a:cubicBezTo>
                <a:cubicBezTo>
                  <a:pt x="0" y="305"/>
                  <a:pt x="304" y="0"/>
                  <a:pt x="680" y="0"/>
                </a:cubicBezTo>
                <a:cubicBezTo>
                  <a:pt x="1055" y="0"/>
                  <a:pt x="1360" y="305"/>
                  <a:pt x="1360" y="681"/>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4" name="Google Shape;494;p95"/>
          <p:cNvSpPr/>
          <p:nvPr/>
        </p:nvSpPr>
        <p:spPr>
          <a:xfrm>
            <a:off x="6863151" y="1372893"/>
            <a:ext cx="636660" cy="636507"/>
          </a:xfrm>
          <a:custGeom>
            <a:rect b="b" l="l" r="r" t="t"/>
            <a:pathLst>
              <a:path extrusionOk="0" h="1362" w="1362">
                <a:moveTo>
                  <a:pt x="1361" y="681"/>
                </a:moveTo>
                <a:lnTo>
                  <a:pt x="1361" y="681"/>
                </a:lnTo>
                <a:cubicBezTo>
                  <a:pt x="1361" y="1057"/>
                  <a:pt x="1056" y="1361"/>
                  <a:pt x="680" y="1361"/>
                </a:cubicBezTo>
                <a:cubicBezTo>
                  <a:pt x="305" y="1361"/>
                  <a:pt x="0" y="1057"/>
                  <a:pt x="0" y="681"/>
                </a:cubicBezTo>
                <a:cubicBezTo>
                  <a:pt x="0" y="305"/>
                  <a:pt x="305" y="0"/>
                  <a:pt x="680" y="0"/>
                </a:cubicBezTo>
                <a:cubicBezTo>
                  <a:pt x="1056" y="0"/>
                  <a:pt x="1361" y="305"/>
                  <a:pt x="1361" y="681"/>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5" name="Google Shape;495;p95"/>
          <p:cNvSpPr/>
          <p:nvPr/>
        </p:nvSpPr>
        <p:spPr>
          <a:xfrm>
            <a:off x="1955300" y="4284124"/>
            <a:ext cx="24725" cy="796497"/>
          </a:xfrm>
          <a:custGeom>
            <a:rect b="b" l="l" r="r" t="t"/>
            <a:pathLst>
              <a:path extrusionOk="0" h="2208" w="51">
                <a:moveTo>
                  <a:pt x="0" y="33"/>
                </a:moveTo>
                <a:lnTo>
                  <a:pt x="0" y="759"/>
                </a:lnTo>
                <a:lnTo>
                  <a:pt x="0" y="1908"/>
                </a:lnTo>
                <a:lnTo>
                  <a:pt x="0" y="2174"/>
                </a:lnTo>
                <a:cubicBezTo>
                  <a:pt x="0" y="2207"/>
                  <a:pt x="50" y="2207"/>
                  <a:pt x="50" y="2174"/>
                </a:cubicBezTo>
                <a:lnTo>
                  <a:pt x="50" y="1448"/>
                </a:lnTo>
                <a:lnTo>
                  <a:pt x="50" y="298"/>
                </a:lnTo>
                <a:lnTo>
                  <a:pt x="50" y="33"/>
                </a:lnTo>
                <a:cubicBezTo>
                  <a:pt x="50" y="0"/>
                  <a:pt x="0" y="0"/>
                  <a:pt x="0" y="33"/>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6" name="Google Shape;496;p95"/>
          <p:cNvSpPr/>
          <p:nvPr/>
        </p:nvSpPr>
        <p:spPr>
          <a:xfrm>
            <a:off x="4559637" y="4284124"/>
            <a:ext cx="24725" cy="796497"/>
          </a:xfrm>
          <a:custGeom>
            <a:rect b="b" l="l" r="r" t="t"/>
            <a:pathLst>
              <a:path extrusionOk="0" h="2208" w="52">
                <a:moveTo>
                  <a:pt x="0" y="33"/>
                </a:moveTo>
                <a:lnTo>
                  <a:pt x="0" y="759"/>
                </a:lnTo>
                <a:lnTo>
                  <a:pt x="0" y="1908"/>
                </a:lnTo>
                <a:lnTo>
                  <a:pt x="0" y="2174"/>
                </a:lnTo>
                <a:cubicBezTo>
                  <a:pt x="0" y="2207"/>
                  <a:pt x="51" y="2207"/>
                  <a:pt x="51" y="2174"/>
                </a:cubicBezTo>
                <a:lnTo>
                  <a:pt x="51" y="1448"/>
                </a:lnTo>
                <a:lnTo>
                  <a:pt x="51" y="298"/>
                </a:lnTo>
                <a:lnTo>
                  <a:pt x="51" y="33"/>
                </a:lnTo>
                <a:cubicBezTo>
                  <a:pt x="51" y="0"/>
                  <a:pt x="0" y="0"/>
                  <a:pt x="0" y="33"/>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7" name="Google Shape;497;p95"/>
          <p:cNvSpPr/>
          <p:nvPr/>
        </p:nvSpPr>
        <p:spPr>
          <a:xfrm>
            <a:off x="7163975" y="4284124"/>
            <a:ext cx="24725" cy="796497"/>
          </a:xfrm>
          <a:custGeom>
            <a:rect b="b" l="l" r="r" t="t"/>
            <a:pathLst>
              <a:path extrusionOk="0" h="2208" w="52">
                <a:moveTo>
                  <a:pt x="0" y="33"/>
                </a:moveTo>
                <a:lnTo>
                  <a:pt x="0" y="759"/>
                </a:lnTo>
                <a:lnTo>
                  <a:pt x="0" y="1908"/>
                </a:lnTo>
                <a:lnTo>
                  <a:pt x="0" y="2174"/>
                </a:lnTo>
                <a:cubicBezTo>
                  <a:pt x="0" y="2207"/>
                  <a:pt x="51" y="2207"/>
                  <a:pt x="51" y="2174"/>
                </a:cubicBezTo>
                <a:lnTo>
                  <a:pt x="51" y="1448"/>
                </a:lnTo>
                <a:lnTo>
                  <a:pt x="51" y="298"/>
                </a:lnTo>
                <a:lnTo>
                  <a:pt x="51" y="33"/>
                </a:lnTo>
                <a:cubicBezTo>
                  <a:pt x="51" y="0"/>
                  <a:pt x="0" y="0"/>
                  <a:pt x="0" y="33"/>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8" name="Google Shape;498;p95"/>
          <p:cNvSpPr/>
          <p:nvPr/>
        </p:nvSpPr>
        <p:spPr>
          <a:xfrm>
            <a:off x="1955307" y="1848729"/>
            <a:ext cx="24725" cy="741562"/>
          </a:xfrm>
          <a:custGeom>
            <a:rect b="b" l="l" r="r" t="t"/>
            <a:pathLst>
              <a:path extrusionOk="0" h="1586" w="51">
                <a:moveTo>
                  <a:pt x="0" y="33"/>
                </a:moveTo>
                <a:lnTo>
                  <a:pt x="0" y="1367"/>
                </a:lnTo>
                <a:lnTo>
                  <a:pt x="0" y="1552"/>
                </a:lnTo>
                <a:cubicBezTo>
                  <a:pt x="0" y="1585"/>
                  <a:pt x="50" y="1585"/>
                  <a:pt x="50" y="1552"/>
                </a:cubicBezTo>
                <a:lnTo>
                  <a:pt x="50" y="219"/>
                </a:lnTo>
                <a:lnTo>
                  <a:pt x="50" y="33"/>
                </a:lnTo>
                <a:cubicBezTo>
                  <a:pt x="50" y="0"/>
                  <a:pt x="0" y="0"/>
                  <a:pt x="0" y="33"/>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499" name="Google Shape;499;p95"/>
          <p:cNvSpPr/>
          <p:nvPr/>
        </p:nvSpPr>
        <p:spPr>
          <a:xfrm>
            <a:off x="4559636" y="1848729"/>
            <a:ext cx="24725" cy="741562"/>
          </a:xfrm>
          <a:custGeom>
            <a:rect b="b" l="l" r="r" t="t"/>
            <a:pathLst>
              <a:path extrusionOk="0" h="1586" w="52">
                <a:moveTo>
                  <a:pt x="0" y="33"/>
                </a:moveTo>
                <a:lnTo>
                  <a:pt x="0" y="1367"/>
                </a:lnTo>
                <a:lnTo>
                  <a:pt x="0" y="1552"/>
                </a:lnTo>
                <a:cubicBezTo>
                  <a:pt x="0" y="1585"/>
                  <a:pt x="51" y="1585"/>
                  <a:pt x="51" y="1552"/>
                </a:cubicBezTo>
                <a:lnTo>
                  <a:pt x="51" y="219"/>
                </a:lnTo>
                <a:lnTo>
                  <a:pt x="51" y="33"/>
                </a:lnTo>
                <a:cubicBezTo>
                  <a:pt x="51" y="0"/>
                  <a:pt x="0" y="0"/>
                  <a:pt x="0" y="33"/>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500" name="Google Shape;500;p95"/>
          <p:cNvSpPr/>
          <p:nvPr/>
        </p:nvSpPr>
        <p:spPr>
          <a:xfrm>
            <a:off x="7163967" y="1848729"/>
            <a:ext cx="24725" cy="741562"/>
          </a:xfrm>
          <a:custGeom>
            <a:rect b="b" l="l" r="r" t="t"/>
            <a:pathLst>
              <a:path extrusionOk="0" h="1586" w="52">
                <a:moveTo>
                  <a:pt x="0" y="33"/>
                </a:moveTo>
                <a:lnTo>
                  <a:pt x="0" y="1367"/>
                </a:lnTo>
                <a:lnTo>
                  <a:pt x="0" y="1552"/>
                </a:lnTo>
                <a:cubicBezTo>
                  <a:pt x="0" y="1585"/>
                  <a:pt x="51" y="1585"/>
                  <a:pt x="51" y="1552"/>
                </a:cubicBezTo>
                <a:lnTo>
                  <a:pt x="51" y="219"/>
                </a:lnTo>
                <a:lnTo>
                  <a:pt x="51" y="33"/>
                </a:lnTo>
                <a:cubicBezTo>
                  <a:pt x="51" y="0"/>
                  <a:pt x="0" y="0"/>
                  <a:pt x="0" y="33"/>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501" name="Google Shape;501;p95"/>
          <p:cNvSpPr txBox="1"/>
          <p:nvPr/>
        </p:nvSpPr>
        <p:spPr>
          <a:xfrm>
            <a:off x="110650" y="281800"/>
            <a:ext cx="8922600" cy="465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2800">
                <a:solidFill>
                  <a:schemeClr val="dk2"/>
                </a:solidFill>
                <a:latin typeface="Poppins"/>
                <a:ea typeface="Poppins"/>
                <a:cs typeface="Poppins"/>
                <a:sym typeface="Poppins"/>
              </a:rPr>
              <a:t>Open Science in HE project proposal evaluation</a:t>
            </a:r>
            <a:endParaRPr sz="500"/>
          </a:p>
        </p:txBody>
      </p:sp>
      <p:sp>
        <p:nvSpPr>
          <p:cNvPr id="502" name="Google Shape;502;p95"/>
          <p:cNvSpPr txBox="1"/>
          <p:nvPr/>
        </p:nvSpPr>
        <p:spPr>
          <a:xfrm>
            <a:off x="570459" y="863208"/>
            <a:ext cx="8003100" cy="2040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it" sz="1100">
                <a:solidFill>
                  <a:schemeClr val="dk1"/>
                </a:solidFill>
                <a:highlight>
                  <a:srgbClr val="F8E71C"/>
                </a:highlight>
                <a:latin typeface="Poppins"/>
                <a:ea typeface="Poppins"/>
                <a:cs typeface="Poppins"/>
                <a:sym typeface="Poppins"/>
              </a:rPr>
              <a:t>In Horizon Europe the project proposal is evaluated according to Open Science perspective </a:t>
            </a:r>
            <a:endParaRPr sz="1100">
              <a:solidFill>
                <a:schemeClr val="dk1"/>
              </a:solidFill>
              <a:highlight>
                <a:srgbClr val="F8E71C"/>
              </a:highlight>
              <a:latin typeface="Poppins"/>
              <a:ea typeface="Poppins"/>
              <a:cs typeface="Poppins"/>
              <a:sym typeface="Poppins"/>
            </a:endParaRPr>
          </a:p>
        </p:txBody>
      </p:sp>
      <p:sp>
        <p:nvSpPr>
          <p:cNvPr id="503" name="Google Shape;503;p95"/>
          <p:cNvSpPr txBox="1"/>
          <p:nvPr/>
        </p:nvSpPr>
        <p:spPr>
          <a:xfrm>
            <a:off x="1157374" y="2719088"/>
            <a:ext cx="1597500" cy="234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300">
                <a:solidFill>
                  <a:schemeClr val="accent1"/>
                </a:solidFill>
                <a:latin typeface="Poppins"/>
                <a:ea typeface="Poppins"/>
                <a:cs typeface="Poppins"/>
                <a:sym typeface="Poppins"/>
              </a:rPr>
              <a:t>What</a:t>
            </a:r>
            <a:endParaRPr sz="500"/>
          </a:p>
        </p:txBody>
      </p:sp>
      <p:sp>
        <p:nvSpPr>
          <p:cNvPr id="504" name="Google Shape;504;p95"/>
          <p:cNvSpPr txBox="1"/>
          <p:nvPr/>
        </p:nvSpPr>
        <p:spPr>
          <a:xfrm>
            <a:off x="1157373" y="2963765"/>
            <a:ext cx="1597500" cy="1212300"/>
          </a:xfrm>
          <a:prstGeom prst="rect">
            <a:avLst/>
          </a:prstGeom>
          <a:noFill/>
          <a:ln>
            <a:noFill/>
          </a:ln>
        </p:spPr>
        <p:txBody>
          <a:bodyPr anchorCtr="0" anchor="t" bIns="17150" lIns="34300" spcFirstLastPara="1" rIns="34300" wrap="square" tIns="17150">
            <a:spAutoFit/>
          </a:bodyPr>
          <a:lstStyle/>
          <a:p>
            <a:pPr indent="0" lvl="0" marL="0" marR="0" rtl="0" algn="ctr">
              <a:lnSpc>
                <a:spcPct val="150000"/>
              </a:lnSpc>
              <a:spcBef>
                <a:spcPts val="0"/>
              </a:spcBef>
              <a:spcAft>
                <a:spcPts val="0"/>
              </a:spcAft>
              <a:buNone/>
            </a:pPr>
            <a:r>
              <a:rPr lang="it" sz="900">
                <a:solidFill>
                  <a:schemeClr val="dk1"/>
                </a:solidFill>
                <a:latin typeface="Poppins"/>
                <a:ea typeface="Poppins"/>
                <a:cs typeface="Poppins"/>
                <a:sym typeface="Poppins"/>
              </a:rPr>
              <a:t>Results should be managed according to FAIR principles and "as open as possible, as closed as necessary“ principle</a:t>
            </a:r>
            <a:endParaRPr sz="500"/>
          </a:p>
        </p:txBody>
      </p:sp>
      <p:sp>
        <p:nvSpPr>
          <p:cNvPr id="505" name="Google Shape;505;p95"/>
          <p:cNvSpPr txBox="1"/>
          <p:nvPr/>
        </p:nvSpPr>
        <p:spPr>
          <a:xfrm>
            <a:off x="1716357" y="1485567"/>
            <a:ext cx="479700" cy="4656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2800">
                <a:solidFill>
                  <a:schemeClr val="lt1"/>
                </a:solidFill>
                <a:latin typeface="Poppins"/>
                <a:ea typeface="Poppins"/>
                <a:cs typeface="Poppins"/>
                <a:sym typeface="Poppins"/>
              </a:rPr>
              <a:t>1</a:t>
            </a:r>
            <a:endParaRPr sz="500"/>
          </a:p>
        </p:txBody>
      </p:sp>
      <p:sp>
        <p:nvSpPr>
          <p:cNvPr id="506" name="Google Shape;506;p95"/>
          <p:cNvSpPr txBox="1"/>
          <p:nvPr/>
        </p:nvSpPr>
        <p:spPr>
          <a:xfrm>
            <a:off x="3769789" y="2719088"/>
            <a:ext cx="1597500" cy="234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300">
                <a:solidFill>
                  <a:schemeClr val="accent2"/>
                </a:solidFill>
                <a:latin typeface="Poppins"/>
                <a:ea typeface="Poppins"/>
                <a:cs typeface="Poppins"/>
                <a:sym typeface="Poppins"/>
              </a:rPr>
              <a:t>How</a:t>
            </a:r>
            <a:endParaRPr sz="500"/>
          </a:p>
        </p:txBody>
      </p:sp>
      <p:sp>
        <p:nvSpPr>
          <p:cNvPr id="507" name="Google Shape;507;p95"/>
          <p:cNvSpPr txBox="1"/>
          <p:nvPr/>
        </p:nvSpPr>
        <p:spPr>
          <a:xfrm>
            <a:off x="3769788" y="2963765"/>
            <a:ext cx="1597500" cy="796500"/>
          </a:xfrm>
          <a:prstGeom prst="rect">
            <a:avLst/>
          </a:prstGeom>
          <a:noFill/>
          <a:ln>
            <a:noFill/>
          </a:ln>
        </p:spPr>
        <p:txBody>
          <a:bodyPr anchorCtr="0" anchor="t" bIns="17150" lIns="34300" spcFirstLastPara="1" rIns="34300" wrap="square" tIns="17150">
            <a:spAutoFit/>
          </a:bodyPr>
          <a:lstStyle/>
          <a:p>
            <a:pPr indent="0" lvl="0" marL="0" marR="0" rtl="0" algn="ctr">
              <a:lnSpc>
                <a:spcPct val="150000"/>
              </a:lnSpc>
              <a:spcBef>
                <a:spcPts val="0"/>
              </a:spcBef>
              <a:spcAft>
                <a:spcPts val="0"/>
              </a:spcAft>
              <a:buNone/>
            </a:pPr>
            <a:r>
              <a:rPr lang="it" sz="900">
                <a:solidFill>
                  <a:schemeClr val="dk1"/>
                </a:solidFill>
                <a:latin typeface="Poppins"/>
                <a:ea typeface="Poppins"/>
                <a:cs typeface="Poppins"/>
                <a:sym typeface="Poppins"/>
              </a:rPr>
              <a:t>In the methodology it is to be proved how Open Science practices are integrated in the project</a:t>
            </a:r>
            <a:endParaRPr sz="500"/>
          </a:p>
        </p:txBody>
      </p:sp>
      <p:sp>
        <p:nvSpPr>
          <p:cNvPr id="508" name="Google Shape;508;p95"/>
          <p:cNvSpPr txBox="1"/>
          <p:nvPr/>
        </p:nvSpPr>
        <p:spPr>
          <a:xfrm>
            <a:off x="4332198" y="1485567"/>
            <a:ext cx="479700" cy="4656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2800">
                <a:solidFill>
                  <a:schemeClr val="lt1"/>
                </a:solidFill>
                <a:latin typeface="Poppins"/>
                <a:ea typeface="Poppins"/>
                <a:cs typeface="Poppins"/>
                <a:sym typeface="Poppins"/>
              </a:rPr>
              <a:t>2</a:t>
            </a:r>
            <a:endParaRPr sz="500"/>
          </a:p>
        </p:txBody>
      </p:sp>
      <p:sp>
        <p:nvSpPr>
          <p:cNvPr id="509" name="Google Shape;509;p95"/>
          <p:cNvSpPr txBox="1"/>
          <p:nvPr/>
        </p:nvSpPr>
        <p:spPr>
          <a:xfrm>
            <a:off x="6385625" y="2719088"/>
            <a:ext cx="1597500" cy="234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300">
                <a:solidFill>
                  <a:schemeClr val="accent3"/>
                </a:solidFill>
                <a:latin typeface="Poppins"/>
                <a:ea typeface="Poppins"/>
                <a:cs typeface="Poppins"/>
                <a:sym typeface="Poppins"/>
              </a:rPr>
              <a:t>Who</a:t>
            </a:r>
            <a:endParaRPr sz="500"/>
          </a:p>
        </p:txBody>
      </p:sp>
      <p:sp>
        <p:nvSpPr>
          <p:cNvPr id="510" name="Google Shape;510;p95"/>
          <p:cNvSpPr txBox="1"/>
          <p:nvPr/>
        </p:nvSpPr>
        <p:spPr>
          <a:xfrm>
            <a:off x="6385625" y="2963765"/>
            <a:ext cx="1597500" cy="1004400"/>
          </a:xfrm>
          <a:prstGeom prst="rect">
            <a:avLst/>
          </a:prstGeom>
          <a:noFill/>
          <a:ln>
            <a:noFill/>
          </a:ln>
        </p:spPr>
        <p:txBody>
          <a:bodyPr anchorCtr="0" anchor="t" bIns="17150" lIns="34300" spcFirstLastPara="1" rIns="34300" wrap="square" tIns="17150">
            <a:spAutoFit/>
          </a:bodyPr>
          <a:lstStyle/>
          <a:p>
            <a:pPr indent="0" lvl="0" marL="0" marR="0" rtl="0" algn="ctr">
              <a:lnSpc>
                <a:spcPct val="150000"/>
              </a:lnSpc>
              <a:spcBef>
                <a:spcPts val="0"/>
              </a:spcBef>
              <a:spcAft>
                <a:spcPts val="0"/>
              </a:spcAft>
              <a:buNone/>
            </a:pPr>
            <a:r>
              <a:rPr lang="it" sz="900">
                <a:solidFill>
                  <a:schemeClr val="dk1"/>
                </a:solidFill>
                <a:latin typeface="Poppins"/>
                <a:ea typeface="Poppins"/>
                <a:cs typeface="Poppins"/>
                <a:sym typeface="Poppins"/>
              </a:rPr>
              <a:t>Single </a:t>
            </a:r>
            <a:r>
              <a:rPr lang="it" sz="900">
                <a:solidFill>
                  <a:schemeClr val="dk1"/>
                </a:solidFill>
                <a:latin typeface="Poppins"/>
                <a:ea typeface="Poppins"/>
                <a:cs typeface="Poppins"/>
                <a:sym typeface="Poppins"/>
              </a:rPr>
              <a:t>researchers and the consortium are evaluated for their capability to support Open Science practices  </a:t>
            </a:r>
            <a:endParaRPr sz="500"/>
          </a:p>
        </p:txBody>
      </p:sp>
      <p:sp>
        <p:nvSpPr>
          <p:cNvPr id="511" name="Google Shape;511;p95"/>
          <p:cNvSpPr txBox="1"/>
          <p:nvPr/>
        </p:nvSpPr>
        <p:spPr>
          <a:xfrm>
            <a:off x="6948040" y="1485567"/>
            <a:ext cx="479700" cy="4656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2800">
                <a:solidFill>
                  <a:schemeClr val="lt1"/>
                </a:solidFill>
                <a:latin typeface="Poppins"/>
                <a:ea typeface="Poppins"/>
                <a:cs typeface="Poppins"/>
                <a:sym typeface="Poppins"/>
              </a:rPr>
              <a:t>3</a:t>
            </a:r>
            <a:endParaRPr sz="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96"/>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Os in excellence and </a:t>
            </a:r>
            <a:endParaRPr/>
          </a:p>
          <a:p>
            <a:pPr indent="0" lvl="0" marL="0" rtl="0" algn="l">
              <a:spcBef>
                <a:spcPts val="0"/>
              </a:spcBef>
              <a:spcAft>
                <a:spcPts val="0"/>
              </a:spcAft>
              <a:buNone/>
            </a:pPr>
            <a:r>
              <a:rPr lang="it"/>
              <a:t>quality of implementation sections</a:t>
            </a:r>
            <a:endParaRPr/>
          </a:p>
        </p:txBody>
      </p:sp>
      <p:sp>
        <p:nvSpPr>
          <p:cNvPr id="517" name="Google Shape;517;p96"/>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Horizon Europe moves beyond open access to open science</a:t>
            </a:r>
            <a:endParaRPr/>
          </a:p>
        </p:txBody>
      </p:sp>
      <p:sp>
        <p:nvSpPr>
          <p:cNvPr id="518" name="Google Shape;518;p96"/>
          <p:cNvSpPr txBox="1"/>
          <p:nvPr>
            <p:ph idx="2" type="body"/>
          </p:nvPr>
        </p:nvSpPr>
        <p:spPr>
          <a:xfrm>
            <a:off x="5174225" y="1352625"/>
            <a:ext cx="3374400" cy="3342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it" sz="1400"/>
              <a:t>In Horizon Europe, open science practices are considered in the evaluation of proposals, under </a:t>
            </a:r>
            <a:r>
              <a:rPr lang="it" sz="1400">
                <a:solidFill>
                  <a:schemeClr val="dk2"/>
                </a:solidFill>
                <a:highlight>
                  <a:srgbClr val="F8E71C"/>
                </a:highlight>
              </a:rPr>
              <a:t>‘excellence’</a:t>
            </a:r>
            <a:r>
              <a:rPr lang="it" sz="1400"/>
              <a:t> in particular under methodology and under the ‘</a:t>
            </a:r>
            <a:r>
              <a:rPr lang="it" sz="1400">
                <a:solidFill>
                  <a:schemeClr val="dk2"/>
                </a:solidFill>
                <a:highlight>
                  <a:srgbClr val="F8E71C"/>
                </a:highlight>
              </a:rPr>
              <a:t>quality and efficiency of implementation</a:t>
            </a:r>
            <a:r>
              <a:rPr lang="it" sz="1400"/>
              <a:t>’ award criterion. Proposers should address open science practices in the relevant section on open science under methodology.</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it" sz="1200"/>
              <a:t>See Horizon Europe programme guide: </a:t>
            </a:r>
            <a:r>
              <a:rPr lang="it" sz="1200" u="sng">
                <a:solidFill>
                  <a:schemeClr val="hlink"/>
                </a:solidFill>
                <a:hlinkClick r:id="rId3"/>
              </a:rPr>
              <a:t>https://ec.europa.eu/info/funding-tenders/opportunities/docs/2021-2027/horizon/guidance/programme-guide_horizon_en.pdf</a:t>
            </a:r>
            <a:r>
              <a:rPr lang="it" sz="1200"/>
              <a:t>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