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4" r:id="rId4"/>
    <p:sldMasterId id="2147483715" r:id="rId5"/>
    <p:sldMasterId id="2147483716" r:id="rId6"/>
    <p:sldMasterId id="2147483717" r:id="rId7"/>
    <p:sldMasterId id="214748371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Lst>
  <p:sldSz cy="5143500" cx="9144000"/>
  <p:notesSz cx="6858000" cy="9144000"/>
  <p:embeddedFontLst>
    <p:embeddedFont>
      <p:font typeface="Raleway"/>
      <p:regular r:id="rId38"/>
      <p:bold r:id="rId39"/>
      <p:italic r:id="rId40"/>
      <p:boldItalic r:id="rId41"/>
    </p:embeddedFont>
    <p:embeddedFont>
      <p:font typeface="Roboto"/>
      <p:regular r:id="rId42"/>
      <p:bold r:id="rId43"/>
      <p:italic r:id="rId44"/>
      <p:boldItalic r:id="rId45"/>
    </p:embeddedFont>
    <p:embeddedFont>
      <p:font typeface="Playfair Display"/>
      <p:regular r:id="rId46"/>
      <p:bold r:id="rId47"/>
      <p:italic r:id="rId48"/>
      <p:boldItalic r:id="rId49"/>
    </p:embeddedFont>
    <p:embeddedFont>
      <p:font typeface="Montserrat"/>
      <p:regular r:id="rId50"/>
      <p:bold r:id="rId51"/>
      <p:italic r:id="rId52"/>
      <p:boldItalic r:id="rId53"/>
    </p:embeddedFont>
    <p:embeddedFont>
      <p:font typeface="Poppins"/>
      <p:regular r:id="rId54"/>
      <p:bold r:id="rId55"/>
      <p:italic r:id="rId56"/>
      <p:boldItalic r:id="rId57"/>
    </p:embeddedFont>
    <p:embeddedFont>
      <p:font typeface="Lato"/>
      <p:regular r:id="rId58"/>
      <p:bold r:id="rId59"/>
      <p:italic r:id="rId60"/>
      <p:boldItalic r:id="rId61"/>
    </p:embeddedFont>
    <p:embeddedFont>
      <p:font typeface="Lato Light"/>
      <p:regular r:id="rId62"/>
      <p:bold r:id="rId63"/>
      <p:italic r:id="rId64"/>
      <p:boldItalic r:id="rId65"/>
    </p:embeddedFont>
    <p:embeddedFont>
      <p:font typeface="Source Code Pro"/>
      <p:regular r:id="rId66"/>
      <p:bold r:id="rId67"/>
      <p:italic r:id="rId68"/>
      <p:boldItalic r:id="rId69"/>
    </p:embeddedFont>
    <p:embeddedFont>
      <p:font typeface="Oswald"/>
      <p:regular r:id="rId70"/>
      <p:bold r:id="rId71"/>
    </p:embeddedFont>
    <p:embeddedFont>
      <p:font typeface="Open Sans"/>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italic.fntdata"/><Relationship Id="rId42" Type="http://schemas.openxmlformats.org/officeDocument/2006/relationships/font" Target="fonts/Roboto-regular.fntdata"/><Relationship Id="rId41" Type="http://schemas.openxmlformats.org/officeDocument/2006/relationships/font" Target="fonts/Raleway-boldItalic.fntdata"/><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PlayfairDisplay-regular.fntdata"/><Relationship Id="rId45" Type="http://schemas.openxmlformats.org/officeDocument/2006/relationships/font" Target="fonts/Roboto-boldItalic.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PlayfairDisplay-italic.fntdata"/><Relationship Id="rId47" Type="http://schemas.openxmlformats.org/officeDocument/2006/relationships/font" Target="fonts/PlayfairDisplay-bold.fntdata"/><Relationship Id="rId49" Type="http://schemas.openxmlformats.org/officeDocument/2006/relationships/font" Target="fonts/PlayfairDisplay-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OpenSans-bold.fntdata"/><Relationship Id="rId72" Type="http://schemas.openxmlformats.org/officeDocument/2006/relationships/font" Target="fonts/OpenSans-regular.fntdata"/><Relationship Id="rId31" Type="http://schemas.openxmlformats.org/officeDocument/2006/relationships/slide" Target="slides/slide22.xml"/><Relationship Id="rId75" Type="http://schemas.openxmlformats.org/officeDocument/2006/relationships/font" Target="fonts/OpenSans-boldItalic.fntdata"/><Relationship Id="rId30" Type="http://schemas.openxmlformats.org/officeDocument/2006/relationships/slide" Target="slides/slide21.xml"/><Relationship Id="rId74" Type="http://schemas.openxmlformats.org/officeDocument/2006/relationships/font" Target="fonts/OpenSans-italic.fntdata"/><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71" Type="http://schemas.openxmlformats.org/officeDocument/2006/relationships/font" Target="fonts/Oswald-bold.fntdata"/><Relationship Id="rId70" Type="http://schemas.openxmlformats.org/officeDocument/2006/relationships/font" Target="fonts/Oswald-regular.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font" Target="fonts/Raleway-bold.fntdata"/><Relationship Id="rId38" Type="http://schemas.openxmlformats.org/officeDocument/2006/relationships/font" Target="fonts/Raleway-regular.fntdata"/><Relationship Id="rId62" Type="http://schemas.openxmlformats.org/officeDocument/2006/relationships/font" Target="fonts/LatoLight-regular.fntdata"/><Relationship Id="rId61" Type="http://schemas.openxmlformats.org/officeDocument/2006/relationships/font" Target="fonts/Lato-boldItalic.fntdata"/><Relationship Id="rId20" Type="http://schemas.openxmlformats.org/officeDocument/2006/relationships/slide" Target="slides/slide11.xml"/><Relationship Id="rId64" Type="http://schemas.openxmlformats.org/officeDocument/2006/relationships/font" Target="fonts/LatoLight-italic.fntdata"/><Relationship Id="rId63" Type="http://schemas.openxmlformats.org/officeDocument/2006/relationships/font" Target="fonts/LatoLight-bold.fntdata"/><Relationship Id="rId22" Type="http://schemas.openxmlformats.org/officeDocument/2006/relationships/slide" Target="slides/slide13.xml"/><Relationship Id="rId66" Type="http://schemas.openxmlformats.org/officeDocument/2006/relationships/font" Target="fonts/SourceCodePro-regular.fntdata"/><Relationship Id="rId21" Type="http://schemas.openxmlformats.org/officeDocument/2006/relationships/slide" Target="slides/slide12.xml"/><Relationship Id="rId65" Type="http://schemas.openxmlformats.org/officeDocument/2006/relationships/font" Target="fonts/LatoLight-boldItalic.fntdata"/><Relationship Id="rId24" Type="http://schemas.openxmlformats.org/officeDocument/2006/relationships/slide" Target="slides/slide15.xml"/><Relationship Id="rId68" Type="http://schemas.openxmlformats.org/officeDocument/2006/relationships/font" Target="fonts/SourceCodePro-italic.fntdata"/><Relationship Id="rId23" Type="http://schemas.openxmlformats.org/officeDocument/2006/relationships/slide" Target="slides/slide14.xml"/><Relationship Id="rId67" Type="http://schemas.openxmlformats.org/officeDocument/2006/relationships/font" Target="fonts/SourceCodePro-bold.fntdata"/><Relationship Id="rId60" Type="http://schemas.openxmlformats.org/officeDocument/2006/relationships/font" Target="fonts/Lato-italic.fntdata"/><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SourceCodePro-boldItalic.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Montserrat-bold.fntdata"/><Relationship Id="rId50" Type="http://schemas.openxmlformats.org/officeDocument/2006/relationships/font" Target="fonts/Montserrat-regular.fntdata"/><Relationship Id="rId53" Type="http://schemas.openxmlformats.org/officeDocument/2006/relationships/font" Target="fonts/Montserrat-boldItalic.fntdata"/><Relationship Id="rId52" Type="http://schemas.openxmlformats.org/officeDocument/2006/relationships/font" Target="fonts/Montserrat-italic.fntdata"/><Relationship Id="rId11" Type="http://schemas.openxmlformats.org/officeDocument/2006/relationships/slide" Target="slides/slide2.xml"/><Relationship Id="rId55" Type="http://schemas.openxmlformats.org/officeDocument/2006/relationships/font" Target="fonts/Poppins-bold.fntdata"/><Relationship Id="rId10" Type="http://schemas.openxmlformats.org/officeDocument/2006/relationships/slide" Target="slides/slide1.xml"/><Relationship Id="rId54" Type="http://schemas.openxmlformats.org/officeDocument/2006/relationships/font" Target="fonts/Poppins-regular.fntdata"/><Relationship Id="rId13" Type="http://schemas.openxmlformats.org/officeDocument/2006/relationships/slide" Target="slides/slide4.xml"/><Relationship Id="rId57" Type="http://schemas.openxmlformats.org/officeDocument/2006/relationships/font" Target="fonts/Poppins-boldItalic.fntdata"/><Relationship Id="rId12" Type="http://schemas.openxmlformats.org/officeDocument/2006/relationships/slide" Target="slides/slide3.xml"/><Relationship Id="rId56" Type="http://schemas.openxmlformats.org/officeDocument/2006/relationships/font" Target="fonts/Poppins-italic.fntdata"/><Relationship Id="rId15" Type="http://schemas.openxmlformats.org/officeDocument/2006/relationships/slide" Target="slides/slide6.xml"/><Relationship Id="rId59" Type="http://schemas.openxmlformats.org/officeDocument/2006/relationships/font" Target="fonts/Lato-bold.fntdata"/><Relationship Id="rId14" Type="http://schemas.openxmlformats.org/officeDocument/2006/relationships/slide" Target="slides/slide5.xml"/><Relationship Id="rId58" Type="http://schemas.openxmlformats.org/officeDocument/2006/relationships/font" Target="fonts/Lato-regular.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16a31118b4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16a31118b4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16a3111a06_0_1098: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116a3111a06_0_1098: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116a3111a06_0_1098: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16a3111a06_0_1104: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116a3111a06_0_1104: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116a3111a06_0_1104: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16a3111a06_0_1110: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116a3111a06_0_1110: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116a3111a06_0_1110: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16a3111a06_0_1116: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116a3111a06_0_1116: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116a3111a06_0_1116: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16a3111a06_0_1124: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116a3111a06_0_1124: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116a3111a06_0_1124: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16a3111a06_0_1130: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116a3111a06_0_1130: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116a3111a06_0_1130: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16a3111a06_0_1138: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116a3111a06_0_1138: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116a3111a06_0_1138: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16a3111a06_0_1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116a3111a06_0_1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116a3111a06_0_1149: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116a3111a06_0_1149: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116a3111a06_0_1149: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16a3111a06_0_1157: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116a3111a06_0_1157: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116a3111a06_0_1157: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it"/>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18784263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18784263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116a3111a06_0_1050: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116a3111a06_0_1050: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116a3111a06_0_1050: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116a3111a06_0_1058: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116a3111a06_0_1058: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g116a3111a06_0_1058: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16a3111a06_0_1070: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116a3111a06_0_1070: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g116a3111a06_0_1070: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16a3111a06_0_1077: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116a3111a06_0_1077: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116a3111a06_0_1077: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16a3111a06_0_1084: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116a3111a06_0_1084: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116a3111a06_0_1084: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16a3111a06_0_1091: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116a3111a06_0_1091: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g116a3111a06_0_1091: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16a3111a06_0_1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116a3111a06_0_1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16a31118b4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116a31118b4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1277405ed2b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1277405ed2b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16a3111a06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16a3111a06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16a3111a06_0_320: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16a3111a06_0_320: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116a3111a06_0_320: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16a3111a06_0_688: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116a3111a06_0_688: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g116a3111a06_0_688: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16a3111a06_0_359: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116a3111a06_0_359: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116a3111a06_0_359: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16a3111a06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116a3111a06_0_331: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16a3111a06_0_1038: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116a3111a06_0_1038: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g116a3111a06_0_1038: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16a3111a06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16a3111a06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19.png"/><Relationship Id="rId4" Type="http://schemas.openxmlformats.org/officeDocument/2006/relationships/image" Target="../media/image8.png"/><Relationship Id="rId5"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4" name="Shape 54"/>
        <p:cNvGrpSpPr/>
        <p:nvPr/>
      </p:nvGrpSpPr>
      <p:grpSpPr>
        <a:xfrm>
          <a:off x="0" y="0"/>
          <a:ext cx="0" cy="0"/>
          <a:chOff x="0" y="0"/>
          <a:chExt cx="0" cy="0"/>
        </a:xfrm>
      </p:grpSpPr>
      <p:sp>
        <p:nvSpPr>
          <p:cNvPr id="55" name="Google Shape;55;p14"/>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58" name="Google Shape;58;p14"/>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59" name="Google Shape;59;p1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60" name="Shape 60"/>
        <p:cNvGrpSpPr/>
        <p:nvPr/>
      </p:nvGrpSpPr>
      <p:grpSpPr>
        <a:xfrm>
          <a:off x="0" y="0"/>
          <a:ext cx="0" cy="0"/>
          <a:chOff x="0" y="0"/>
          <a:chExt cx="0" cy="0"/>
        </a:xfrm>
      </p:grpSpPr>
      <p:sp>
        <p:nvSpPr>
          <p:cNvPr id="61" name="Google Shape;61;p15"/>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5"/>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63" name="Google Shape;63;p1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 name="Shape 64"/>
        <p:cNvGrpSpPr/>
        <p:nvPr/>
      </p:nvGrpSpPr>
      <p:grpSpPr>
        <a:xfrm>
          <a:off x="0" y="0"/>
          <a:ext cx="0" cy="0"/>
          <a:chOff x="0" y="0"/>
          <a:chExt cx="0" cy="0"/>
        </a:xfrm>
      </p:grpSpPr>
      <p:sp>
        <p:nvSpPr>
          <p:cNvPr id="65" name="Google Shape;65;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6" name="Google Shape;66;p16"/>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7" name="Google Shape;67;p1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0" name="Google Shape;70;p17"/>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1" name="Google Shape;71;p17"/>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2" name="Google Shape;72;p1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5" name="Google Shape;75;p1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8" name="Google Shape;78;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9" name="Google Shape;79;p1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82" name="Google Shape;82;p2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 name="Google Shape;85;p21"/>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86" name="Google Shape;86;p21"/>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1"/>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highlight>
                  <a:schemeClr val="lt1"/>
                </a:highlight>
              </a:defRPr>
            </a:lvl1pPr>
            <a:lvl2pPr indent="-317500" lvl="1" marL="914400" rtl="0">
              <a:spcBef>
                <a:spcPts val="0"/>
              </a:spcBef>
              <a:spcAft>
                <a:spcPts val="0"/>
              </a:spcAft>
              <a:buSzPts val="1400"/>
              <a:buChar char="○"/>
              <a:defRPr>
                <a:highlight>
                  <a:schemeClr val="lt1"/>
                </a:highlight>
              </a:defRPr>
            </a:lvl2pPr>
            <a:lvl3pPr indent="-317500" lvl="2" marL="1371600" rtl="0">
              <a:spcBef>
                <a:spcPts val="0"/>
              </a:spcBef>
              <a:spcAft>
                <a:spcPts val="0"/>
              </a:spcAft>
              <a:buSzPts val="1400"/>
              <a:buChar char="■"/>
              <a:defRPr>
                <a:highlight>
                  <a:schemeClr val="lt1"/>
                </a:highlight>
              </a:defRPr>
            </a:lvl3pPr>
            <a:lvl4pPr indent="-317500" lvl="3" marL="1828800" rtl="0">
              <a:spcBef>
                <a:spcPts val="0"/>
              </a:spcBef>
              <a:spcAft>
                <a:spcPts val="0"/>
              </a:spcAft>
              <a:buSzPts val="1400"/>
              <a:buChar char="●"/>
              <a:defRPr>
                <a:highlight>
                  <a:schemeClr val="lt1"/>
                </a:highlight>
              </a:defRPr>
            </a:lvl4pPr>
            <a:lvl5pPr indent="-317500" lvl="4" marL="2286000" rtl="0">
              <a:spcBef>
                <a:spcPts val="0"/>
              </a:spcBef>
              <a:spcAft>
                <a:spcPts val="0"/>
              </a:spcAft>
              <a:buSzPts val="1400"/>
              <a:buChar char="○"/>
              <a:defRPr>
                <a:highlight>
                  <a:schemeClr val="lt1"/>
                </a:highlight>
              </a:defRPr>
            </a:lvl5pPr>
            <a:lvl6pPr indent="-317500" lvl="5" marL="2743200" rtl="0">
              <a:spcBef>
                <a:spcPts val="0"/>
              </a:spcBef>
              <a:spcAft>
                <a:spcPts val="0"/>
              </a:spcAft>
              <a:buSzPts val="1400"/>
              <a:buChar char="■"/>
              <a:defRPr>
                <a:highlight>
                  <a:schemeClr val="lt1"/>
                </a:highlight>
              </a:defRPr>
            </a:lvl6pPr>
            <a:lvl7pPr indent="-317500" lvl="6" marL="3200400" rtl="0">
              <a:spcBef>
                <a:spcPts val="0"/>
              </a:spcBef>
              <a:spcAft>
                <a:spcPts val="0"/>
              </a:spcAft>
              <a:buSzPts val="1400"/>
              <a:buChar char="●"/>
              <a:defRPr>
                <a:highlight>
                  <a:schemeClr val="lt1"/>
                </a:highlight>
              </a:defRPr>
            </a:lvl7pPr>
            <a:lvl8pPr indent="-317500" lvl="7" marL="3657600" rtl="0">
              <a:spcBef>
                <a:spcPts val="0"/>
              </a:spcBef>
              <a:spcAft>
                <a:spcPts val="0"/>
              </a:spcAft>
              <a:buSzPts val="1400"/>
              <a:buChar char="○"/>
              <a:defRPr>
                <a:highlight>
                  <a:schemeClr val="lt1"/>
                </a:highlight>
              </a:defRPr>
            </a:lvl8pPr>
            <a:lvl9pPr indent="-317500" lvl="8" marL="4114800" rtl="0">
              <a:spcBef>
                <a:spcPts val="0"/>
              </a:spcBef>
              <a:spcAft>
                <a:spcPts val="0"/>
              </a:spcAft>
              <a:buSzPts val="1400"/>
              <a:buChar char="■"/>
              <a:defRPr>
                <a:highlight>
                  <a:schemeClr val="lt1"/>
                </a:highlight>
              </a:defRPr>
            </a:lvl9pPr>
          </a:lstStyle>
          <a:p/>
        </p:txBody>
      </p:sp>
      <p:sp>
        <p:nvSpPr>
          <p:cNvPr id="89" name="Google Shape;89;p2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highlight>
                  <a:schemeClr val="dk1"/>
                </a:highlight>
              </a:defRPr>
            </a:lvl1pPr>
          </a:lstStyle>
          <a:p/>
        </p:txBody>
      </p:sp>
      <p:sp>
        <p:nvSpPr>
          <p:cNvPr id="92" name="Google Shape;92;p2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3"/>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4000"/>
              <a:buFont typeface="Montserrat"/>
              <a:buNone/>
              <a:defRPr sz="14000">
                <a:latin typeface="Montserrat"/>
                <a:ea typeface="Montserrat"/>
                <a:cs typeface="Montserrat"/>
                <a:sym typeface="Montserrat"/>
              </a:defRPr>
            </a:lvl1pPr>
            <a:lvl2pPr lvl="1" rtl="0" algn="ctr">
              <a:spcBef>
                <a:spcPts val="0"/>
              </a:spcBef>
              <a:spcAft>
                <a:spcPts val="0"/>
              </a:spcAft>
              <a:buSzPts val="14000"/>
              <a:buFont typeface="Montserrat"/>
              <a:buNone/>
              <a:defRPr sz="14000">
                <a:latin typeface="Montserrat"/>
                <a:ea typeface="Montserrat"/>
                <a:cs typeface="Montserrat"/>
                <a:sym typeface="Montserrat"/>
              </a:defRPr>
            </a:lvl2pPr>
            <a:lvl3pPr lvl="2" rtl="0" algn="ctr">
              <a:spcBef>
                <a:spcPts val="0"/>
              </a:spcBef>
              <a:spcAft>
                <a:spcPts val="0"/>
              </a:spcAft>
              <a:buSzPts val="14000"/>
              <a:buFont typeface="Montserrat"/>
              <a:buNone/>
              <a:defRPr sz="14000">
                <a:latin typeface="Montserrat"/>
                <a:ea typeface="Montserrat"/>
                <a:cs typeface="Montserrat"/>
                <a:sym typeface="Montserrat"/>
              </a:defRPr>
            </a:lvl3pPr>
            <a:lvl4pPr lvl="3" rtl="0" algn="ctr">
              <a:spcBef>
                <a:spcPts val="0"/>
              </a:spcBef>
              <a:spcAft>
                <a:spcPts val="0"/>
              </a:spcAft>
              <a:buSzPts val="14000"/>
              <a:buFont typeface="Montserrat"/>
              <a:buNone/>
              <a:defRPr sz="14000">
                <a:latin typeface="Montserrat"/>
                <a:ea typeface="Montserrat"/>
                <a:cs typeface="Montserrat"/>
                <a:sym typeface="Montserrat"/>
              </a:defRPr>
            </a:lvl4pPr>
            <a:lvl5pPr lvl="4" rtl="0" algn="ctr">
              <a:spcBef>
                <a:spcPts val="0"/>
              </a:spcBef>
              <a:spcAft>
                <a:spcPts val="0"/>
              </a:spcAft>
              <a:buSzPts val="14000"/>
              <a:buFont typeface="Montserrat"/>
              <a:buNone/>
              <a:defRPr sz="14000">
                <a:latin typeface="Montserrat"/>
                <a:ea typeface="Montserrat"/>
                <a:cs typeface="Montserrat"/>
                <a:sym typeface="Montserrat"/>
              </a:defRPr>
            </a:lvl5pPr>
            <a:lvl6pPr lvl="5" rtl="0" algn="ctr">
              <a:spcBef>
                <a:spcPts val="0"/>
              </a:spcBef>
              <a:spcAft>
                <a:spcPts val="0"/>
              </a:spcAft>
              <a:buSzPts val="14000"/>
              <a:buFont typeface="Montserrat"/>
              <a:buNone/>
              <a:defRPr sz="14000">
                <a:latin typeface="Montserrat"/>
                <a:ea typeface="Montserrat"/>
                <a:cs typeface="Montserrat"/>
                <a:sym typeface="Montserrat"/>
              </a:defRPr>
            </a:lvl6pPr>
            <a:lvl7pPr lvl="6" rtl="0" algn="ctr">
              <a:spcBef>
                <a:spcPts val="0"/>
              </a:spcBef>
              <a:spcAft>
                <a:spcPts val="0"/>
              </a:spcAft>
              <a:buSzPts val="14000"/>
              <a:buFont typeface="Montserrat"/>
              <a:buNone/>
              <a:defRPr sz="14000">
                <a:latin typeface="Montserrat"/>
                <a:ea typeface="Montserrat"/>
                <a:cs typeface="Montserrat"/>
                <a:sym typeface="Montserrat"/>
              </a:defRPr>
            </a:lvl7pPr>
            <a:lvl8pPr lvl="7" rtl="0" algn="ctr">
              <a:spcBef>
                <a:spcPts val="0"/>
              </a:spcBef>
              <a:spcAft>
                <a:spcPts val="0"/>
              </a:spcAft>
              <a:buSzPts val="14000"/>
              <a:buFont typeface="Montserrat"/>
              <a:buNone/>
              <a:defRPr sz="14000">
                <a:latin typeface="Montserrat"/>
                <a:ea typeface="Montserrat"/>
                <a:cs typeface="Montserrat"/>
                <a:sym typeface="Montserrat"/>
              </a:defRPr>
            </a:lvl8pPr>
            <a:lvl9pPr lvl="8" rtl="0"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95" name="Google Shape;95;p23"/>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highlight>
                  <a:schemeClr val="dk1"/>
                </a:highlight>
              </a:defRPr>
            </a:lvl1pPr>
            <a:lvl2pPr indent="-317500" lvl="1" marL="914400" rtl="0" algn="ctr">
              <a:spcBef>
                <a:spcPts val="0"/>
              </a:spcBef>
              <a:spcAft>
                <a:spcPts val="0"/>
              </a:spcAft>
              <a:buSzPts val="1400"/>
              <a:buChar char="○"/>
              <a:defRPr>
                <a:highlight>
                  <a:schemeClr val="dk1"/>
                </a:highlight>
              </a:defRPr>
            </a:lvl2pPr>
            <a:lvl3pPr indent="-317500" lvl="2" marL="1371600" rtl="0" algn="ctr">
              <a:spcBef>
                <a:spcPts val="0"/>
              </a:spcBef>
              <a:spcAft>
                <a:spcPts val="0"/>
              </a:spcAft>
              <a:buSzPts val="1400"/>
              <a:buChar char="■"/>
              <a:defRPr>
                <a:highlight>
                  <a:schemeClr val="dk1"/>
                </a:highlight>
              </a:defRPr>
            </a:lvl3pPr>
            <a:lvl4pPr indent="-317500" lvl="3" marL="1828800" rtl="0" algn="ctr">
              <a:spcBef>
                <a:spcPts val="0"/>
              </a:spcBef>
              <a:spcAft>
                <a:spcPts val="0"/>
              </a:spcAft>
              <a:buSzPts val="1400"/>
              <a:buChar char="●"/>
              <a:defRPr>
                <a:highlight>
                  <a:schemeClr val="dk1"/>
                </a:highlight>
              </a:defRPr>
            </a:lvl4pPr>
            <a:lvl5pPr indent="-317500" lvl="4" marL="2286000" rtl="0" algn="ctr">
              <a:spcBef>
                <a:spcPts val="0"/>
              </a:spcBef>
              <a:spcAft>
                <a:spcPts val="0"/>
              </a:spcAft>
              <a:buSzPts val="1400"/>
              <a:buChar char="○"/>
              <a:defRPr>
                <a:highlight>
                  <a:schemeClr val="dk1"/>
                </a:highlight>
              </a:defRPr>
            </a:lvl5pPr>
            <a:lvl6pPr indent="-317500" lvl="5" marL="2743200" rtl="0" algn="ctr">
              <a:spcBef>
                <a:spcPts val="0"/>
              </a:spcBef>
              <a:spcAft>
                <a:spcPts val="0"/>
              </a:spcAft>
              <a:buSzPts val="1400"/>
              <a:buChar char="■"/>
              <a:defRPr>
                <a:highlight>
                  <a:schemeClr val="dk1"/>
                </a:highlight>
              </a:defRPr>
            </a:lvl6pPr>
            <a:lvl7pPr indent="-317500" lvl="6" marL="3200400" rtl="0" algn="ctr">
              <a:spcBef>
                <a:spcPts val="0"/>
              </a:spcBef>
              <a:spcAft>
                <a:spcPts val="0"/>
              </a:spcAft>
              <a:buSzPts val="1400"/>
              <a:buChar char="●"/>
              <a:defRPr>
                <a:highlight>
                  <a:schemeClr val="dk1"/>
                </a:highlight>
              </a:defRPr>
            </a:lvl7pPr>
            <a:lvl8pPr indent="-317500" lvl="7" marL="3657600" rtl="0" algn="ctr">
              <a:spcBef>
                <a:spcPts val="0"/>
              </a:spcBef>
              <a:spcAft>
                <a:spcPts val="0"/>
              </a:spcAft>
              <a:buSzPts val="1400"/>
              <a:buChar char="○"/>
              <a:defRPr>
                <a:highlight>
                  <a:schemeClr val="dk1"/>
                </a:highlight>
              </a:defRPr>
            </a:lvl8pPr>
            <a:lvl9pPr indent="-317500" lvl="8" marL="4114800" rtl="0" algn="ctr">
              <a:spcBef>
                <a:spcPts val="0"/>
              </a:spcBef>
              <a:spcAft>
                <a:spcPts val="0"/>
              </a:spcAft>
              <a:buSzPts val="1400"/>
              <a:buChar char="■"/>
              <a:defRPr>
                <a:highlight>
                  <a:schemeClr val="dk1"/>
                </a:highlight>
              </a:defRPr>
            </a:lvl9pPr>
          </a:lstStyle>
          <a:p/>
        </p:txBody>
      </p:sp>
      <p:sp>
        <p:nvSpPr>
          <p:cNvPr id="96" name="Google Shape;96;p2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p:cSld name="SECTION_HEADER_1">
    <p:bg>
      <p:bgPr>
        <a:solidFill>
          <a:schemeClr val="accent4"/>
        </a:solidFill>
      </p:bgPr>
    </p:bg>
    <p:spTree>
      <p:nvGrpSpPr>
        <p:cNvPr id="99" name="Shape 99"/>
        <p:cNvGrpSpPr/>
        <p:nvPr/>
      </p:nvGrpSpPr>
      <p:grpSpPr>
        <a:xfrm>
          <a:off x="0" y="0"/>
          <a:ext cx="0" cy="0"/>
          <a:chOff x="0" y="0"/>
          <a:chExt cx="0" cy="0"/>
        </a:xfrm>
      </p:grpSpPr>
      <p:sp>
        <p:nvSpPr>
          <p:cNvPr id="100" name="Google Shape;100;p2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2">
  <p:cSld name="SECTION_HEADER_2">
    <p:bg>
      <p:bgPr>
        <a:solidFill>
          <a:schemeClr val="accent4"/>
        </a:solidFill>
      </p:bgPr>
    </p:bg>
    <p:spTree>
      <p:nvGrpSpPr>
        <p:cNvPr id="101" name="Shape 101"/>
        <p:cNvGrpSpPr/>
        <p:nvPr/>
      </p:nvGrpSpPr>
      <p:grpSpPr>
        <a:xfrm>
          <a:off x="0" y="0"/>
          <a:ext cx="0" cy="0"/>
          <a:chOff x="0" y="0"/>
          <a:chExt cx="0" cy="0"/>
        </a:xfrm>
      </p:grpSpPr>
      <p:sp>
        <p:nvSpPr>
          <p:cNvPr id="102" name="Google Shape;102;p2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rea science park">
  <p:cSld name="8_area science park">
    <p:spTree>
      <p:nvGrpSpPr>
        <p:cNvPr id="103" name="Shape 103"/>
        <p:cNvGrpSpPr/>
        <p:nvPr/>
      </p:nvGrpSpPr>
      <p:grpSpPr>
        <a:xfrm>
          <a:off x="0" y="0"/>
          <a:ext cx="0" cy="0"/>
          <a:chOff x="0" y="0"/>
          <a:chExt cx="0" cy="0"/>
        </a:xfrm>
      </p:grpSpPr>
      <p:sp>
        <p:nvSpPr>
          <p:cNvPr id="104" name="Google Shape;104;p27"/>
          <p:cNvSpPr txBox="1"/>
          <p:nvPr>
            <p:ph idx="1" type="body"/>
          </p:nvPr>
        </p:nvSpPr>
        <p:spPr>
          <a:xfrm>
            <a:off x="3672285"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05" name="Google Shape;105;p27"/>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6" name="Google Shape;106;p27"/>
          <p:cNvSpPr/>
          <p:nvPr>
            <p:ph idx="2" type="pic"/>
          </p:nvPr>
        </p:nvSpPr>
        <p:spPr>
          <a:xfrm>
            <a:off x="253008" y="1084144"/>
            <a:ext cx="3168600" cy="3509400"/>
          </a:xfrm>
          <a:prstGeom prst="rect">
            <a:avLst/>
          </a:prstGeom>
          <a:solidFill>
            <a:srgbClr val="D8D8D8"/>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107" name="Shape 107"/>
        <p:cNvGrpSpPr/>
        <p:nvPr/>
      </p:nvGrpSpPr>
      <p:grpSpPr>
        <a:xfrm>
          <a:off x="0" y="0"/>
          <a:ext cx="0" cy="0"/>
          <a:chOff x="0" y="0"/>
          <a:chExt cx="0" cy="0"/>
        </a:xfrm>
      </p:grpSpPr>
      <p:sp>
        <p:nvSpPr>
          <p:cNvPr id="108" name="Google Shape;108;p28"/>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09" name="Google Shape;109;p28"/>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0" name="Google Shape;110;p28"/>
          <p:cNvSpPr/>
          <p:nvPr>
            <p:ph idx="2" type="pic"/>
          </p:nvPr>
        </p:nvSpPr>
        <p:spPr>
          <a:xfrm>
            <a:off x="5723830" y="1084144"/>
            <a:ext cx="3168600" cy="3509400"/>
          </a:xfrm>
          <a:prstGeom prst="rect">
            <a:avLst/>
          </a:prstGeom>
          <a:solidFill>
            <a:srgbClr val="D8D8D8"/>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111" name="Shape 111"/>
        <p:cNvGrpSpPr/>
        <p:nvPr/>
      </p:nvGrpSpPr>
      <p:grpSpPr>
        <a:xfrm>
          <a:off x="0" y="0"/>
          <a:ext cx="0" cy="0"/>
          <a:chOff x="0" y="0"/>
          <a:chExt cx="0" cy="0"/>
        </a:xfrm>
      </p:grpSpPr>
      <p:sp>
        <p:nvSpPr>
          <p:cNvPr id="112" name="Google Shape;112;p29"/>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13" name="Google Shape;113;p29"/>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4" name="Google Shape;114;p29"/>
          <p:cNvSpPr/>
          <p:nvPr>
            <p:ph idx="2" type="pic"/>
          </p:nvPr>
        </p:nvSpPr>
        <p:spPr>
          <a:xfrm>
            <a:off x="6300192" y="2143186"/>
            <a:ext cx="2589000" cy="2217900"/>
          </a:xfrm>
          <a:prstGeom prst="rect">
            <a:avLst/>
          </a:prstGeom>
          <a:solidFill>
            <a:srgbClr val="D8D8D8"/>
          </a:solidFill>
          <a:ln>
            <a:noFill/>
          </a:ln>
        </p:spPr>
      </p:sp>
      <p:sp>
        <p:nvSpPr>
          <p:cNvPr id="115" name="Google Shape;115;p29"/>
          <p:cNvSpPr/>
          <p:nvPr>
            <p:ph idx="3" type="pic"/>
          </p:nvPr>
        </p:nvSpPr>
        <p:spPr>
          <a:xfrm>
            <a:off x="3270335" y="2143186"/>
            <a:ext cx="2589000" cy="2217900"/>
          </a:xfrm>
          <a:prstGeom prst="rect">
            <a:avLst/>
          </a:prstGeom>
          <a:solidFill>
            <a:srgbClr val="D8D8D8"/>
          </a:solidFill>
          <a:ln>
            <a:noFill/>
          </a:ln>
        </p:spPr>
      </p:sp>
      <p:sp>
        <p:nvSpPr>
          <p:cNvPr id="116" name="Google Shape;116;p29"/>
          <p:cNvSpPr/>
          <p:nvPr>
            <p:ph idx="4" type="pic"/>
          </p:nvPr>
        </p:nvSpPr>
        <p:spPr>
          <a:xfrm>
            <a:off x="240478" y="2143186"/>
            <a:ext cx="2589000" cy="2217900"/>
          </a:xfrm>
          <a:prstGeom prst="rect">
            <a:avLst/>
          </a:prstGeom>
          <a:solidFill>
            <a:srgbClr val="D8D8D8"/>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117" name="Shape 117"/>
        <p:cNvGrpSpPr/>
        <p:nvPr/>
      </p:nvGrpSpPr>
      <p:grpSpPr>
        <a:xfrm>
          <a:off x="0" y="0"/>
          <a:ext cx="0" cy="0"/>
          <a:chOff x="0" y="0"/>
          <a:chExt cx="0" cy="0"/>
        </a:xfrm>
      </p:grpSpPr>
      <p:sp>
        <p:nvSpPr>
          <p:cNvPr id="118" name="Google Shape;118;p30"/>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9" name="Google Shape;119;p30"/>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1">
  <p:cSld name="SECTION_HEADER_1_1">
    <p:bg>
      <p:bgPr>
        <a:solidFill>
          <a:schemeClr val="accent4"/>
        </a:solidFill>
      </p:bgPr>
    </p:bg>
    <p:spTree>
      <p:nvGrpSpPr>
        <p:cNvPr id="120" name="Shape 120"/>
        <p:cNvGrpSpPr/>
        <p:nvPr/>
      </p:nvGrpSpPr>
      <p:grpSpPr>
        <a:xfrm>
          <a:off x="0" y="0"/>
          <a:ext cx="0" cy="0"/>
          <a:chOff x="0" y="0"/>
          <a:chExt cx="0" cy="0"/>
        </a:xfrm>
      </p:grpSpPr>
      <p:sp>
        <p:nvSpPr>
          <p:cNvPr id="121" name="Google Shape;121;p31"/>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1"/>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23" name="Google Shape;123;p3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3">
  <p:cSld name="SECTION_HEADER_3">
    <p:bg>
      <p:bgPr>
        <a:solidFill>
          <a:schemeClr val="accent4"/>
        </a:solidFill>
      </p:bgPr>
    </p:bg>
    <p:spTree>
      <p:nvGrpSpPr>
        <p:cNvPr id="124" name="Shape 124"/>
        <p:cNvGrpSpPr/>
        <p:nvPr/>
      </p:nvGrpSpPr>
      <p:grpSpPr>
        <a:xfrm>
          <a:off x="0" y="0"/>
          <a:ext cx="0" cy="0"/>
          <a:chOff x="0" y="0"/>
          <a:chExt cx="0" cy="0"/>
        </a:xfrm>
      </p:grpSpPr>
      <p:sp>
        <p:nvSpPr>
          <p:cNvPr id="125" name="Google Shape;125;p3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4">
  <p:cSld name="SECTION_HEADER_4">
    <p:bg>
      <p:bgPr>
        <a:solidFill>
          <a:schemeClr val="accent4"/>
        </a:solidFill>
      </p:bgPr>
    </p:bg>
    <p:spTree>
      <p:nvGrpSpPr>
        <p:cNvPr id="126" name="Shape 126"/>
        <p:cNvGrpSpPr/>
        <p:nvPr/>
      </p:nvGrpSpPr>
      <p:grpSpPr>
        <a:xfrm>
          <a:off x="0" y="0"/>
          <a:ext cx="0" cy="0"/>
          <a:chOff x="0" y="0"/>
          <a:chExt cx="0" cy="0"/>
        </a:xfrm>
      </p:grpSpPr>
      <p:sp>
        <p:nvSpPr>
          <p:cNvPr id="127" name="Google Shape;127;p3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131" name="Shape 131"/>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36" name="Shape 136"/>
        <p:cNvGrpSpPr/>
        <p:nvPr/>
      </p:nvGrpSpPr>
      <p:grpSpPr>
        <a:xfrm>
          <a:off x="0" y="0"/>
          <a:ext cx="0" cy="0"/>
          <a:chOff x="0" y="0"/>
          <a:chExt cx="0" cy="0"/>
        </a:xfrm>
      </p:grpSpPr>
      <p:sp>
        <p:nvSpPr>
          <p:cNvPr id="137" name="Google Shape;137;p37"/>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 name="Google Shape;138;p37"/>
          <p:cNvGrpSpPr/>
          <p:nvPr/>
        </p:nvGrpSpPr>
        <p:grpSpPr>
          <a:xfrm>
            <a:off x="830392" y="1191256"/>
            <a:ext cx="745763" cy="45826"/>
            <a:chOff x="4580561" y="2589004"/>
            <a:chExt cx="1064464" cy="25200"/>
          </a:xfrm>
        </p:grpSpPr>
        <p:sp>
          <p:nvSpPr>
            <p:cNvPr id="139" name="Google Shape;139;p3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 name="Google Shape;141;p37"/>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42" name="Google Shape;142;p37"/>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43" name="Google Shape;143;p3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4" name="Shape 144"/>
        <p:cNvGrpSpPr/>
        <p:nvPr/>
      </p:nvGrpSpPr>
      <p:grpSpPr>
        <a:xfrm>
          <a:off x="0" y="0"/>
          <a:ext cx="0" cy="0"/>
          <a:chOff x="0" y="0"/>
          <a:chExt cx="0" cy="0"/>
        </a:xfrm>
      </p:grpSpPr>
      <p:grpSp>
        <p:nvGrpSpPr>
          <p:cNvPr id="145" name="Google Shape;145;p38"/>
          <p:cNvGrpSpPr/>
          <p:nvPr/>
        </p:nvGrpSpPr>
        <p:grpSpPr>
          <a:xfrm>
            <a:off x="830392" y="1191256"/>
            <a:ext cx="745763" cy="45826"/>
            <a:chOff x="4580561" y="2589004"/>
            <a:chExt cx="1064464" cy="25200"/>
          </a:xfrm>
        </p:grpSpPr>
        <p:sp>
          <p:nvSpPr>
            <p:cNvPr id="146" name="Google Shape;146;p3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 name="Google Shape;148;p38"/>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9" name="Google Shape;149;p3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0" name="Shape 150"/>
        <p:cNvGrpSpPr/>
        <p:nvPr/>
      </p:nvGrpSpPr>
      <p:grpSpPr>
        <a:xfrm>
          <a:off x="0" y="0"/>
          <a:ext cx="0" cy="0"/>
          <a:chOff x="0" y="0"/>
          <a:chExt cx="0" cy="0"/>
        </a:xfrm>
      </p:grpSpPr>
      <p:sp>
        <p:nvSpPr>
          <p:cNvPr id="151" name="Google Shape;151;p3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2" name="Google Shape;152;p39"/>
          <p:cNvGrpSpPr/>
          <p:nvPr/>
        </p:nvGrpSpPr>
        <p:grpSpPr>
          <a:xfrm>
            <a:off x="830392" y="1191256"/>
            <a:ext cx="745763" cy="45826"/>
            <a:chOff x="4580561" y="2589004"/>
            <a:chExt cx="1064464" cy="25200"/>
          </a:xfrm>
        </p:grpSpPr>
        <p:sp>
          <p:nvSpPr>
            <p:cNvPr id="153" name="Google Shape;153;p3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 name="Google Shape;155;p39"/>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56" name="Google Shape;156;p3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57" name="Google Shape;157;p3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8" name="Shape 158"/>
        <p:cNvGrpSpPr/>
        <p:nvPr/>
      </p:nvGrpSpPr>
      <p:grpSpPr>
        <a:xfrm>
          <a:off x="0" y="0"/>
          <a:ext cx="0" cy="0"/>
          <a:chOff x="0" y="0"/>
          <a:chExt cx="0" cy="0"/>
        </a:xfrm>
      </p:grpSpPr>
      <p:sp>
        <p:nvSpPr>
          <p:cNvPr id="159" name="Google Shape;159;p4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 name="Google Shape;160;p40"/>
          <p:cNvGrpSpPr/>
          <p:nvPr/>
        </p:nvGrpSpPr>
        <p:grpSpPr>
          <a:xfrm>
            <a:off x="830392" y="1191256"/>
            <a:ext cx="745763" cy="45826"/>
            <a:chOff x="4580561" y="2589004"/>
            <a:chExt cx="1064464" cy="25200"/>
          </a:xfrm>
        </p:grpSpPr>
        <p:sp>
          <p:nvSpPr>
            <p:cNvPr id="161" name="Google Shape;161;p4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4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3" name="Google Shape;163;p40"/>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4" name="Google Shape;164;p40"/>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65" name="Google Shape;165;p40"/>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66" name="Google Shape;166;p4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7" name="Shape 167"/>
        <p:cNvGrpSpPr/>
        <p:nvPr/>
      </p:nvGrpSpPr>
      <p:grpSpPr>
        <a:xfrm>
          <a:off x="0" y="0"/>
          <a:ext cx="0" cy="0"/>
          <a:chOff x="0" y="0"/>
          <a:chExt cx="0" cy="0"/>
        </a:xfrm>
      </p:grpSpPr>
      <p:sp>
        <p:nvSpPr>
          <p:cNvPr id="168" name="Google Shape;168;p4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9" name="Google Shape;169;p41"/>
          <p:cNvGrpSpPr/>
          <p:nvPr/>
        </p:nvGrpSpPr>
        <p:grpSpPr>
          <a:xfrm>
            <a:off x="830392" y="1191256"/>
            <a:ext cx="745763" cy="45826"/>
            <a:chOff x="4580561" y="2589004"/>
            <a:chExt cx="1064464" cy="25200"/>
          </a:xfrm>
        </p:grpSpPr>
        <p:sp>
          <p:nvSpPr>
            <p:cNvPr id="170" name="Google Shape;170;p4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 name="Google Shape;172;p41"/>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73" name="Google Shape;173;p4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4" name="Shape 174"/>
        <p:cNvGrpSpPr/>
        <p:nvPr/>
      </p:nvGrpSpPr>
      <p:grpSpPr>
        <a:xfrm>
          <a:off x="0" y="0"/>
          <a:ext cx="0" cy="0"/>
          <a:chOff x="0" y="0"/>
          <a:chExt cx="0" cy="0"/>
        </a:xfrm>
      </p:grpSpPr>
      <p:sp>
        <p:nvSpPr>
          <p:cNvPr id="175" name="Google Shape;175;p4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 name="Google Shape;176;p42"/>
          <p:cNvGrpSpPr/>
          <p:nvPr/>
        </p:nvGrpSpPr>
        <p:grpSpPr>
          <a:xfrm>
            <a:off x="830392" y="1191256"/>
            <a:ext cx="745763" cy="45826"/>
            <a:chOff x="4580561" y="2589004"/>
            <a:chExt cx="1064464" cy="25200"/>
          </a:xfrm>
        </p:grpSpPr>
        <p:sp>
          <p:nvSpPr>
            <p:cNvPr id="177" name="Google Shape;177;p4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 name="Google Shape;179;p42"/>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80" name="Google Shape;180;p42"/>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81" name="Google Shape;181;p4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82" name="Shape 182"/>
        <p:cNvGrpSpPr/>
        <p:nvPr/>
      </p:nvGrpSpPr>
      <p:grpSpPr>
        <a:xfrm>
          <a:off x="0" y="0"/>
          <a:ext cx="0" cy="0"/>
          <a:chOff x="0" y="0"/>
          <a:chExt cx="0" cy="0"/>
        </a:xfrm>
      </p:grpSpPr>
      <p:grpSp>
        <p:nvGrpSpPr>
          <p:cNvPr id="183" name="Google Shape;183;p43"/>
          <p:cNvGrpSpPr/>
          <p:nvPr/>
        </p:nvGrpSpPr>
        <p:grpSpPr>
          <a:xfrm>
            <a:off x="830392" y="4169130"/>
            <a:ext cx="745763" cy="45826"/>
            <a:chOff x="4580561" y="2589004"/>
            <a:chExt cx="1064464" cy="25200"/>
          </a:xfrm>
        </p:grpSpPr>
        <p:sp>
          <p:nvSpPr>
            <p:cNvPr id="184" name="Google Shape;184;p4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4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 name="Google Shape;186;p43"/>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87" name="Google Shape;187;p4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8" name="Shape 188"/>
        <p:cNvGrpSpPr/>
        <p:nvPr/>
      </p:nvGrpSpPr>
      <p:grpSpPr>
        <a:xfrm>
          <a:off x="0" y="0"/>
          <a:ext cx="0" cy="0"/>
          <a:chOff x="0" y="0"/>
          <a:chExt cx="0" cy="0"/>
        </a:xfrm>
      </p:grpSpPr>
      <p:sp>
        <p:nvSpPr>
          <p:cNvPr id="189" name="Google Shape;189;p44"/>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0" name="Google Shape;190;p44"/>
          <p:cNvGrpSpPr/>
          <p:nvPr/>
        </p:nvGrpSpPr>
        <p:grpSpPr>
          <a:xfrm>
            <a:off x="830392" y="1191256"/>
            <a:ext cx="745763" cy="45826"/>
            <a:chOff x="4580561" y="2589004"/>
            <a:chExt cx="1064464" cy="25200"/>
          </a:xfrm>
        </p:grpSpPr>
        <p:sp>
          <p:nvSpPr>
            <p:cNvPr id="191" name="Google Shape;191;p4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 name="Google Shape;193;p44"/>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94" name="Google Shape;194;p44"/>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95" name="Google Shape;195;p44"/>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96" name="Google Shape;196;p4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7" name="Shape 197"/>
        <p:cNvGrpSpPr/>
        <p:nvPr/>
      </p:nvGrpSpPr>
      <p:grpSpPr>
        <a:xfrm>
          <a:off x="0" y="0"/>
          <a:ext cx="0" cy="0"/>
          <a:chOff x="0" y="0"/>
          <a:chExt cx="0" cy="0"/>
        </a:xfrm>
      </p:grpSpPr>
      <p:sp>
        <p:nvSpPr>
          <p:cNvPr id="198" name="Google Shape;198;p45"/>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99" name="Google Shape;199;p4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200" name="Shape 200"/>
        <p:cNvGrpSpPr/>
        <p:nvPr/>
      </p:nvGrpSpPr>
      <p:grpSpPr>
        <a:xfrm>
          <a:off x="0" y="0"/>
          <a:ext cx="0" cy="0"/>
          <a:chOff x="0" y="0"/>
          <a:chExt cx="0" cy="0"/>
        </a:xfrm>
      </p:grpSpPr>
      <p:grpSp>
        <p:nvGrpSpPr>
          <p:cNvPr id="201" name="Google Shape;201;p46"/>
          <p:cNvGrpSpPr/>
          <p:nvPr/>
        </p:nvGrpSpPr>
        <p:grpSpPr>
          <a:xfrm>
            <a:off x="830392" y="4169130"/>
            <a:ext cx="745763" cy="45826"/>
            <a:chOff x="4580561" y="2589004"/>
            <a:chExt cx="1064464" cy="25200"/>
          </a:xfrm>
        </p:grpSpPr>
        <p:sp>
          <p:nvSpPr>
            <p:cNvPr id="202" name="Google Shape;202;p4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4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 name="Google Shape;204;p46"/>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05" name="Google Shape;205;p46"/>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206" name="Google Shape;206;p4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7" name="Shape 207"/>
        <p:cNvGrpSpPr/>
        <p:nvPr/>
      </p:nvGrpSpPr>
      <p:grpSpPr>
        <a:xfrm>
          <a:off x="0" y="0"/>
          <a:ext cx="0" cy="0"/>
          <a:chOff x="0" y="0"/>
          <a:chExt cx="0" cy="0"/>
        </a:xfrm>
      </p:grpSpPr>
      <p:sp>
        <p:nvSpPr>
          <p:cNvPr id="208" name="Google Shape;208;p4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209" name="Shape 209"/>
        <p:cNvGrpSpPr/>
        <p:nvPr/>
      </p:nvGrpSpPr>
      <p:grpSpPr>
        <a:xfrm>
          <a:off x="0" y="0"/>
          <a:ext cx="0" cy="0"/>
          <a:chOff x="0" y="0"/>
          <a:chExt cx="0" cy="0"/>
        </a:xfrm>
      </p:grpSpPr>
      <p:sp>
        <p:nvSpPr>
          <p:cNvPr id="210" name="Google Shape;210;p48"/>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211" name="Google Shape;211;p48"/>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2" name="Google Shape;212;p48"/>
          <p:cNvSpPr/>
          <p:nvPr>
            <p:ph idx="2" type="pic"/>
          </p:nvPr>
        </p:nvSpPr>
        <p:spPr>
          <a:xfrm>
            <a:off x="6300192" y="2143186"/>
            <a:ext cx="2589000" cy="2217900"/>
          </a:xfrm>
          <a:prstGeom prst="rect">
            <a:avLst/>
          </a:prstGeom>
          <a:solidFill>
            <a:srgbClr val="D8D8D8"/>
          </a:solidFill>
          <a:ln>
            <a:noFill/>
          </a:ln>
        </p:spPr>
      </p:sp>
      <p:sp>
        <p:nvSpPr>
          <p:cNvPr id="213" name="Google Shape;213;p48"/>
          <p:cNvSpPr/>
          <p:nvPr>
            <p:ph idx="3" type="pic"/>
          </p:nvPr>
        </p:nvSpPr>
        <p:spPr>
          <a:xfrm>
            <a:off x="3270335" y="2143186"/>
            <a:ext cx="2589000" cy="2217900"/>
          </a:xfrm>
          <a:prstGeom prst="rect">
            <a:avLst/>
          </a:prstGeom>
          <a:solidFill>
            <a:srgbClr val="D8D8D8"/>
          </a:solidFill>
          <a:ln>
            <a:noFill/>
          </a:ln>
        </p:spPr>
      </p:sp>
      <p:sp>
        <p:nvSpPr>
          <p:cNvPr id="214" name="Google Shape;214;p48"/>
          <p:cNvSpPr/>
          <p:nvPr>
            <p:ph idx="4" type="pic"/>
          </p:nvPr>
        </p:nvSpPr>
        <p:spPr>
          <a:xfrm>
            <a:off x="240478" y="2143186"/>
            <a:ext cx="2589000" cy="2217900"/>
          </a:xfrm>
          <a:prstGeom prst="rect">
            <a:avLst/>
          </a:prstGeom>
          <a:solidFill>
            <a:srgbClr val="D8D8D8"/>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215" name="Shape 215"/>
        <p:cNvGrpSpPr/>
        <p:nvPr/>
      </p:nvGrpSpPr>
      <p:grpSpPr>
        <a:xfrm>
          <a:off x="0" y="0"/>
          <a:ext cx="0" cy="0"/>
          <a:chOff x="0" y="0"/>
          <a:chExt cx="0" cy="0"/>
        </a:xfrm>
      </p:grpSpPr>
      <p:sp>
        <p:nvSpPr>
          <p:cNvPr id="216" name="Google Shape;216;p49"/>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7" name="Google Shape;217;p49"/>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218" name="Shape 218"/>
        <p:cNvGrpSpPr/>
        <p:nvPr/>
      </p:nvGrpSpPr>
      <p:grpSpPr>
        <a:xfrm>
          <a:off x="0" y="0"/>
          <a:ext cx="0" cy="0"/>
          <a:chOff x="0" y="0"/>
          <a:chExt cx="0" cy="0"/>
        </a:xfrm>
      </p:grpSpPr>
      <p:sp>
        <p:nvSpPr>
          <p:cNvPr id="219" name="Google Shape;219;p50"/>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220" name="Google Shape;220;p50"/>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1" name="Google Shape;221;p50"/>
          <p:cNvSpPr/>
          <p:nvPr>
            <p:ph idx="2" type="pic"/>
          </p:nvPr>
        </p:nvSpPr>
        <p:spPr>
          <a:xfrm>
            <a:off x="5723830" y="1084144"/>
            <a:ext cx="3168600" cy="3509400"/>
          </a:xfrm>
          <a:prstGeom prst="rect">
            <a:avLst/>
          </a:prstGeom>
          <a:solidFill>
            <a:srgbClr val="D8D8D8"/>
          </a:solid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p:cSld name="SECTION_HEADER_1">
    <p:bg>
      <p:bgPr>
        <a:solidFill>
          <a:schemeClr val="accent4"/>
        </a:solidFill>
      </p:bgPr>
    </p:bg>
    <p:spTree>
      <p:nvGrpSpPr>
        <p:cNvPr id="222" name="Shape 222"/>
        <p:cNvGrpSpPr/>
        <p:nvPr/>
      </p:nvGrpSpPr>
      <p:grpSpPr>
        <a:xfrm>
          <a:off x="0" y="0"/>
          <a:ext cx="0" cy="0"/>
          <a:chOff x="0" y="0"/>
          <a:chExt cx="0" cy="0"/>
        </a:xfrm>
      </p:grpSpPr>
      <p:sp>
        <p:nvSpPr>
          <p:cNvPr id="223" name="Google Shape;223;p5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rea science park">
  <p:cSld name="8_area science park">
    <p:spTree>
      <p:nvGrpSpPr>
        <p:cNvPr id="224" name="Shape 224"/>
        <p:cNvGrpSpPr/>
        <p:nvPr/>
      </p:nvGrpSpPr>
      <p:grpSpPr>
        <a:xfrm>
          <a:off x="0" y="0"/>
          <a:ext cx="0" cy="0"/>
          <a:chOff x="0" y="0"/>
          <a:chExt cx="0" cy="0"/>
        </a:xfrm>
      </p:grpSpPr>
      <p:sp>
        <p:nvSpPr>
          <p:cNvPr id="225" name="Google Shape;225;p52"/>
          <p:cNvSpPr txBox="1"/>
          <p:nvPr>
            <p:ph idx="1" type="body"/>
          </p:nvPr>
        </p:nvSpPr>
        <p:spPr>
          <a:xfrm>
            <a:off x="3672285"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226" name="Google Shape;226;p52"/>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7" name="Google Shape;227;p52"/>
          <p:cNvSpPr/>
          <p:nvPr>
            <p:ph idx="2" type="pic"/>
          </p:nvPr>
        </p:nvSpPr>
        <p:spPr>
          <a:xfrm>
            <a:off x="253008" y="1084144"/>
            <a:ext cx="3168600" cy="3509400"/>
          </a:xfrm>
          <a:prstGeom prst="rect">
            <a:avLst/>
          </a:prstGeom>
          <a:solidFill>
            <a:srgbClr val="D8D8D8"/>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area science park">
  <p:cSld name="7_area science park">
    <p:spTree>
      <p:nvGrpSpPr>
        <p:cNvPr id="228" name="Shape 228"/>
        <p:cNvGrpSpPr/>
        <p:nvPr/>
      </p:nvGrpSpPr>
      <p:grpSpPr>
        <a:xfrm>
          <a:off x="0" y="0"/>
          <a:ext cx="0" cy="0"/>
          <a:chOff x="0" y="0"/>
          <a:chExt cx="0" cy="0"/>
        </a:xfrm>
      </p:grpSpPr>
      <p:sp>
        <p:nvSpPr>
          <p:cNvPr id="229" name="Google Shape;229;p53"/>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0" name="Google Shape;230;p53"/>
          <p:cNvSpPr/>
          <p:nvPr>
            <p:ph idx="2" type="pic"/>
          </p:nvPr>
        </p:nvSpPr>
        <p:spPr>
          <a:xfrm>
            <a:off x="4355976" y="2859782"/>
            <a:ext cx="4508100" cy="1501500"/>
          </a:xfrm>
          <a:prstGeom prst="rect">
            <a:avLst/>
          </a:prstGeom>
          <a:solidFill>
            <a:srgbClr val="D8D8D8"/>
          </a:solidFill>
          <a:ln>
            <a:noFill/>
          </a:ln>
        </p:spPr>
      </p:sp>
      <p:sp>
        <p:nvSpPr>
          <p:cNvPr id="231" name="Google Shape;231;p53"/>
          <p:cNvSpPr/>
          <p:nvPr>
            <p:ph idx="3" type="pic"/>
          </p:nvPr>
        </p:nvSpPr>
        <p:spPr>
          <a:xfrm>
            <a:off x="4355976" y="1327873"/>
            <a:ext cx="1437900" cy="1433100"/>
          </a:xfrm>
          <a:prstGeom prst="rect">
            <a:avLst/>
          </a:prstGeom>
          <a:solidFill>
            <a:srgbClr val="D8D8D8"/>
          </a:solidFill>
          <a:ln>
            <a:noFill/>
          </a:ln>
        </p:spPr>
      </p:sp>
      <p:sp>
        <p:nvSpPr>
          <p:cNvPr id="232" name="Google Shape;232;p53"/>
          <p:cNvSpPr/>
          <p:nvPr>
            <p:ph idx="4" type="pic"/>
          </p:nvPr>
        </p:nvSpPr>
        <p:spPr>
          <a:xfrm>
            <a:off x="240478" y="1327873"/>
            <a:ext cx="4004700" cy="3033300"/>
          </a:xfrm>
          <a:prstGeom prst="rect">
            <a:avLst/>
          </a:prstGeom>
          <a:solidFill>
            <a:srgbClr val="D8D8D8"/>
          </a:solidFill>
          <a:ln>
            <a:noFill/>
          </a:ln>
        </p:spPr>
      </p:sp>
      <p:sp>
        <p:nvSpPr>
          <p:cNvPr id="233" name="Google Shape;233;p53"/>
          <p:cNvSpPr/>
          <p:nvPr>
            <p:ph idx="5" type="pic"/>
          </p:nvPr>
        </p:nvSpPr>
        <p:spPr>
          <a:xfrm>
            <a:off x="5891044" y="1327873"/>
            <a:ext cx="1437900" cy="1433100"/>
          </a:xfrm>
          <a:prstGeom prst="rect">
            <a:avLst/>
          </a:prstGeom>
          <a:solidFill>
            <a:srgbClr val="D8D8D8"/>
          </a:solidFill>
          <a:ln>
            <a:noFill/>
          </a:ln>
        </p:spPr>
      </p:sp>
      <p:sp>
        <p:nvSpPr>
          <p:cNvPr id="234" name="Google Shape;234;p53"/>
          <p:cNvSpPr/>
          <p:nvPr>
            <p:ph idx="6" type="pic"/>
          </p:nvPr>
        </p:nvSpPr>
        <p:spPr>
          <a:xfrm>
            <a:off x="7426112" y="1327873"/>
            <a:ext cx="1437900" cy="1433100"/>
          </a:xfrm>
          <a:prstGeom prst="rect">
            <a:avLst/>
          </a:prstGeom>
          <a:solidFill>
            <a:srgbClr val="D8D8D8"/>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239" name="Shape 239"/>
        <p:cNvGrpSpPr/>
        <p:nvPr/>
      </p:nvGrpSpPr>
      <p:grpSpPr>
        <a:xfrm>
          <a:off x="0" y="0"/>
          <a:ext cx="0" cy="0"/>
          <a:chOff x="0" y="0"/>
          <a:chExt cx="0" cy="0"/>
        </a:xfrm>
      </p:grpSpPr>
      <p:sp>
        <p:nvSpPr>
          <p:cNvPr id="240" name="Google Shape;240;p55"/>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1" name="Google Shape;241;p55"/>
          <p:cNvGrpSpPr/>
          <p:nvPr/>
        </p:nvGrpSpPr>
        <p:grpSpPr>
          <a:xfrm>
            <a:off x="830392" y="1191256"/>
            <a:ext cx="745763" cy="45826"/>
            <a:chOff x="4580561" y="2589004"/>
            <a:chExt cx="1064464" cy="25200"/>
          </a:xfrm>
        </p:grpSpPr>
        <p:sp>
          <p:nvSpPr>
            <p:cNvPr id="242" name="Google Shape;242;p5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5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4" name="Google Shape;244;p55"/>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245" name="Google Shape;245;p55"/>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46" name="Google Shape;246;p5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47" name="Shape 247"/>
        <p:cNvGrpSpPr/>
        <p:nvPr/>
      </p:nvGrpSpPr>
      <p:grpSpPr>
        <a:xfrm>
          <a:off x="0" y="0"/>
          <a:ext cx="0" cy="0"/>
          <a:chOff x="0" y="0"/>
          <a:chExt cx="0" cy="0"/>
        </a:xfrm>
      </p:grpSpPr>
      <p:grpSp>
        <p:nvGrpSpPr>
          <p:cNvPr id="248" name="Google Shape;248;p56"/>
          <p:cNvGrpSpPr/>
          <p:nvPr/>
        </p:nvGrpSpPr>
        <p:grpSpPr>
          <a:xfrm>
            <a:off x="830392" y="1191256"/>
            <a:ext cx="745763" cy="45826"/>
            <a:chOff x="4580561" y="2589004"/>
            <a:chExt cx="1064464" cy="25200"/>
          </a:xfrm>
        </p:grpSpPr>
        <p:sp>
          <p:nvSpPr>
            <p:cNvPr id="249" name="Google Shape;249;p5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5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1" name="Google Shape;251;p56"/>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52" name="Google Shape;252;p5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3" name="Shape 253"/>
        <p:cNvGrpSpPr/>
        <p:nvPr/>
      </p:nvGrpSpPr>
      <p:grpSpPr>
        <a:xfrm>
          <a:off x="0" y="0"/>
          <a:ext cx="0" cy="0"/>
          <a:chOff x="0" y="0"/>
          <a:chExt cx="0" cy="0"/>
        </a:xfrm>
      </p:grpSpPr>
      <p:sp>
        <p:nvSpPr>
          <p:cNvPr id="254" name="Google Shape;254;p5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5" name="Google Shape;255;p57"/>
          <p:cNvGrpSpPr/>
          <p:nvPr/>
        </p:nvGrpSpPr>
        <p:grpSpPr>
          <a:xfrm>
            <a:off x="830392" y="1191256"/>
            <a:ext cx="745763" cy="45826"/>
            <a:chOff x="4580561" y="2589004"/>
            <a:chExt cx="1064464" cy="25200"/>
          </a:xfrm>
        </p:grpSpPr>
        <p:sp>
          <p:nvSpPr>
            <p:cNvPr id="256" name="Google Shape;256;p5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5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8" name="Google Shape;258;p57"/>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59" name="Google Shape;259;p57"/>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60" name="Google Shape;260;p5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1" name="Shape 261"/>
        <p:cNvGrpSpPr/>
        <p:nvPr/>
      </p:nvGrpSpPr>
      <p:grpSpPr>
        <a:xfrm>
          <a:off x="0" y="0"/>
          <a:ext cx="0" cy="0"/>
          <a:chOff x="0" y="0"/>
          <a:chExt cx="0" cy="0"/>
        </a:xfrm>
      </p:grpSpPr>
      <p:sp>
        <p:nvSpPr>
          <p:cNvPr id="262" name="Google Shape;262;p5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3" name="Google Shape;263;p58"/>
          <p:cNvGrpSpPr/>
          <p:nvPr/>
        </p:nvGrpSpPr>
        <p:grpSpPr>
          <a:xfrm>
            <a:off x="830392" y="1191256"/>
            <a:ext cx="745763" cy="45826"/>
            <a:chOff x="4580561" y="2589004"/>
            <a:chExt cx="1064464" cy="25200"/>
          </a:xfrm>
        </p:grpSpPr>
        <p:sp>
          <p:nvSpPr>
            <p:cNvPr id="264" name="Google Shape;264;p5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5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6" name="Google Shape;266;p5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67" name="Google Shape;267;p58"/>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68" name="Google Shape;268;p58"/>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69" name="Google Shape;269;p5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0" name="Shape 270"/>
        <p:cNvGrpSpPr/>
        <p:nvPr/>
      </p:nvGrpSpPr>
      <p:grpSpPr>
        <a:xfrm>
          <a:off x="0" y="0"/>
          <a:ext cx="0" cy="0"/>
          <a:chOff x="0" y="0"/>
          <a:chExt cx="0" cy="0"/>
        </a:xfrm>
      </p:grpSpPr>
      <p:sp>
        <p:nvSpPr>
          <p:cNvPr id="271" name="Google Shape;271;p5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2" name="Google Shape;272;p59"/>
          <p:cNvGrpSpPr/>
          <p:nvPr/>
        </p:nvGrpSpPr>
        <p:grpSpPr>
          <a:xfrm>
            <a:off x="830392" y="1191256"/>
            <a:ext cx="745763" cy="45826"/>
            <a:chOff x="4580561" y="2589004"/>
            <a:chExt cx="1064464" cy="25200"/>
          </a:xfrm>
        </p:grpSpPr>
        <p:sp>
          <p:nvSpPr>
            <p:cNvPr id="273" name="Google Shape;273;p5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5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5" name="Google Shape;275;p59"/>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76" name="Google Shape;276;p5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7" name="Shape 277"/>
        <p:cNvGrpSpPr/>
        <p:nvPr/>
      </p:nvGrpSpPr>
      <p:grpSpPr>
        <a:xfrm>
          <a:off x="0" y="0"/>
          <a:ext cx="0" cy="0"/>
          <a:chOff x="0" y="0"/>
          <a:chExt cx="0" cy="0"/>
        </a:xfrm>
      </p:grpSpPr>
      <p:sp>
        <p:nvSpPr>
          <p:cNvPr id="278" name="Google Shape;278;p6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9" name="Google Shape;279;p60"/>
          <p:cNvGrpSpPr/>
          <p:nvPr/>
        </p:nvGrpSpPr>
        <p:grpSpPr>
          <a:xfrm>
            <a:off x="830392" y="1191256"/>
            <a:ext cx="745763" cy="45826"/>
            <a:chOff x="4580561" y="2589004"/>
            <a:chExt cx="1064464" cy="25200"/>
          </a:xfrm>
        </p:grpSpPr>
        <p:sp>
          <p:nvSpPr>
            <p:cNvPr id="280" name="Google Shape;280;p6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6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 name="Google Shape;282;p60"/>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83" name="Google Shape;283;p60"/>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84" name="Google Shape;284;p6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285" name="Shape 285"/>
        <p:cNvGrpSpPr/>
        <p:nvPr/>
      </p:nvGrpSpPr>
      <p:grpSpPr>
        <a:xfrm>
          <a:off x="0" y="0"/>
          <a:ext cx="0" cy="0"/>
          <a:chOff x="0" y="0"/>
          <a:chExt cx="0" cy="0"/>
        </a:xfrm>
      </p:grpSpPr>
      <p:grpSp>
        <p:nvGrpSpPr>
          <p:cNvPr id="286" name="Google Shape;286;p61"/>
          <p:cNvGrpSpPr/>
          <p:nvPr/>
        </p:nvGrpSpPr>
        <p:grpSpPr>
          <a:xfrm>
            <a:off x="830392" y="4169130"/>
            <a:ext cx="745763" cy="45826"/>
            <a:chOff x="4580561" y="2589004"/>
            <a:chExt cx="1064464" cy="25200"/>
          </a:xfrm>
        </p:grpSpPr>
        <p:sp>
          <p:nvSpPr>
            <p:cNvPr id="287" name="Google Shape;287;p6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6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61"/>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90" name="Google Shape;290;p6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1" name="Shape 291"/>
        <p:cNvGrpSpPr/>
        <p:nvPr/>
      </p:nvGrpSpPr>
      <p:grpSpPr>
        <a:xfrm>
          <a:off x="0" y="0"/>
          <a:ext cx="0" cy="0"/>
          <a:chOff x="0" y="0"/>
          <a:chExt cx="0" cy="0"/>
        </a:xfrm>
      </p:grpSpPr>
      <p:sp>
        <p:nvSpPr>
          <p:cNvPr id="292" name="Google Shape;292;p6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3" name="Google Shape;293;p62"/>
          <p:cNvGrpSpPr/>
          <p:nvPr/>
        </p:nvGrpSpPr>
        <p:grpSpPr>
          <a:xfrm>
            <a:off x="830392" y="1191256"/>
            <a:ext cx="745763" cy="45826"/>
            <a:chOff x="4580561" y="2589004"/>
            <a:chExt cx="1064464" cy="25200"/>
          </a:xfrm>
        </p:grpSpPr>
        <p:sp>
          <p:nvSpPr>
            <p:cNvPr id="294" name="Google Shape;294;p6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6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 name="Google Shape;296;p62"/>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97" name="Google Shape;297;p62"/>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98" name="Google Shape;298;p62"/>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99" name="Google Shape;299;p6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0" name="Shape 300"/>
        <p:cNvGrpSpPr/>
        <p:nvPr/>
      </p:nvGrpSpPr>
      <p:grpSpPr>
        <a:xfrm>
          <a:off x="0" y="0"/>
          <a:ext cx="0" cy="0"/>
          <a:chOff x="0" y="0"/>
          <a:chExt cx="0" cy="0"/>
        </a:xfrm>
      </p:grpSpPr>
      <p:sp>
        <p:nvSpPr>
          <p:cNvPr id="301" name="Google Shape;301;p63"/>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302" name="Google Shape;302;p6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303" name="Shape 303"/>
        <p:cNvGrpSpPr/>
        <p:nvPr/>
      </p:nvGrpSpPr>
      <p:grpSpPr>
        <a:xfrm>
          <a:off x="0" y="0"/>
          <a:ext cx="0" cy="0"/>
          <a:chOff x="0" y="0"/>
          <a:chExt cx="0" cy="0"/>
        </a:xfrm>
      </p:grpSpPr>
      <p:grpSp>
        <p:nvGrpSpPr>
          <p:cNvPr id="304" name="Google Shape;304;p64"/>
          <p:cNvGrpSpPr/>
          <p:nvPr/>
        </p:nvGrpSpPr>
        <p:grpSpPr>
          <a:xfrm>
            <a:off x="830392" y="4169130"/>
            <a:ext cx="745763" cy="45826"/>
            <a:chOff x="4580561" y="2589004"/>
            <a:chExt cx="1064464" cy="25200"/>
          </a:xfrm>
        </p:grpSpPr>
        <p:sp>
          <p:nvSpPr>
            <p:cNvPr id="305" name="Google Shape;305;p6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6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7" name="Google Shape;307;p64"/>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308" name="Google Shape;308;p64"/>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309" name="Google Shape;309;p6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0" name="Shape 310"/>
        <p:cNvGrpSpPr/>
        <p:nvPr/>
      </p:nvGrpSpPr>
      <p:grpSpPr>
        <a:xfrm>
          <a:off x="0" y="0"/>
          <a:ext cx="0" cy="0"/>
          <a:chOff x="0" y="0"/>
          <a:chExt cx="0" cy="0"/>
        </a:xfrm>
      </p:grpSpPr>
      <p:sp>
        <p:nvSpPr>
          <p:cNvPr id="311" name="Google Shape;311;p6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312" name="Shape 312"/>
        <p:cNvGrpSpPr/>
        <p:nvPr/>
      </p:nvGrpSpPr>
      <p:grpSpPr>
        <a:xfrm>
          <a:off x="0" y="0"/>
          <a:ext cx="0" cy="0"/>
          <a:chOff x="0" y="0"/>
          <a:chExt cx="0" cy="0"/>
        </a:xfrm>
      </p:grpSpPr>
      <p:cxnSp>
        <p:nvCxnSpPr>
          <p:cNvPr id="313" name="Google Shape;313;p66"/>
          <p:cNvCxnSpPr>
            <a:endCxn id="314"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314" name="Google Shape;314;p66"/>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5" name="Google Shape;315;p66"/>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316" name="Google Shape;316;p66"/>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317" name="Google Shape;317;p66"/>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318" name="Google Shape;318;p66"/>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9" name="Google Shape;319;p66"/>
          <p:cNvSpPr/>
          <p:nvPr>
            <p:ph idx="2" type="pic"/>
          </p:nvPr>
        </p:nvSpPr>
        <p:spPr>
          <a:xfrm>
            <a:off x="6300192" y="2143186"/>
            <a:ext cx="2589000" cy="2217900"/>
          </a:xfrm>
          <a:prstGeom prst="rect">
            <a:avLst/>
          </a:prstGeom>
          <a:solidFill>
            <a:srgbClr val="D8D8D8"/>
          </a:solidFill>
          <a:ln>
            <a:noFill/>
          </a:ln>
        </p:spPr>
      </p:sp>
      <p:sp>
        <p:nvSpPr>
          <p:cNvPr id="320" name="Google Shape;320;p66"/>
          <p:cNvSpPr/>
          <p:nvPr>
            <p:ph idx="3" type="pic"/>
          </p:nvPr>
        </p:nvSpPr>
        <p:spPr>
          <a:xfrm>
            <a:off x="3270335" y="2143186"/>
            <a:ext cx="2589000" cy="2217900"/>
          </a:xfrm>
          <a:prstGeom prst="rect">
            <a:avLst/>
          </a:prstGeom>
          <a:solidFill>
            <a:srgbClr val="D8D8D8"/>
          </a:solidFill>
          <a:ln>
            <a:noFill/>
          </a:ln>
        </p:spPr>
      </p:sp>
      <p:sp>
        <p:nvSpPr>
          <p:cNvPr id="321" name="Google Shape;321;p66"/>
          <p:cNvSpPr/>
          <p:nvPr>
            <p:ph idx="4" type="pic"/>
          </p:nvPr>
        </p:nvSpPr>
        <p:spPr>
          <a:xfrm>
            <a:off x="240478" y="2143186"/>
            <a:ext cx="2589000" cy="2217900"/>
          </a:xfrm>
          <a:prstGeom prst="rect">
            <a:avLst/>
          </a:prstGeom>
          <a:solidFill>
            <a:srgbClr val="D8D8D8"/>
          </a:solidFill>
          <a:ln>
            <a:noFill/>
          </a:ln>
        </p:spPr>
      </p:sp>
      <p:pic>
        <p:nvPicPr>
          <p:cNvPr id="322" name="Google Shape;322;p66"/>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323" name="Google Shape;323;p66"/>
          <p:cNvGrpSpPr/>
          <p:nvPr/>
        </p:nvGrpSpPr>
        <p:grpSpPr>
          <a:xfrm>
            <a:off x="8100392" y="4531287"/>
            <a:ext cx="841438" cy="539501"/>
            <a:chOff x="1403648" y="4531287"/>
            <a:chExt cx="841438" cy="539501"/>
          </a:xfrm>
        </p:grpSpPr>
        <p:pic>
          <p:nvPicPr>
            <p:cNvPr id="324" name="Google Shape;324;p66"/>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325" name="Google Shape;325;p66"/>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326" name="Shape 326"/>
        <p:cNvGrpSpPr/>
        <p:nvPr/>
      </p:nvGrpSpPr>
      <p:grpSpPr>
        <a:xfrm>
          <a:off x="0" y="0"/>
          <a:ext cx="0" cy="0"/>
          <a:chOff x="0" y="0"/>
          <a:chExt cx="0" cy="0"/>
        </a:xfrm>
      </p:grpSpPr>
      <p:cxnSp>
        <p:nvCxnSpPr>
          <p:cNvPr id="327" name="Google Shape;327;p67"/>
          <p:cNvCxnSpPr>
            <a:endCxn id="328"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328" name="Google Shape;328;p67"/>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9" name="Google Shape;329;p67"/>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330" name="Google Shape;330;p67"/>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331" name="Google Shape;331;p67"/>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2" name="Google Shape;332;p67"/>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pic>
        <p:nvPicPr>
          <p:cNvPr id="333" name="Google Shape;333;p67"/>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334" name="Google Shape;334;p67"/>
          <p:cNvGrpSpPr/>
          <p:nvPr/>
        </p:nvGrpSpPr>
        <p:grpSpPr>
          <a:xfrm>
            <a:off x="8100392" y="4531287"/>
            <a:ext cx="841438" cy="539501"/>
            <a:chOff x="1403648" y="4531287"/>
            <a:chExt cx="841438" cy="539501"/>
          </a:xfrm>
        </p:grpSpPr>
        <p:pic>
          <p:nvPicPr>
            <p:cNvPr id="335" name="Google Shape;335;p67"/>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336" name="Google Shape;336;p67"/>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337" name="Shape 337"/>
        <p:cNvGrpSpPr/>
        <p:nvPr/>
      </p:nvGrpSpPr>
      <p:grpSpPr>
        <a:xfrm>
          <a:off x="0" y="0"/>
          <a:ext cx="0" cy="0"/>
          <a:chOff x="0" y="0"/>
          <a:chExt cx="0" cy="0"/>
        </a:xfrm>
      </p:grpSpPr>
      <p:pic>
        <p:nvPicPr>
          <p:cNvPr id="338" name="Google Shape;338;p68"/>
          <p:cNvPicPr preferRelativeResize="0"/>
          <p:nvPr/>
        </p:nvPicPr>
        <p:blipFill rotWithShape="1">
          <a:blip r:embed="rId2">
            <a:alphaModFix/>
          </a:blip>
          <a:srcRect b="10602" l="0" r="0" t="0"/>
          <a:stretch/>
        </p:blipFill>
        <p:spPr>
          <a:xfrm>
            <a:off x="0" y="6190"/>
            <a:ext cx="9143999" cy="4587269"/>
          </a:xfrm>
          <a:prstGeom prst="rect">
            <a:avLst/>
          </a:prstGeom>
          <a:noFill/>
          <a:ln>
            <a:noFill/>
          </a:ln>
        </p:spPr>
      </p:pic>
      <p:cxnSp>
        <p:nvCxnSpPr>
          <p:cNvPr id="339" name="Google Shape;339;p68"/>
          <p:cNvCxnSpPr>
            <a:endCxn id="340"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340" name="Google Shape;340;p68"/>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1" name="Google Shape;341;p68"/>
          <p:cNvPicPr preferRelativeResize="0"/>
          <p:nvPr/>
        </p:nvPicPr>
        <p:blipFill rotWithShape="1">
          <a:blip r:embed="rId3">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342" name="Google Shape;342;p68"/>
          <p:cNvPicPr preferRelativeResize="0"/>
          <p:nvPr/>
        </p:nvPicPr>
        <p:blipFill rotWithShape="1">
          <a:blip r:embed="rId4">
            <a:alphaModFix/>
          </a:blip>
          <a:srcRect b="0" l="0" r="0" t="0"/>
          <a:stretch/>
        </p:blipFill>
        <p:spPr>
          <a:xfrm>
            <a:off x="107504" y="4624192"/>
            <a:ext cx="835897" cy="395830"/>
          </a:xfrm>
          <a:prstGeom prst="rect">
            <a:avLst/>
          </a:prstGeom>
          <a:noFill/>
          <a:ln>
            <a:noFill/>
          </a:ln>
        </p:spPr>
      </p:pic>
      <p:sp>
        <p:nvSpPr>
          <p:cNvPr id="343" name="Google Shape;343;p68"/>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344" name="Google Shape;344;p68"/>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5" name="Google Shape;345;p68"/>
          <p:cNvSpPr/>
          <p:nvPr>
            <p:ph idx="2" type="pic"/>
          </p:nvPr>
        </p:nvSpPr>
        <p:spPr>
          <a:xfrm>
            <a:off x="5723830" y="1084144"/>
            <a:ext cx="3168600" cy="3509400"/>
          </a:xfrm>
          <a:prstGeom prst="rect">
            <a:avLst/>
          </a:prstGeom>
          <a:solidFill>
            <a:srgbClr val="D8D8D8"/>
          </a:solidFill>
          <a:ln>
            <a:noFill/>
          </a:ln>
        </p:spPr>
      </p:sp>
      <p:grpSp>
        <p:nvGrpSpPr>
          <p:cNvPr id="346" name="Google Shape;346;p68"/>
          <p:cNvGrpSpPr/>
          <p:nvPr/>
        </p:nvGrpSpPr>
        <p:grpSpPr>
          <a:xfrm>
            <a:off x="8100392" y="4531287"/>
            <a:ext cx="841438" cy="539501"/>
            <a:chOff x="1403648" y="4531287"/>
            <a:chExt cx="841438" cy="539501"/>
          </a:xfrm>
        </p:grpSpPr>
        <p:pic>
          <p:nvPicPr>
            <p:cNvPr id="347" name="Google Shape;347;p68"/>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348" name="Google Shape;348;p68"/>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349" name="Shape 349"/>
        <p:cNvGrpSpPr/>
        <p:nvPr/>
      </p:nvGrpSpPr>
      <p:grpSpPr>
        <a:xfrm>
          <a:off x="0" y="0"/>
          <a:ext cx="0" cy="0"/>
          <a:chOff x="0" y="0"/>
          <a:chExt cx="0" cy="0"/>
        </a:xfrm>
      </p:grpSpPr>
      <p:grpSp>
        <p:nvGrpSpPr>
          <p:cNvPr id="350" name="Google Shape;350;p69"/>
          <p:cNvGrpSpPr/>
          <p:nvPr/>
        </p:nvGrpSpPr>
        <p:grpSpPr>
          <a:xfrm>
            <a:off x="830392" y="1191256"/>
            <a:ext cx="745763" cy="45826"/>
            <a:chOff x="4580561" y="2589004"/>
            <a:chExt cx="1064464" cy="25200"/>
          </a:xfrm>
        </p:grpSpPr>
        <p:sp>
          <p:nvSpPr>
            <p:cNvPr id="351" name="Google Shape;351;p6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3" name="Google Shape;353;p69"/>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354" name="Google Shape;354;p6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
        <p:nvSpPr>
          <p:cNvPr id="355" name="Google Shape;355;p69">
            <a:hlinkClick/>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6" name="Google Shape;356;p69">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357" name="Google Shape;357;p69">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358" name="Google Shape;358;p69">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359" name="Shape 359"/>
        <p:cNvGrpSpPr/>
        <p:nvPr/>
      </p:nvGrpSpPr>
      <p:grpSpPr>
        <a:xfrm>
          <a:off x="0" y="0"/>
          <a:ext cx="0" cy="0"/>
          <a:chOff x="0" y="0"/>
          <a:chExt cx="0" cy="0"/>
        </a:xfrm>
      </p:grpSpPr>
      <p:pic>
        <p:nvPicPr>
          <p:cNvPr descr="shutterstock_31891705.jpg" id="360" name="Google Shape;360;p70"/>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361" name="Google Shape;361;p7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7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it"/>
              <a:t>‹#›</a:t>
            </a:fld>
            <a:endParaRPr/>
          </a:p>
        </p:txBody>
      </p:sp>
      <p:sp>
        <p:nvSpPr>
          <p:cNvPr id="363" name="Google Shape;363;p70">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4" name="Google Shape;364;p70">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65" name="Google Shape;365;p70">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66" name="Google Shape;366;p70">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367" name="Google Shape;367;p70"/>
          <p:cNvSpPr txBox="1"/>
          <p:nvPr>
            <p:ph type="title"/>
          </p:nvPr>
        </p:nvSpPr>
        <p:spPr>
          <a:xfrm>
            <a:off x="729450" y="2056375"/>
            <a:ext cx="58875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rea science park">
  <p:cSld name="8_area science park">
    <p:spTree>
      <p:nvGrpSpPr>
        <p:cNvPr id="368" name="Shape 368"/>
        <p:cNvGrpSpPr/>
        <p:nvPr/>
      </p:nvGrpSpPr>
      <p:grpSpPr>
        <a:xfrm>
          <a:off x="0" y="0"/>
          <a:ext cx="0" cy="0"/>
          <a:chOff x="0" y="0"/>
          <a:chExt cx="0" cy="0"/>
        </a:xfrm>
      </p:grpSpPr>
      <p:sp>
        <p:nvSpPr>
          <p:cNvPr id="369" name="Google Shape;369;p71"/>
          <p:cNvSpPr txBox="1"/>
          <p:nvPr>
            <p:ph idx="1" type="body"/>
          </p:nvPr>
        </p:nvSpPr>
        <p:spPr>
          <a:xfrm>
            <a:off x="3672285"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370" name="Google Shape;370;p71"/>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1" name="Google Shape;371;p71"/>
          <p:cNvSpPr/>
          <p:nvPr>
            <p:ph idx="2" type="pic"/>
          </p:nvPr>
        </p:nvSpPr>
        <p:spPr>
          <a:xfrm>
            <a:off x="253008" y="1084144"/>
            <a:ext cx="3168600" cy="3509400"/>
          </a:xfrm>
          <a:prstGeom prst="rect">
            <a:avLst/>
          </a:prstGeom>
          <a:solidFill>
            <a:srgbClr val="D8D8D8"/>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21" Type="http://schemas.openxmlformats.org/officeDocument/2006/relationships/theme" Target="../theme/theme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5" Type="http://schemas.openxmlformats.org/officeDocument/2006/relationships/slideLayout" Target="../slideLayouts/slideLayout37.xml"/><Relationship Id="rId6" Type="http://schemas.openxmlformats.org/officeDocument/2006/relationships/slideLayout" Target="../slideLayouts/slideLayout38.xml"/><Relationship Id="rId18" Type="http://schemas.openxmlformats.org/officeDocument/2006/relationships/theme" Target="../theme/theme1.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0" Type="http://schemas.openxmlformats.org/officeDocument/2006/relationships/slideLayout" Target="../slideLayouts/slideLayout59.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17" Type="http://schemas.openxmlformats.org/officeDocument/2006/relationships/slideLayout" Target="../slideLayouts/slideLayout66.xml"/><Relationship Id="rId16" Type="http://schemas.openxmlformats.org/officeDocument/2006/relationships/slideLayout" Target="../slideLayouts/slideLayout65.xml"/><Relationship Id="rId5" Type="http://schemas.openxmlformats.org/officeDocument/2006/relationships/slideLayout" Target="../slideLayouts/slideLayout54.xml"/><Relationship Id="rId6" Type="http://schemas.openxmlformats.org/officeDocument/2006/relationships/slideLayout" Target="../slideLayouts/slideLayout55.xml"/><Relationship Id="rId18" Type="http://schemas.openxmlformats.org/officeDocument/2006/relationships/theme" Target="../theme/theme6.xml"/><Relationship Id="rId7" Type="http://schemas.openxmlformats.org/officeDocument/2006/relationships/slideLayout" Target="../slideLayouts/slideLayout56.xml"/><Relationship Id="rId8"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52" name="Google Shape;52;p13"/>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53" name="Google Shape;53;p1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Playfair Display"/>
                <a:ea typeface="Playfair Display"/>
                <a:cs typeface="Playfair Display"/>
                <a:sym typeface="Playfair Display"/>
              </a:defRPr>
            </a:lvl1pPr>
            <a:lvl2pPr lvl="1" rtl="0" algn="r">
              <a:buNone/>
              <a:defRPr sz="1000">
                <a:solidFill>
                  <a:schemeClr val="dk2"/>
                </a:solidFill>
                <a:latin typeface="Playfair Display"/>
                <a:ea typeface="Playfair Display"/>
                <a:cs typeface="Playfair Display"/>
                <a:sym typeface="Playfair Display"/>
              </a:defRPr>
            </a:lvl2pPr>
            <a:lvl3pPr lvl="2" rtl="0" algn="r">
              <a:buNone/>
              <a:defRPr sz="1000">
                <a:solidFill>
                  <a:schemeClr val="dk2"/>
                </a:solidFill>
                <a:latin typeface="Playfair Display"/>
                <a:ea typeface="Playfair Display"/>
                <a:cs typeface="Playfair Display"/>
                <a:sym typeface="Playfair Display"/>
              </a:defRPr>
            </a:lvl3pPr>
            <a:lvl4pPr lvl="3" rtl="0" algn="r">
              <a:buNone/>
              <a:defRPr sz="1000">
                <a:solidFill>
                  <a:schemeClr val="dk2"/>
                </a:solidFill>
                <a:latin typeface="Playfair Display"/>
                <a:ea typeface="Playfair Display"/>
                <a:cs typeface="Playfair Display"/>
                <a:sym typeface="Playfair Display"/>
              </a:defRPr>
            </a:lvl4pPr>
            <a:lvl5pPr lvl="4" rtl="0" algn="r">
              <a:buNone/>
              <a:defRPr sz="1000">
                <a:solidFill>
                  <a:schemeClr val="dk2"/>
                </a:solidFill>
                <a:latin typeface="Playfair Display"/>
                <a:ea typeface="Playfair Display"/>
                <a:cs typeface="Playfair Display"/>
                <a:sym typeface="Playfair Display"/>
              </a:defRPr>
            </a:lvl5pPr>
            <a:lvl6pPr lvl="5" rtl="0" algn="r">
              <a:buNone/>
              <a:defRPr sz="1000">
                <a:solidFill>
                  <a:schemeClr val="dk2"/>
                </a:solidFill>
                <a:latin typeface="Playfair Display"/>
                <a:ea typeface="Playfair Display"/>
                <a:cs typeface="Playfair Display"/>
                <a:sym typeface="Playfair Display"/>
              </a:defRPr>
            </a:lvl6pPr>
            <a:lvl7pPr lvl="6" rtl="0" algn="r">
              <a:buNone/>
              <a:defRPr sz="1000">
                <a:solidFill>
                  <a:schemeClr val="dk2"/>
                </a:solidFill>
                <a:latin typeface="Playfair Display"/>
                <a:ea typeface="Playfair Display"/>
                <a:cs typeface="Playfair Display"/>
                <a:sym typeface="Playfair Display"/>
              </a:defRPr>
            </a:lvl7pPr>
            <a:lvl8pPr lvl="7" rtl="0" algn="r">
              <a:buNone/>
              <a:defRPr sz="1000">
                <a:solidFill>
                  <a:schemeClr val="dk2"/>
                </a:solidFill>
                <a:latin typeface="Playfair Display"/>
                <a:ea typeface="Playfair Display"/>
                <a:cs typeface="Playfair Display"/>
                <a:sym typeface="Playfair Display"/>
              </a:defRPr>
            </a:lvl8pPr>
            <a:lvl9pPr lvl="8" rtl="0"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8" name="Shape 128"/>
        <p:cNvGrpSpPr/>
        <p:nvPr/>
      </p:nvGrpSpPr>
      <p:grpSpPr>
        <a:xfrm>
          <a:off x="0" y="0"/>
          <a:ext cx="0" cy="0"/>
          <a:chOff x="0" y="0"/>
          <a:chExt cx="0" cy="0"/>
        </a:xfrm>
      </p:grpSpPr>
      <p:sp>
        <p:nvSpPr>
          <p:cNvPr id="129" name="Google Shape;129;p34"/>
          <p:cNvSpPr txBox="1"/>
          <p:nvPr>
            <p:ph type="title"/>
          </p:nvPr>
        </p:nvSpPr>
        <p:spPr>
          <a:xfrm>
            <a:off x="628650" y="273850"/>
            <a:ext cx="7625700" cy="994200"/>
          </a:xfrm>
          <a:prstGeom prst="rect">
            <a:avLst/>
          </a:prstGeom>
          <a:noFill/>
          <a:ln>
            <a:noFill/>
          </a:ln>
        </p:spPr>
        <p:txBody>
          <a:bodyPr anchorCtr="0" anchor="ctr" bIns="17150" lIns="34300" spcFirstLastPara="1" rIns="34300" wrap="square" tIns="17150">
            <a:normAutofit/>
          </a:bodyPr>
          <a:lstStyle>
            <a:lvl1pPr lvl="0" marR="0" rtl="0" algn="l">
              <a:lnSpc>
                <a:spcPct val="90000"/>
              </a:lnSpc>
              <a:spcBef>
                <a:spcPts val="0"/>
              </a:spcBef>
              <a:spcAft>
                <a:spcPts val="0"/>
              </a:spcAft>
              <a:buClr>
                <a:schemeClr val="dk2"/>
              </a:buClr>
              <a:buSzPts val="2500"/>
              <a:buFont typeface="Poppins"/>
              <a:buNone/>
              <a:defRPr b="1" i="0" sz="2500" u="none" cap="none" strike="noStrike">
                <a:solidFill>
                  <a:schemeClr val="dk2"/>
                </a:solidFill>
                <a:latin typeface="Poppins"/>
                <a:ea typeface="Poppins"/>
                <a:cs typeface="Poppins"/>
                <a:sym typeface="Poppins"/>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p:txBody>
      </p:sp>
      <p:sp>
        <p:nvSpPr>
          <p:cNvPr id="130" name="Google Shape;130;p34"/>
          <p:cNvSpPr txBox="1"/>
          <p:nvPr>
            <p:ph idx="1" type="body"/>
          </p:nvPr>
        </p:nvSpPr>
        <p:spPr>
          <a:xfrm>
            <a:off x="628650" y="1369219"/>
            <a:ext cx="7886700" cy="3263400"/>
          </a:xfrm>
          <a:prstGeom prst="rect">
            <a:avLst/>
          </a:prstGeom>
          <a:noFill/>
          <a:ln>
            <a:noFill/>
          </a:ln>
        </p:spPr>
        <p:txBody>
          <a:bodyPr anchorCtr="0" anchor="t" bIns="17150" lIns="34300" spcFirstLastPara="1" rIns="34300" wrap="square" tIns="17150">
            <a:normAutofit/>
          </a:bodyPr>
          <a:lstStyle>
            <a:lvl1pPr indent="-228600" lvl="0" marL="45720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Lato Light"/>
                <a:ea typeface="Lato Light"/>
                <a:cs typeface="Lato Light"/>
                <a:sym typeface="Lato Light"/>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Lato Light"/>
                <a:ea typeface="Lato Light"/>
                <a:cs typeface="Lato Light"/>
                <a:sym typeface="Lato Light"/>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Lato Light"/>
                <a:ea typeface="Lato Light"/>
                <a:cs typeface="Lato Light"/>
                <a:sym typeface="Lato Light"/>
              </a:defRPr>
            </a:lvl3pPr>
            <a:lvl4pPr indent="-228600" lvl="3" marL="1828800" marR="0" rtl="0" algn="l">
              <a:lnSpc>
                <a:spcPct val="90000"/>
              </a:lnSpc>
              <a:spcBef>
                <a:spcPts val="400"/>
              </a:spcBef>
              <a:spcAft>
                <a:spcPts val="0"/>
              </a:spcAft>
              <a:buClr>
                <a:schemeClr val="dk1"/>
              </a:buClr>
              <a:buSzPts val="1300"/>
              <a:buFont typeface="Arial"/>
              <a:buNone/>
              <a:defRPr b="0" i="0" sz="1300" u="none" cap="none" strike="noStrike">
                <a:solidFill>
                  <a:schemeClr val="dk1"/>
                </a:solidFill>
                <a:latin typeface="Lato Light"/>
                <a:ea typeface="Lato Light"/>
                <a:cs typeface="Lato Light"/>
                <a:sym typeface="Lato Light"/>
              </a:defRPr>
            </a:lvl4pPr>
            <a:lvl5pPr indent="-228600" lvl="4" marL="2286000" marR="0" rtl="0" algn="l">
              <a:lnSpc>
                <a:spcPct val="90000"/>
              </a:lnSpc>
              <a:spcBef>
                <a:spcPts val="400"/>
              </a:spcBef>
              <a:spcAft>
                <a:spcPts val="0"/>
              </a:spcAft>
              <a:buClr>
                <a:schemeClr val="dk1"/>
              </a:buClr>
              <a:buSzPts val="1300"/>
              <a:buFont typeface="Arial"/>
              <a:buNone/>
              <a:defRPr b="0" i="0" sz="1300" u="none" cap="none" strike="noStrike">
                <a:solidFill>
                  <a:schemeClr val="dk1"/>
                </a:solidFill>
                <a:latin typeface="Lato Light"/>
                <a:ea typeface="Lato Light"/>
                <a:cs typeface="Lato Light"/>
                <a:sym typeface="Lato Light"/>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132" name="Shape 132"/>
        <p:cNvGrpSpPr/>
        <p:nvPr/>
      </p:nvGrpSpPr>
      <p:grpSpPr>
        <a:xfrm>
          <a:off x="0" y="0"/>
          <a:ext cx="0" cy="0"/>
          <a:chOff x="0" y="0"/>
          <a:chExt cx="0" cy="0"/>
        </a:xfrm>
      </p:grpSpPr>
      <p:sp>
        <p:nvSpPr>
          <p:cNvPr id="133" name="Google Shape;133;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134" name="Google Shape;134;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135" name="Google Shape;135;p3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235" name="Shape 235"/>
        <p:cNvGrpSpPr/>
        <p:nvPr/>
      </p:nvGrpSpPr>
      <p:grpSpPr>
        <a:xfrm>
          <a:off x="0" y="0"/>
          <a:ext cx="0" cy="0"/>
          <a:chOff x="0" y="0"/>
          <a:chExt cx="0" cy="0"/>
        </a:xfrm>
      </p:grpSpPr>
      <p:sp>
        <p:nvSpPr>
          <p:cNvPr id="236" name="Google Shape;236;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237" name="Google Shape;237;p5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238" name="Google Shape;238;p5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 Id="rId3" Type="http://schemas.openxmlformats.org/officeDocument/2006/relationships/image" Target="../media/image30.jpg"/><Relationship Id="rId4" Type="http://schemas.openxmlformats.org/officeDocument/2006/relationships/hyperlink" Target="https://unsplash.com/@schluesseldienstvergleich_eu?utm_source=unsplash&amp;utm_medium=referral&amp;utm_content=creditCopyText" TargetMode="External"/><Relationship Id="rId5" Type="http://schemas.openxmlformats.org/officeDocument/2006/relationships/hyperlink" Target="https://unsplash.com/@schluesseldienstvergleich_eu?utm_source=unsplash&amp;utm_medium=referral&amp;utm_content=creditCopyText" TargetMode="External"/><Relationship Id="rId6" Type="http://schemas.openxmlformats.org/officeDocument/2006/relationships/hyperlink" Target="https://unsplash.com/s/photos/key?utm_source=unsplash&amp;utm_medium=referral&amp;utm_content=creditCopyText" TargetMode="External"/><Relationship Id="rId7" Type="http://schemas.openxmlformats.org/officeDocument/2006/relationships/hyperlink" Target="https://unsplash.com/s/photos/key?utm_source=unsplash&amp;utm_medium=referral&amp;utm_content=creditCopyTex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4.xml"/><Relationship Id="rId3" Type="http://schemas.openxmlformats.org/officeDocument/2006/relationships/image" Target="../media/image3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hyperlink" Target="https://foter.com/blog/how-to-attribute-creative-commons-photos/" TargetMode="External"/><Relationship Id="rId5" Type="http://schemas.openxmlformats.org/officeDocument/2006/relationships/hyperlink" Target="https://foter.com/" TargetMode="External"/><Relationship Id="rId6" Type="http://schemas.openxmlformats.org/officeDocument/2006/relationships/hyperlink" Target="https://creativecommons.org/licenses/by-sa/3.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hyperlink" Target="https://doi.org/10.5281/zenodo.840651" TargetMode="External"/><Relationship Id="rId5"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hyperlink" Target="https://doi.org/10.5281/zenodo.840651" TargetMode="External"/><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41.jpg"/><Relationship Id="rId4" Type="http://schemas.openxmlformats.org/officeDocument/2006/relationships/hyperlink" Target="https://unsplash.com/@jontyson?utm_source=unsplash&amp;utm_medium=referral&amp;utm_content=creditCopyText" TargetMode="External"/><Relationship Id="rId5" Type="http://schemas.openxmlformats.org/officeDocument/2006/relationships/hyperlink" Target="https://unsplash.com/@jontyson?utm_source=unsplash&amp;utm_medium=referral&amp;utm_content=creditCopyText" TargetMode="External"/><Relationship Id="rId6" Type="http://schemas.openxmlformats.org/officeDocument/2006/relationships/hyperlink" Target="https://unsplash.com/s/photos/restricted?utm_source=unsplash&amp;utm_medium=referral&amp;utm_content=creditCopyText" TargetMode="External"/><Relationship Id="rId7" Type="http://schemas.openxmlformats.org/officeDocument/2006/relationships/hyperlink" Target="https://unsplash.com/s/photos/restricted?utm_source=unsplash&amp;utm_medium=referral&amp;utm_content=creditCopyTex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48.jpg"/><Relationship Id="rId4" Type="http://schemas.openxmlformats.org/officeDocument/2006/relationships/hyperlink" Target="https://unsplash.com/@jdent?utm_source=unsplash&amp;utm_medium=referral&amp;utm_content=creditCopyText" TargetMode="External"/><Relationship Id="rId9" Type="http://schemas.openxmlformats.org/officeDocument/2006/relationships/image" Target="../media/image31.png"/><Relationship Id="rId5" Type="http://schemas.openxmlformats.org/officeDocument/2006/relationships/hyperlink" Target="https://unsplash.com/@jdent?utm_source=unsplash&amp;utm_medium=referral&amp;utm_content=creditCopyText" TargetMode="External"/><Relationship Id="rId6" Type="http://schemas.openxmlformats.org/officeDocument/2006/relationships/hyperlink" Target="https://unsplash.com/s/photos/safe?utm_source=unsplash&amp;utm_medium=referral&amp;utm_content=creditCopyText" TargetMode="External"/><Relationship Id="rId7" Type="http://schemas.openxmlformats.org/officeDocument/2006/relationships/hyperlink" Target="https://unsplash.com/s/photos/safe?utm_source=unsplash&amp;utm_medium=referral&amp;utm_content=creditCopyText" TargetMode="External"/><Relationship Id="rId8"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image" Target="../media/image44.jpg"/><Relationship Id="rId4" Type="http://schemas.openxmlformats.org/officeDocument/2006/relationships/hyperlink" Target="http://www.menti.com" TargetMode="External"/><Relationship Id="rId5" Type="http://schemas.openxmlformats.org/officeDocument/2006/relationships/image" Target="../media/image39.png"/></Relationships>
</file>

<file path=ppt/slides/_rels/slide28.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59.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46.png"/><Relationship Id="rId9" Type="http://schemas.openxmlformats.org/officeDocument/2006/relationships/image" Target="../media/image43.jp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47.jpg"/><Relationship Id="rId8"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36.jpg"/><Relationship Id="rId4" Type="http://schemas.openxmlformats.org/officeDocument/2006/relationships/hyperlink" Target="https://unsplash.com/@serhatbeyazkaya?utm_source=unsplash&amp;utm_medium=referral&amp;utm_content=creditCopyText" TargetMode="External"/><Relationship Id="rId5" Type="http://schemas.openxmlformats.org/officeDocument/2006/relationships/hyperlink" Target="https://unsplash.com/@serhatbeyazkaya?utm_source=unsplash&amp;utm_medium=referral&amp;utm_content=creditCopyText" TargetMode="External"/><Relationship Id="rId6" Type="http://schemas.openxmlformats.org/officeDocument/2006/relationships/hyperlink" Target="https://unsplash.com/s/photos/open-closed?utm_source=unsplash&amp;utm_medium=referral&amp;utm_content=creditCopyText" TargetMode="External"/><Relationship Id="rId7" Type="http://schemas.openxmlformats.org/officeDocument/2006/relationships/hyperlink" Target="https://unsplash.com/s/photos/open-closed?utm_source=unsplash&amp;utm_medium=referral&amp;utm_content=creditCopyTex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35.jpg"/><Relationship Id="rId10" Type="http://schemas.openxmlformats.org/officeDocument/2006/relationships/hyperlink" Target="https://unsplash.com/s/photos/difference?utm_source=unsplash&amp;utm_medium=referral&amp;utm_content=creditCopyText" TargetMode="External"/><Relationship Id="rId1" Type="http://schemas.openxmlformats.org/officeDocument/2006/relationships/slideLayout" Target="../slideLayouts/slideLayout48.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hyperlink" Target="https://unsplash.com/s/photos/difference?utm_source=unsplash&amp;utm_medium=referral&amp;utm_content=creditCopyText" TargetMode="External"/><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hyperlink" Target="https://unsplash.com/@possessedphotography?utm_source=unsplash&amp;utm_medium=referral&amp;utm_content=creditCopyText" TargetMode="External"/><Relationship Id="rId8" Type="http://schemas.openxmlformats.org/officeDocument/2006/relationships/hyperlink" Target="https://unsplash.com/@possessedphotography?utm_source=unsplash&amp;utm_medium=referral&amp;utm_content=creditCopyTex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7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sz="1350">
                <a:solidFill>
                  <a:srgbClr val="595959"/>
                </a:solidFill>
              </a:rPr>
              <a:t>Module 3.3 - </a:t>
            </a:r>
            <a:r>
              <a:rPr lang="it" sz="1350">
                <a:solidFill>
                  <a:srgbClr val="595959"/>
                </a:solidFill>
              </a:rPr>
              <a:t> Data accessibility and legal aspects</a:t>
            </a:r>
            <a:endParaRPr sz="1350">
              <a:solidFill>
                <a:srgbClr val="595959"/>
              </a:solidFill>
            </a:endParaRPr>
          </a:p>
          <a:p>
            <a:pPr indent="0" lvl="0" marL="0" rtl="0" algn="l">
              <a:spcBef>
                <a:spcPts val="0"/>
              </a:spcBef>
              <a:spcAft>
                <a:spcPts val="0"/>
              </a:spcAft>
              <a:buNone/>
            </a:pPr>
            <a:r>
              <a:t/>
            </a:r>
            <a:endParaRPr sz="1350">
              <a:solidFill>
                <a:srgbClr val="595959"/>
              </a:solidFill>
            </a:endParaRPr>
          </a:p>
          <a:p>
            <a:pPr indent="0" lvl="0" marL="0" rtl="0" algn="l">
              <a:spcBef>
                <a:spcPts val="0"/>
              </a:spcBef>
              <a:spcAft>
                <a:spcPts val="0"/>
              </a:spcAft>
              <a:buNone/>
            </a:pPr>
            <a:r>
              <a:t/>
            </a:r>
            <a:endParaRPr sz="1350"/>
          </a:p>
        </p:txBody>
      </p:sp>
      <p:sp>
        <p:nvSpPr>
          <p:cNvPr id="377" name="Google Shape;377;p72"/>
          <p:cNvSpPr txBox="1"/>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3000"/>
              </a:spcBef>
              <a:spcAft>
                <a:spcPts val="1500"/>
              </a:spcAft>
              <a:buNone/>
            </a:pPr>
            <a:r>
              <a:rPr b="1" lang="it" sz="3150">
                <a:solidFill>
                  <a:srgbClr val="2D2E33"/>
                </a:solidFill>
                <a:latin typeface="Montserrat"/>
                <a:ea typeface="Montserrat"/>
                <a:cs typeface="Montserrat"/>
                <a:sym typeface="Montserrat"/>
              </a:rPr>
              <a:t>Practical course on FAIR Data Stewardship in Life Science</a:t>
            </a:r>
            <a:endParaRPr b="1" sz="4200">
              <a:solidFill>
                <a:srgbClr val="1A1A1A"/>
              </a:solidFill>
              <a:latin typeface="Raleway"/>
              <a:ea typeface="Raleway"/>
              <a:cs typeface="Raleway"/>
              <a:sym typeface="Raleway"/>
            </a:endParaRPr>
          </a:p>
        </p:txBody>
      </p:sp>
      <p:sp>
        <p:nvSpPr>
          <p:cNvPr id="378" name="Google Shape;378;p72"/>
          <p:cNvSpPr txBox="1"/>
          <p:nvPr/>
        </p:nvSpPr>
        <p:spPr>
          <a:xfrm>
            <a:off x="838275" y="3808475"/>
            <a:ext cx="7498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Lato"/>
                <a:ea typeface="Lato"/>
                <a:cs typeface="Lato"/>
                <a:sym typeface="Lato"/>
              </a:rPr>
              <a:t>Gina Pavone, CNR-ISTI		0000-0003-0087-2151</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Emma Lazzeri, GARR		0000-0003-0506-046X</a:t>
            </a:r>
            <a:endParaRPr>
              <a:latin typeface="Lato"/>
              <a:ea typeface="Lato"/>
              <a:cs typeface="Lato"/>
              <a:sym typeface="Lato"/>
            </a:endParaRPr>
          </a:p>
        </p:txBody>
      </p:sp>
      <p:pic>
        <p:nvPicPr>
          <p:cNvPr id="379" name="Google Shape;379;p72"/>
          <p:cNvPicPr preferRelativeResize="0"/>
          <p:nvPr/>
        </p:nvPicPr>
        <p:blipFill>
          <a:blip r:embed="rId3">
            <a:alphaModFix/>
          </a:blip>
          <a:stretch>
            <a:fillRect/>
          </a:stretch>
        </p:blipFill>
        <p:spPr>
          <a:xfrm>
            <a:off x="7940975" y="4695226"/>
            <a:ext cx="1129551" cy="398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81"/>
          <p:cNvPicPr preferRelativeResize="0"/>
          <p:nvPr/>
        </p:nvPicPr>
        <p:blipFill>
          <a:blip r:embed="rId3">
            <a:alphaModFix/>
          </a:blip>
          <a:stretch>
            <a:fillRect/>
          </a:stretch>
        </p:blipFill>
        <p:spPr>
          <a:xfrm>
            <a:off x="0" y="0"/>
            <a:ext cx="9144000" cy="5127470"/>
          </a:xfrm>
          <a:prstGeom prst="rect">
            <a:avLst/>
          </a:prstGeom>
          <a:noFill/>
          <a:ln>
            <a:noFill/>
          </a:ln>
        </p:spPr>
      </p:pic>
      <p:sp>
        <p:nvSpPr>
          <p:cNvPr id="473" name="Google Shape;473;p81"/>
          <p:cNvSpPr txBox="1"/>
          <p:nvPr>
            <p:ph idx="4294967295" type="ctrTitle"/>
          </p:nvPr>
        </p:nvSpPr>
        <p:spPr>
          <a:xfrm>
            <a:off x="727950" y="1508200"/>
            <a:ext cx="7688100" cy="1664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it">
                <a:solidFill>
                  <a:schemeClr val="accent3"/>
                </a:solidFill>
                <a:highlight>
                  <a:schemeClr val="lt1"/>
                </a:highlight>
              </a:rPr>
              <a:t>How do I know if my research data is protected?</a:t>
            </a:r>
            <a:endParaRPr>
              <a:solidFill>
                <a:schemeClr val="accent3"/>
              </a:solidFill>
              <a:highlight>
                <a:schemeClr val="lt1"/>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8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Some consideration on data protection</a:t>
            </a:r>
            <a:endParaRPr/>
          </a:p>
        </p:txBody>
      </p:sp>
      <p:sp>
        <p:nvSpPr>
          <p:cNvPr id="480" name="Google Shape;480;p82"/>
          <p:cNvSpPr txBox="1"/>
          <p:nvPr>
            <p:ph idx="1" type="body"/>
          </p:nvPr>
        </p:nvSpPr>
        <p:spPr>
          <a:xfrm>
            <a:off x="483675" y="1926475"/>
            <a:ext cx="83403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404040"/>
              </a:buClr>
              <a:buSzPts val="1300"/>
              <a:buChar char="●"/>
            </a:pPr>
            <a:r>
              <a:rPr lang="it">
                <a:solidFill>
                  <a:srgbClr val="404040"/>
                </a:solidFill>
              </a:rPr>
              <a:t>Copyright is a property right in certain types of original literary, artistic and scientific works.</a:t>
            </a:r>
            <a:endParaRPr>
              <a:solidFill>
                <a:srgbClr val="404040"/>
              </a:solidFill>
            </a:endParaRPr>
          </a:p>
          <a:p>
            <a:pPr indent="-311150" lvl="0" marL="457200" rtl="0" algn="l">
              <a:spcBef>
                <a:spcPts val="1000"/>
              </a:spcBef>
              <a:spcAft>
                <a:spcPts val="0"/>
              </a:spcAft>
              <a:buClr>
                <a:srgbClr val="404040"/>
              </a:buClr>
              <a:buSzPts val="1300"/>
              <a:buChar char="●"/>
            </a:pPr>
            <a:r>
              <a:rPr lang="it">
                <a:solidFill>
                  <a:srgbClr val="404040"/>
                </a:solidFill>
              </a:rPr>
              <a:t>Copyright does not protect ideas.</a:t>
            </a:r>
            <a:endParaRPr>
              <a:solidFill>
                <a:srgbClr val="404040"/>
              </a:solidFill>
            </a:endParaRPr>
          </a:p>
          <a:p>
            <a:pPr indent="-311150" lvl="0" marL="457200" rtl="0" algn="l">
              <a:spcBef>
                <a:spcPts val="1000"/>
              </a:spcBef>
              <a:spcAft>
                <a:spcPts val="0"/>
              </a:spcAft>
              <a:buClr>
                <a:srgbClr val="404040"/>
              </a:buClr>
              <a:buSzPts val="1300"/>
              <a:buChar char="●"/>
            </a:pPr>
            <a:r>
              <a:rPr lang="it">
                <a:solidFill>
                  <a:srgbClr val="404040"/>
                </a:solidFill>
              </a:rPr>
              <a:t>Confidentiality protects confidential information. This might be imposed by a contract or if the information is marked confidential. Use of confidential information might give rise to a claim for compensation if confidentiality is breached.</a:t>
            </a:r>
            <a:endParaRPr>
              <a:solidFill>
                <a:srgbClr val="404040"/>
              </a:solidFill>
            </a:endParaRPr>
          </a:p>
          <a:p>
            <a:pPr indent="-311150" lvl="0" marL="457200" rtl="0" algn="l">
              <a:spcBef>
                <a:spcPts val="1000"/>
              </a:spcBef>
              <a:spcAft>
                <a:spcPts val="0"/>
              </a:spcAft>
              <a:buClr>
                <a:srgbClr val="404040"/>
              </a:buClr>
              <a:buSzPts val="1300"/>
              <a:buChar char="●"/>
            </a:pPr>
            <a:r>
              <a:rPr lang="it">
                <a:solidFill>
                  <a:srgbClr val="404040"/>
                </a:solidFill>
              </a:rPr>
              <a:t>Data Subject Rights arise in information that identifies individuals and are recognised by data protection laws in the EU.</a:t>
            </a:r>
            <a:endParaRPr>
              <a:solidFill>
                <a:srgbClr val="404040"/>
              </a:solidFill>
            </a:endParaRPr>
          </a:p>
          <a:p>
            <a:pPr indent="-311150" lvl="0" marL="457200" rtl="0" algn="l">
              <a:spcBef>
                <a:spcPts val="1000"/>
              </a:spcBef>
              <a:spcAft>
                <a:spcPts val="0"/>
              </a:spcAft>
              <a:buClr>
                <a:srgbClr val="404040"/>
              </a:buClr>
              <a:buSzPts val="1300"/>
              <a:buChar char="●"/>
            </a:pPr>
            <a:r>
              <a:rPr lang="it">
                <a:solidFill>
                  <a:srgbClr val="404040"/>
                </a:solidFill>
              </a:rPr>
              <a:t>Patents are registered rights in novel inventions of products or processes.</a:t>
            </a:r>
            <a:endParaRPr>
              <a:solidFill>
                <a:srgbClr val="404040"/>
              </a:solidFill>
            </a:endParaRPr>
          </a:p>
          <a:p>
            <a:pPr indent="-311150" lvl="0" marL="457200" rtl="0" algn="l">
              <a:spcBef>
                <a:spcPts val="1000"/>
              </a:spcBef>
              <a:spcAft>
                <a:spcPts val="1000"/>
              </a:spcAft>
              <a:buClr>
                <a:srgbClr val="404040"/>
              </a:buClr>
              <a:buSzPts val="1300"/>
              <a:buChar char="●"/>
            </a:pPr>
            <a:r>
              <a:rPr lang="it">
                <a:solidFill>
                  <a:srgbClr val="404040"/>
                </a:solidFill>
              </a:rPr>
              <a:t>Some research data may not benefit from any legal protection, although moral and ethical considerations may apply.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83"/>
          <p:cNvSpPr txBox="1"/>
          <p:nvPr>
            <p:ph idx="1" type="body"/>
          </p:nvPr>
        </p:nvSpPr>
        <p:spPr>
          <a:xfrm>
            <a:off x="729450" y="2078875"/>
            <a:ext cx="7688700" cy="2261100"/>
          </a:xfrm>
          <a:prstGeom prst="rect">
            <a:avLst/>
          </a:prstGeom>
        </p:spPr>
        <p:txBody>
          <a:bodyPr anchorCtr="0" anchor="t" bIns="91425" lIns="91425" spcFirstLastPara="1" rIns="91425" wrap="square" tIns="91425">
            <a:normAutofit fontScale="70000" lnSpcReduction="20000"/>
          </a:bodyPr>
          <a:lstStyle/>
          <a:p>
            <a:pPr indent="-326390" lvl="0" marL="457200" rtl="0" algn="l">
              <a:spcBef>
                <a:spcPts val="1000"/>
              </a:spcBef>
              <a:spcAft>
                <a:spcPts val="0"/>
              </a:spcAft>
              <a:buSzPct val="100000"/>
              <a:buChar char="●"/>
            </a:pPr>
            <a:r>
              <a:rPr b="1" lang="it" sz="2200"/>
              <a:t>Raw data</a:t>
            </a:r>
            <a:r>
              <a:rPr lang="it" sz="2200"/>
              <a:t> are not protected by copyright</a:t>
            </a:r>
            <a:endParaRPr sz="2200"/>
          </a:p>
          <a:p>
            <a:pPr indent="-326390" lvl="0" marL="457200" rtl="0" algn="l">
              <a:spcBef>
                <a:spcPts val="1200"/>
              </a:spcBef>
              <a:spcAft>
                <a:spcPts val="0"/>
              </a:spcAft>
              <a:buSzPct val="100000"/>
              <a:buChar char="●"/>
            </a:pPr>
            <a:r>
              <a:rPr b="1" lang="it" sz="2200"/>
              <a:t>Database </a:t>
            </a:r>
            <a:r>
              <a:rPr lang="it" sz="2200"/>
              <a:t>is defined as a collection of independent works, data or other materials arranged in a systematic or methodical way</a:t>
            </a:r>
            <a:endParaRPr sz="2200"/>
          </a:p>
          <a:p>
            <a:pPr indent="-326390" lvl="0" marL="457200" rtl="0" algn="l">
              <a:spcBef>
                <a:spcPts val="1000"/>
              </a:spcBef>
              <a:spcAft>
                <a:spcPts val="0"/>
              </a:spcAft>
              <a:buSzPct val="100000"/>
              <a:buChar char="●"/>
            </a:pPr>
            <a:r>
              <a:rPr b="1" lang="it" sz="2200"/>
              <a:t>Copyright</a:t>
            </a:r>
            <a:r>
              <a:rPr lang="it" sz="2200"/>
              <a:t> protects the </a:t>
            </a:r>
            <a:r>
              <a:rPr b="1" lang="it" sz="2200"/>
              <a:t>structure</a:t>
            </a:r>
            <a:r>
              <a:rPr lang="it" sz="2200"/>
              <a:t>, </a:t>
            </a:r>
            <a:r>
              <a:rPr b="1" lang="it" sz="2200"/>
              <a:t>selection </a:t>
            </a:r>
            <a:r>
              <a:rPr lang="it" sz="2200"/>
              <a:t>or </a:t>
            </a:r>
            <a:r>
              <a:rPr b="1" lang="it" sz="2200"/>
              <a:t>arrangement </a:t>
            </a:r>
            <a:r>
              <a:rPr lang="it" sz="2200"/>
              <a:t>of the database contents, not the data</a:t>
            </a:r>
            <a:endParaRPr sz="2200"/>
          </a:p>
          <a:p>
            <a:pPr indent="-326390" lvl="0" marL="457200" rtl="0" algn="l">
              <a:spcBef>
                <a:spcPts val="1000"/>
              </a:spcBef>
              <a:spcAft>
                <a:spcPts val="1200"/>
              </a:spcAft>
              <a:buSzPct val="100000"/>
              <a:buChar char="●"/>
            </a:pPr>
            <a:r>
              <a:rPr b="1" lang="it" sz="2200"/>
              <a:t>Sui generis database right</a:t>
            </a:r>
            <a:r>
              <a:rPr lang="it" sz="2200"/>
              <a:t>: protects the substantial effort in obtaining data (not creating). Note: the </a:t>
            </a:r>
            <a:r>
              <a:rPr b="1" lang="it" sz="2200"/>
              <a:t>right owner</a:t>
            </a:r>
            <a:r>
              <a:rPr lang="it" sz="2200"/>
              <a:t> is often the institution.</a:t>
            </a:r>
            <a:endParaRPr/>
          </a:p>
        </p:txBody>
      </p:sp>
      <p:sp>
        <p:nvSpPr>
          <p:cNvPr id="487" name="Google Shape;487;p8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Data and law protection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84"/>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Authors and rights owners</a:t>
            </a:r>
            <a:endParaRPr/>
          </a:p>
        </p:txBody>
      </p:sp>
      <p:sp>
        <p:nvSpPr>
          <p:cNvPr id="494" name="Google Shape;494;p84"/>
          <p:cNvSpPr txBox="1"/>
          <p:nvPr>
            <p:ph idx="1" type="body"/>
          </p:nvPr>
        </p:nvSpPr>
        <p:spPr>
          <a:xfrm>
            <a:off x="721225" y="2553125"/>
            <a:ext cx="3300900" cy="1597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440"/>
              <a:buNone/>
            </a:pPr>
            <a:r>
              <a:rPr b="1" lang="it" sz="1400">
                <a:solidFill>
                  <a:schemeClr val="accent1"/>
                </a:solidFill>
              </a:rPr>
              <a:t>Are you the author of the data you collected?</a:t>
            </a:r>
            <a:endParaRPr b="1" sz="1400">
              <a:solidFill>
                <a:schemeClr val="accent1"/>
              </a:solidFill>
            </a:endParaRPr>
          </a:p>
          <a:p>
            <a:pPr indent="0" lvl="0" marL="0" rtl="0" algn="l">
              <a:lnSpc>
                <a:spcPct val="95000"/>
              </a:lnSpc>
              <a:spcBef>
                <a:spcPts val="1200"/>
              </a:spcBef>
              <a:spcAft>
                <a:spcPts val="0"/>
              </a:spcAft>
              <a:buSzPts val="440"/>
              <a:buNone/>
            </a:pPr>
            <a:r>
              <a:rPr lang="it" sz="1120"/>
              <a:t>Yes, in case you can prove it (deposit with clear date, DOI, … use a data repository!)</a:t>
            </a:r>
            <a:endParaRPr sz="1120"/>
          </a:p>
          <a:p>
            <a:pPr indent="0" lvl="0" marL="0" rtl="0" algn="l">
              <a:lnSpc>
                <a:spcPct val="95000"/>
              </a:lnSpc>
              <a:spcBef>
                <a:spcPts val="1200"/>
              </a:spcBef>
              <a:spcAft>
                <a:spcPts val="0"/>
              </a:spcAft>
              <a:buSzPts val="440"/>
              <a:buNone/>
            </a:pPr>
            <a:r>
              <a:rPr b="1" lang="it" sz="1400">
                <a:solidFill>
                  <a:schemeClr val="accent1"/>
                </a:solidFill>
              </a:rPr>
              <a:t>Do you own any rights on the raw data you collected?</a:t>
            </a:r>
            <a:endParaRPr b="1" sz="1400">
              <a:solidFill>
                <a:schemeClr val="accent1"/>
              </a:solidFill>
            </a:endParaRPr>
          </a:p>
          <a:p>
            <a:pPr indent="0" lvl="0" marL="0" rtl="0" algn="l">
              <a:lnSpc>
                <a:spcPct val="95000"/>
              </a:lnSpc>
              <a:spcBef>
                <a:spcPts val="1200"/>
              </a:spcBef>
              <a:spcAft>
                <a:spcPts val="0"/>
              </a:spcAft>
              <a:buSzPts val="440"/>
              <a:buNone/>
            </a:pPr>
            <a:r>
              <a:rPr lang="it" sz="1120"/>
              <a:t>No, data is facts/information and none can own rights on it!</a:t>
            </a:r>
            <a:endParaRPr sz="1120"/>
          </a:p>
          <a:p>
            <a:pPr indent="0" lvl="0" marL="0" rtl="0" algn="l">
              <a:lnSpc>
                <a:spcPct val="95000"/>
              </a:lnSpc>
              <a:spcBef>
                <a:spcPts val="1200"/>
              </a:spcBef>
              <a:spcAft>
                <a:spcPts val="0"/>
              </a:spcAft>
              <a:buClr>
                <a:schemeClr val="dk1"/>
              </a:buClr>
              <a:buSzPts val="440"/>
              <a:buFont typeface="Arial"/>
              <a:buNone/>
            </a:pPr>
            <a:r>
              <a:t/>
            </a:r>
            <a:endParaRPr sz="1120"/>
          </a:p>
          <a:p>
            <a:pPr indent="0" lvl="0" marL="0" rtl="0" algn="l">
              <a:lnSpc>
                <a:spcPct val="95000"/>
              </a:lnSpc>
              <a:spcBef>
                <a:spcPts val="1200"/>
              </a:spcBef>
              <a:spcAft>
                <a:spcPts val="1200"/>
              </a:spcAft>
              <a:buSzPts val="440"/>
              <a:buNone/>
            </a:pPr>
            <a:r>
              <a:t/>
            </a:r>
            <a:endParaRPr sz="1120"/>
          </a:p>
        </p:txBody>
      </p:sp>
      <p:pic>
        <p:nvPicPr>
          <p:cNvPr id="495" name="Google Shape;495;p84"/>
          <p:cNvPicPr preferRelativeResize="0"/>
          <p:nvPr/>
        </p:nvPicPr>
        <p:blipFill>
          <a:blip r:embed="rId3">
            <a:alphaModFix/>
          </a:blip>
          <a:stretch>
            <a:fillRect/>
          </a:stretch>
        </p:blipFill>
        <p:spPr>
          <a:xfrm>
            <a:off x="4597825" y="1215518"/>
            <a:ext cx="4393774" cy="3299621"/>
          </a:xfrm>
          <a:prstGeom prst="rect">
            <a:avLst/>
          </a:prstGeom>
          <a:noFill/>
          <a:ln>
            <a:noFill/>
          </a:ln>
        </p:spPr>
      </p:pic>
      <p:sp>
        <p:nvSpPr>
          <p:cNvPr id="496" name="Google Shape;496;p84"/>
          <p:cNvSpPr txBox="1"/>
          <p:nvPr/>
        </p:nvSpPr>
        <p:spPr>
          <a:xfrm>
            <a:off x="5096050" y="4624325"/>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600">
                <a:solidFill>
                  <a:schemeClr val="dk1"/>
                </a:solidFill>
              </a:rPr>
              <a:t>Photo by</a:t>
            </a:r>
            <a:r>
              <a:rPr lang="it" sz="600">
                <a:solidFill>
                  <a:schemeClr val="dk1"/>
                </a:solidFill>
                <a:uFill>
                  <a:noFill/>
                </a:uFill>
                <a:hlinkClick r:id="rId4">
                  <a:extLst>
                    <a:ext uri="{A12FA001-AC4F-418D-AE19-62706E023703}">
                      <ahyp:hlinkClr val="tx"/>
                    </a:ext>
                  </a:extLst>
                </a:hlinkClick>
              </a:rPr>
              <a:t> </a:t>
            </a:r>
            <a:r>
              <a:rPr lang="it" sz="600" u="sng">
                <a:solidFill>
                  <a:schemeClr val="hlink"/>
                </a:solidFill>
                <a:hlinkClick r:id="rId5"/>
              </a:rPr>
              <a:t>Maria Ziegler</a:t>
            </a:r>
            <a:r>
              <a:rPr lang="it" sz="600">
                <a:solidFill>
                  <a:schemeClr val="dk1"/>
                </a:solidFill>
              </a:rPr>
              <a:t> on</a:t>
            </a:r>
            <a:r>
              <a:rPr lang="it" sz="600">
                <a:solidFill>
                  <a:schemeClr val="dk1"/>
                </a:solidFill>
                <a:uFill>
                  <a:noFill/>
                </a:uFill>
                <a:hlinkClick r:id="rId6">
                  <a:extLst>
                    <a:ext uri="{A12FA001-AC4F-418D-AE19-62706E023703}">
                      <ahyp:hlinkClr val="tx"/>
                    </a:ext>
                  </a:extLst>
                </a:hlinkClick>
              </a:rPr>
              <a:t> </a:t>
            </a:r>
            <a:r>
              <a:rPr lang="it" sz="600" u="sng">
                <a:solidFill>
                  <a:schemeClr val="hlink"/>
                </a:solidFill>
                <a:hlinkClick r:id="rId7"/>
              </a:rPr>
              <a:t>Unsplash</a:t>
            </a:r>
            <a:endParaRPr sz="9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85"/>
          <p:cNvPicPr preferRelativeResize="0"/>
          <p:nvPr/>
        </p:nvPicPr>
        <p:blipFill rotWithShape="1">
          <a:blip r:embed="rId3">
            <a:alphaModFix/>
          </a:blip>
          <a:srcRect b="7413" l="0" r="1263" t="9197"/>
          <a:stretch/>
        </p:blipFill>
        <p:spPr>
          <a:xfrm>
            <a:off x="0" y="0"/>
            <a:ext cx="9144003" cy="5143501"/>
          </a:xfrm>
          <a:prstGeom prst="rect">
            <a:avLst/>
          </a:prstGeom>
          <a:noFill/>
          <a:ln>
            <a:noFill/>
          </a:ln>
        </p:spPr>
      </p:pic>
      <p:sp>
        <p:nvSpPr>
          <p:cNvPr id="503" name="Google Shape;503;p85"/>
          <p:cNvSpPr txBox="1"/>
          <p:nvPr>
            <p:ph idx="4294967295" type="ctrTitle"/>
          </p:nvPr>
        </p:nvSpPr>
        <p:spPr>
          <a:xfrm>
            <a:off x="4795925" y="972125"/>
            <a:ext cx="3844200" cy="1664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solidFill>
                  <a:schemeClr val="accent3"/>
                </a:solidFill>
              </a:rPr>
              <a:t>Licenses</a:t>
            </a:r>
            <a:br>
              <a:rPr lang="it">
                <a:solidFill>
                  <a:schemeClr val="accent3"/>
                </a:solidFill>
              </a:rPr>
            </a:br>
            <a:r>
              <a:rPr b="0" lang="it">
                <a:solidFill>
                  <a:schemeClr val="accent3"/>
                </a:solidFill>
              </a:rPr>
              <a:t>Tell other what they can do with your data</a:t>
            </a:r>
            <a:r>
              <a:rPr lang="it">
                <a:solidFill>
                  <a:schemeClr val="accent3"/>
                </a:solidFill>
              </a:rPr>
              <a:t> </a:t>
            </a:r>
            <a:endParaRPr>
              <a:solidFill>
                <a:schemeClr val="accent3"/>
              </a:solidFill>
            </a:endParaRPr>
          </a:p>
          <a:p>
            <a:pPr indent="0" lvl="0" marL="0" rtl="0" algn="l">
              <a:spcBef>
                <a:spcPts val="0"/>
              </a:spcBef>
              <a:spcAft>
                <a:spcPts val="0"/>
              </a:spcAft>
              <a:buNone/>
            </a:pPr>
            <a:r>
              <a:t/>
            </a:r>
            <a:endParaRPr>
              <a:solidFill>
                <a:schemeClr val="accent3"/>
              </a:solidFill>
              <a:highlight>
                <a:schemeClr val="lt1"/>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86"/>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Creative Commons</a:t>
            </a:r>
            <a:endParaRPr/>
          </a:p>
        </p:txBody>
      </p:sp>
      <p:pic>
        <p:nvPicPr>
          <p:cNvPr id="510" name="Google Shape;510;p86"/>
          <p:cNvPicPr preferRelativeResize="0"/>
          <p:nvPr/>
        </p:nvPicPr>
        <p:blipFill>
          <a:blip r:embed="rId3">
            <a:alphaModFix/>
          </a:blip>
          <a:stretch>
            <a:fillRect/>
          </a:stretch>
        </p:blipFill>
        <p:spPr>
          <a:xfrm>
            <a:off x="4811300" y="1484200"/>
            <a:ext cx="4130850" cy="3052875"/>
          </a:xfrm>
          <a:prstGeom prst="rect">
            <a:avLst/>
          </a:prstGeom>
          <a:noFill/>
          <a:ln>
            <a:noFill/>
          </a:ln>
        </p:spPr>
      </p:pic>
      <p:sp>
        <p:nvSpPr>
          <p:cNvPr id="511" name="Google Shape;511;p86"/>
          <p:cNvSpPr txBox="1"/>
          <p:nvPr/>
        </p:nvSpPr>
        <p:spPr>
          <a:xfrm>
            <a:off x="4700750" y="4537075"/>
            <a:ext cx="3795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1000" u="sng">
                <a:solidFill>
                  <a:schemeClr val="hlink"/>
                </a:solidFill>
                <a:hlinkClick r:id="rId4"/>
              </a:rPr>
              <a:t>CC-Infographic</a:t>
            </a:r>
            <a:r>
              <a:rPr lang="it" sz="1000">
                <a:solidFill>
                  <a:srgbClr val="333333"/>
                </a:solidFill>
              </a:rPr>
              <a:t> by </a:t>
            </a:r>
            <a:r>
              <a:rPr lang="it" sz="1000" u="sng">
                <a:solidFill>
                  <a:schemeClr val="hlink"/>
                </a:solidFill>
                <a:hlinkClick r:id="rId5"/>
              </a:rPr>
              <a:t>Foter</a:t>
            </a:r>
            <a:r>
              <a:rPr lang="it" sz="1000">
                <a:solidFill>
                  <a:srgbClr val="333333"/>
                </a:solidFill>
              </a:rPr>
              <a:t> under </a:t>
            </a:r>
            <a:r>
              <a:rPr lang="it" sz="1000" u="sng">
                <a:solidFill>
                  <a:schemeClr val="hlink"/>
                </a:solidFill>
                <a:hlinkClick r:id="rId6"/>
              </a:rPr>
              <a:t>CC-BY-SA 3.0</a:t>
            </a:r>
            <a:r>
              <a:rPr lang="it" sz="1000">
                <a:solidFill>
                  <a:srgbClr val="333333"/>
                </a:solidFill>
              </a:rPr>
              <a:t> license.</a:t>
            </a:r>
            <a:endParaRPr sz="1000">
              <a:solidFill>
                <a:srgbClr val="333333"/>
              </a:solidFill>
            </a:endParaRPr>
          </a:p>
        </p:txBody>
      </p:sp>
      <p:sp>
        <p:nvSpPr>
          <p:cNvPr id="512" name="Google Shape;512;p86"/>
          <p:cNvSpPr txBox="1"/>
          <p:nvPr>
            <p:ph idx="1" type="subTitle"/>
          </p:nvPr>
        </p:nvSpPr>
        <p:spPr>
          <a:xfrm>
            <a:off x="724950" y="2064475"/>
            <a:ext cx="3300900" cy="2784000"/>
          </a:xfrm>
          <a:prstGeom prst="rect">
            <a:avLst/>
          </a:prstGeom>
        </p:spPr>
        <p:txBody>
          <a:bodyPr anchorCtr="0" anchor="t" bIns="91425" lIns="91425" spcFirstLastPara="1" rIns="91425" wrap="square" tIns="91425">
            <a:normAutofit fontScale="85000"/>
          </a:bodyPr>
          <a:lstStyle/>
          <a:p>
            <a:pPr indent="0" lvl="0" marL="0" rtl="0" algn="l">
              <a:lnSpc>
                <a:spcPct val="90000"/>
              </a:lnSpc>
              <a:spcBef>
                <a:spcPts val="1000"/>
              </a:spcBef>
              <a:spcAft>
                <a:spcPts val="0"/>
              </a:spcAft>
              <a:buNone/>
            </a:pPr>
            <a:r>
              <a:rPr lang="it" sz="2000">
                <a:solidFill>
                  <a:srgbClr val="3F3F3F"/>
                </a:solidFill>
                <a:latin typeface="Calibri"/>
                <a:ea typeface="Calibri"/>
                <a:cs typeface="Calibri"/>
                <a:sym typeface="Calibri"/>
              </a:rPr>
              <a:t>Not all of us are legal experts capable of writing proper licenses.</a:t>
            </a:r>
            <a:endParaRPr sz="2000">
              <a:solidFill>
                <a:srgbClr val="3F3F3F"/>
              </a:solidFill>
              <a:latin typeface="Calibri"/>
              <a:ea typeface="Calibri"/>
              <a:cs typeface="Calibri"/>
              <a:sym typeface="Calibri"/>
            </a:endParaRPr>
          </a:p>
          <a:p>
            <a:pPr indent="0" lvl="0" marL="0" rtl="0" algn="l">
              <a:lnSpc>
                <a:spcPct val="90000"/>
              </a:lnSpc>
              <a:spcBef>
                <a:spcPts val="1000"/>
              </a:spcBef>
              <a:spcAft>
                <a:spcPts val="0"/>
              </a:spcAft>
              <a:buNone/>
            </a:pPr>
            <a:r>
              <a:rPr lang="it" sz="2000">
                <a:solidFill>
                  <a:srgbClr val="3F3F3F"/>
                </a:solidFill>
                <a:latin typeface="Calibri"/>
                <a:ea typeface="Calibri"/>
                <a:cs typeface="Calibri"/>
                <a:sym typeface="Calibri"/>
              </a:rPr>
              <a:t>Creative Commons and Public Domain create legal certainty for everyone, who wants to use works, that are licensed respectively.</a:t>
            </a:r>
            <a:endParaRPr sz="2000">
              <a:solidFill>
                <a:srgbClr val="3F3F3F"/>
              </a:solidFill>
              <a:latin typeface="Calibri"/>
              <a:ea typeface="Calibri"/>
              <a:cs typeface="Calibri"/>
              <a:sym typeface="Calibri"/>
            </a:endParaRPr>
          </a:p>
          <a:p>
            <a:pPr indent="0" lvl="0" marL="0" rtl="0" algn="l">
              <a:lnSpc>
                <a:spcPct val="90000"/>
              </a:lnSpc>
              <a:spcBef>
                <a:spcPts val="1000"/>
              </a:spcBef>
              <a:spcAft>
                <a:spcPts val="1000"/>
              </a:spcAft>
              <a:buNone/>
            </a:pPr>
            <a:r>
              <a:rPr lang="it" sz="2000">
                <a:solidFill>
                  <a:srgbClr val="3F3F3F"/>
                </a:solidFill>
                <a:latin typeface="Calibri"/>
                <a:ea typeface="Calibri"/>
                <a:cs typeface="Calibri"/>
                <a:sym typeface="Calibri"/>
              </a:rPr>
              <a:t>It is important to follow and understand the different meanings of the licenses and follow the rules for using them.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87"/>
          <p:cNvSpPr txBox="1"/>
          <p:nvPr>
            <p:ph idx="1" type="body"/>
          </p:nvPr>
        </p:nvSpPr>
        <p:spPr>
          <a:xfrm>
            <a:off x="729450" y="2078875"/>
            <a:ext cx="7688700" cy="2261100"/>
          </a:xfrm>
          <a:prstGeom prst="rect">
            <a:avLst/>
          </a:prstGeom>
        </p:spPr>
        <p:txBody>
          <a:bodyPr anchorCtr="0" anchor="t" bIns="91425" lIns="91425" spcFirstLastPara="1" rIns="91425" wrap="square" tIns="91425">
            <a:normAutofit fontScale="25000" lnSpcReduction="20000"/>
          </a:bodyPr>
          <a:lstStyle/>
          <a:p>
            <a:pPr indent="0" lvl="0" marL="0" rtl="0" algn="l">
              <a:lnSpc>
                <a:spcPct val="115000"/>
              </a:lnSpc>
              <a:spcBef>
                <a:spcPts val="300"/>
              </a:spcBef>
              <a:spcAft>
                <a:spcPts val="0"/>
              </a:spcAft>
              <a:buClr>
                <a:schemeClr val="dk1"/>
              </a:buClr>
              <a:buSzPts val="275"/>
              <a:buFont typeface="Arial"/>
              <a:buNone/>
            </a:pPr>
            <a:r>
              <a:rPr b="1" lang="it" sz="5150">
                <a:solidFill>
                  <a:schemeClr val="accent1"/>
                </a:solidFill>
                <a:latin typeface="Arial"/>
                <a:ea typeface="Arial"/>
                <a:cs typeface="Arial"/>
                <a:sym typeface="Arial"/>
              </a:rPr>
              <a:t>Public Domain</a:t>
            </a:r>
            <a:endParaRPr b="1" sz="5150">
              <a:solidFill>
                <a:schemeClr val="accent1"/>
              </a:solidFill>
              <a:latin typeface="Arial"/>
              <a:ea typeface="Arial"/>
              <a:cs typeface="Arial"/>
              <a:sym typeface="Arial"/>
            </a:endParaRPr>
          </a:p>
          <a:p>
            <a:pPr indent="0" lvl="0" marL="0" rtl="0" algn="l">
              <a:lnSpc>
                <a:spcPct val="115000"/>
              </a:lnSpc>
              <a:spcBef>
                <a:spcPts val="1200"/>
              </a:spcBef>
              <a:spcAft>
                <a:spcPts val="0"/>
              </a:spcAft>
              <a:buClr>
                <a:schemeClr val="dk1"/>
              </a:buClr>
              <a:buSzPts val="275"/>
              <a:buFont typeface="Arial"/>
              <a:buNone/>
            </a:pPr>
            <a:r>
              <a:rPr lang="it" sz="5150">
                <a:solidFill>
                  <a:srgbClr val="595959"/>
                </a:solidFill>
                <a:latin typeface="Arial"/>
                <a:ea typeface="Arial"/>
                <a:cs typeface="Arial"/>
                <a:sym typeface="Arial"/>
              </a:rPr>
              <a:t>Works are not covered by copyright</a:t>
            </a:r>
            <a:endParaRPr sz="5150">
              <a:solidFill>
                <a:srgbClr val="595959"/>
              </a:solidFill>
              <a:latin typeface="Arial"/>
              <a:ea typeface="Arial"/>
              <a:cs typeface="Arial"/>
              <a:sym typeface="Arial"/>
            </a:endParaRPr>
          </a:p>
          <a:p>
            <a:pPr indent="0" lvl="0" marL="0" rtl="0" algn="l">
              <a:lnSpc>
                <a:spcPct val="115000"/>
              </a:lnSpc>
              <a:spcBef>
                <a:spcPts val="1200"/>
              </a:spcBef>
              <a:spcAft>
                <a:spcPts val="0"/>
              </a:spcAft>
              <a:buClr>
                <a:schemeClr val="dk1"/>
              </a:buClr>
              <a:buSzPts val="275"/>
              <a:buFont typeface="Arial"/>
              <a:buNone/>
            </a:pPr>
            <a:r>
              <a:rPr b="1" lang="it" sz="5150">
                <a:solidFill>
                  <a:schemeClr val="accent1"/>
                </a:solidFill>
                <a:latin typeface="Arial"/>
                <a:ea typeface="Arial"/>
                <a:cs typeface="Arial"/>
                <a:sym typeface="Arial"/>
              </a:rPr>
              <a:t>CC-0 (no rights reserved)</a:t>
            </a:r>
            <a:endParaRPr b="1" sz="5150">
              <a:solidFill>
                <a:srgbClr val="595959"/>
              </a:solidFill>
              <a:latin typeface="Arial"/>
              <a:ea typeface="Arial"/>
              <a:cs typeface="Arial"/>
              <a:sym typeface="Arial"/>
            </a:endParaRPr>
          </a:p>
          <a:p>
            <a:pPr indent="0" lvl="0" marL="0" rtl="0" algn="l">
              <a:lnSpc>
                <a:spcPct val="115000"/>
              </a:lnSpc>
              <a:spcBef>
                <a:spcPts val="1200"/>
              </a:spcBef>
              <a:spcAft>
                <a:spcPts val="0"/>
              </a:spcAft>
              <a:buClr>
                <a:schemeClr val="dk1"/>
              </a:buClr>
              <a:buSzPts val="275"/>
              <a:buFont typeface="Arial"/>
              <a:buNone/>
            </a:pPr>
            <a:r>
              <a:rPr lang="it" sz="5150">
                <a:solidFill>
                  <a:srgbClr val="595959"/>
                </a:solidFill>
                <a:latin typeface="Arial"/>
                <a:ea typeface="Arial"/>
                <a:cs typeface="Arial"/>
                <a:sym typeface="Arial"/>
              </a:rPr>
              <a:t>Allows creators to give up their copyright and put their works into the worldwide public domain</a:t>
            </a:r>
            <a:endParaRPr sz="5150">
              <a:solidFill>
                <a:srgbClr val="595959"/>
              </a:solidFill>
              <a:latin typeface="Arial"/>
              <a:ea typeface="Arial"/>
              <a:cs typeface="Arial"/>
              <a:sym typeface="Arial"/>
            </a:endParaRPr>
          </a:p>
          <a:p>
            <a:pPr indent="0" lvl="0" marL="0" rtl="0" algn="l">
              <a:lnSpc>
                <a:spcPct val="115000"/>
              </a:lnSpc>
              <a:spcBef>
                <a:spcPts val="1200"/>
              </a:spcBef>
              <a:spcAft>
                <a:spcPts val="0"/>
              </a:spcAft>
              <a:buClr>
                <a:schemeClr val="dk1"/>
              </a:buClr>
              <a:buSzPts val="275"/>
              <a:buFont typeface="Arial"/>
              <a:buNone/>
            </a:pPr>
            <a:r>
              <a:rPr b="1" lang="it" sz="5150">
                <a:solidFill>
                  <a:schemeClr val="accent1"/>
                </a:solidFill>
                <a:latin typeface="Arial"/>
                <a:ea typeface="Arial"/>
                <a:cs typeface="Arial"/>
                <a:sym typeface="Arial"/>
              </a:rPr>
              <a:t>CC-BY (Attribution)</a:t>
            </a:r>
            <a:endParaRPr b="1" sz="5150">
              <a:solidFill>
                <a:srgbClr val="595959"/>
              </a:solidFill>
              <a:latin typeface="Arial"/>
              <a:ea typeface="Arial"/>
              <a:cs typeface="Arial"/>
              <a:sym typeface="Arial"/>
            </a:endParaRPr>
          </a:p>
          <a:p>
            <a:pPr indent="0" lvl="0" marL="0" rtl="0" algn="l">
              <a:lnSpc>
                <a:spcPct val="115000"/>
              </a:lnSpc>
              <a:spcBef>
                <a:spcPts val="1200"/>
              </a:spcBef>
              <a:spcAft>
                <a:spcPts val="0"/>
              </a:spcAft>
              <a:buClr>
                <a:schemeClr val="dk1"/>
              </a:buClr>
              <a:buSzPts val="275"/>
              <a:buFont typeface="Arial"/>
              <a:buNone/>
            </a:pPr>
            <a:r>
              <a:rPr lang="it" sz="5150">
                <a:solidFill>
                  <a:srgbClr val="595959"/>
                </a:solidFill>
                <a:latin typeface="Arial"/>
                <a:ea typeface="Arial"/>
                <a:cs typeface="Arial"/>
                <a:sym typeface="Arial"/>
              </a:rPr>
              <a:t>This license allows reusers to distribute, remix, adapt, and build upon the material in any medium or format, so long as attribution is given to the creator</a:t>
            </a:r>
            <a:endParaRPr sz="5150">
              <a:solidFill>
                <a:srgbClr val="595959"/>
              </a:solidFill>
              <a:latin typeface="Arial"/>
              <a:ea typeface="Arial"/>
              <a:cs typeface="Arial"/>
              <a:sym typeface="Arial"/>
            </a:endParaRPr>
          </a:p>
          <a:p>
            <a:pPr indent="0" lvl="0" marL="0" rtl="0" algn="l">
              <a:lnSpc>
                <a:spcPct val="115000"/>
              </a:lnSpc>
              <a:spcBef>
                <a:spcPts val="1200"/>
              </a:spcBef>
              <a:spcAft>
                <a:spcPts val="1200"/>
              </a:spcAft>
              <a:buNone/>
            </a:pPr>
            <a:r>
              <a:t/>
            </a:r>
            <a:endParaRPr/>
          </a:p>
        </p:txBody>
      </p:sp>
      <p:sp>
        <p:nvSpPr>
          <p:cNvPr id="519" name="Google Shape;519;p8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Types of CC Licenses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8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Types of CC Licenses</a:t>
            </a:r>
            <a:endParaRPr/>
          </a:p>
          <a:p>
            <a:pPr indent="0" lvl="0" marL="0" rtl="0" algn="l">
              <a:spcBef>
                <a:spcPts val="0"/>
              </a:spcBef>
              <a:spcAft>
                <a:spcPts val="0"/>
              </a:spcAft>
              <a:buNone/>
            </a:pPr>
            <a:r>
              <a:t/>
            </a:r>
            <a:endParaRPr/>
          </a:p>
        </p:txBody>
      </p:sp>
      <p:sp>
        <p:nvSpPr>
          <p:cNvPr id="525" name="Google Shape;525;p8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fontScale="25000" lnSpcReduction="20000"/>
          </a:bodyPr>
          <a:lstStyle/>
          <a:p>
            <a:pPr indent="0" lvl="0" marL="0" rtl="0" algn="l">
              <a:spcBef>
                <a:spcPts val="300"/>
              </a:spcBef>
              <a:spcAft>
                <a:spcPts val="0"/>
              </a:spcAft>
              <a:buClr>
                <a:schemeClr val="dk1"/>
              </a:buClr>
              <a:buSzPts val="275"/>
              <a:buFont typeface="Arial"/>
              <a:buNone/>
            </a:pPr>
            <a:r>
              <a:rPr b="1" lang="it" sz="5150">
                <a:latin typeface="Arial"/>
                <a:ea typeface="Arial"/>
                <a:cs typeface="Arial"/>
                <a:sym typeface="Arial"/>
              </a:rPr>
              <a:t>CC-BY-SA (Attribution – ShareAlike)</a:t>
            </a:r>
            <a:endParaRPr b="1" sz="5150">
              <a:latin typeface="Arial"/>
              <a:ea typeface="Arial"/>
              <a:cs typeface="Arial"/>
              <a:sym typeface="Arial"/>
            </a:endParaRPr>
          </a:p>
          <a:p>
            <a:pPr indent="0" lvl="0" marL="0" rtl="0" algn="l">
              <a:spcBef>
                <a:spcPts val="1200"/>
              </a:spcBef>
              <a:spcAft>
                <a:spcPts val="0"/>
              </a:spcAft>
              <a:buClr>
                <a:schemeClr val="dk1"/>
              </a:buClr>
              <a:buSzPts val="275"/>
              <a:buFont typeface="Arial"/>
              <a:buNone/>
            </a:pPr>
            <a:r>
              <a:rPr lang="it" sz="5150">
                <a:latin typeface="Arial"/>
                <a:ea typeface="Arial"/>
                <a:cs typeface="Arial"/>
                <a:sym typeface="Arial"/>
              </a:rPr>
              <a:t>This license allows reusers to distribute, remix, adapt, and build upon the material in any medium or format, so long as attribution is given to the creator. The license allows for commercial use. If you remix, adapt, or build upon the material, you must license the modified material under identical terms.</a:t>
            </a:r>
            <a:endParaRPr sz="5150">
              <a:latin typeface="Arial"/>
              <a:ea typeface="Arial"/>
              <a:cs typeface="Arial"/>
              <a:sym typeface="Arial"/>
            </a:endParaRPr>
          </a:p>
          <a:p>
            <a:pPr indent="0" lvl="0" marL="0" rtl="0" algn="l">
              <a:spcBef>
                <a:spcPts val="1200"/>
              </a:spcBef>
              <a:spcAft>
                <a:spcPts val="0"/>
              </a:spcAft>
              <a:buClr>
                <a:schemeClr val="dk1"/>
              </a:buClr>
              <a:buSzPts val="275"/>
              <a:buFont typeface="Arial"/>
              <a:buNone/>
            </a:pPr>
            <a:r>
              <a:rPr b="1" lang="it" sz="5150">
                <a:latin typeface="Arial"/>
                <a:ea typeface="Arial"/>
                <a:cs typeface="Arial"/>
                <a:sym typeface="Arial"/>
              </a:rPr>
              <a:t>CC-BY-ND (Attribution – NonDerivative)</a:t>
            </a:r>
            <a:endParaRPr b="1" sz="5150">
              <a:latin typeface="Arial"/>
              <a:ea typeface="Arial"/>
              <a:cs typeface="Arial"/>
              <a:sym typeface="Arial"/>
            </a:endParaRPr>
          </a:p>
          <a:p>
            <a:pPr indent="0" lvl="0" marL="0" rtl="0" algn="l">
              <a:spcBef>
                <a:spcPts val="1200"/>
              </a:spcBef>
              <a:spcAft>
                <a:spcPts val="0"/>
              </a:spcAft>
              <a:buClr>
                <a:schemeClr val="dk1"/>
              </a:buClr>
              <a:buSzPts val="275"/>
              <a:buFont typeface="Arial"/>
              <a:buNone/>
            </a:pPr>
            <a:r>
              <a:rPr lang="it" sz="5150">
                <a:latin typeface="Arial"/>
                <a:ea typeface="Arial"/>
                <a:cs typeface="Arial"/>
                <a:sym typeface="Arial"/>
              </a:rPr>
              <a:t>This license allows reusers to copy and distribute the material in any medium or format in unadapted form only, and only so long as attribution is given to the creator. The license allows for commercial use. </a:t>
            </a:r>
            <a:endParaRPr sz="5150">
              <a:latin typeface="Arial"/>
              <a:ea typeface="Arial"/>
              <a:cs typeface="Arial"/>
              <a:sym typeface="Arial"/>
            </a:endParaRPr>
          </a:p>
          <a:p>
            <a:pPr indent="0" lvl="0" marL="0" rtl="0" algn="l">
              <a:spcBef>
                <a:spcPts val="1200"/>
              </a:spcBef>
              <a:spcAft>
                <a:spcPts val="0"/>
              </a:spcAft>
              <a:buClr>
                <a:schemeClr val="dk1"/>
              </a:buClr>
              <a:buSzPts val="275"/>
              <a:buFont typeface="Arial"/>
              <a:buNone/>
            </a:pPr>
            <a:r>
              <a:rPr b="1" lang="it" sz="5150">
                <a:latin typeface="Arial"/>
                <a:ea typeface="Arial"/>
                <a:cs typeface="Arial"/>
                <a:sym typeface="Arial"/>
              </a:rPr>
              <a:t>CC-BY-NC (Attribution – NonCommercial)</a:t>
            </a:r>
            <a:endParaRPr b="1" sz="5150">
              <a:latin typeface="Arial"/>
              <a:ea typeface="Arial"/>
              <a:cs typeface="Arial"/>
              <a:sym typeface="Arial"/>
            </a:endParaRPr>
          </a:p>
          <a:p>
            <a:pPr indent="0" lvl="0" marL="0" rtl="0" algn="l">
              <a:spcBef>
                <a:spcPts val="1200"/>
              </a:spcBef>
              <a:spcAft>
                <a:spcPts val="0"/>
              </a:spcAft>
              <a:buNone/>
            </a:pPr>
            <a:r>
              <a:rPr lang="it" sz="5150">
                <a:latin typeface="Arial"/>
                <a:ea typeface="Arial"/>
                <a:cs typeface="Arial"/>
                <a:sym typeface="Arial"/>
              </a:rPr>
              <a:t>This license allows reusers to distribute, remix, adapt, and build upon the material in any medium or format for noncommercial purposes only, and only so long as attribution is given to the creator. </a:t>
            </a:r>
            <a:endParaRPr sz="4800">
              <a:solidFill>
                <a:schemeClr val="lt1"/>
              </a:solidFill>
              <a:highlight>
                <a:schemeClr val="dk1"/>
              </a:highlight>
            </a:endParaRPr>
          </a:p>
          <a:p>
            <a:pPr indent="0" lvl="0" marL="0" rtl="0" algn="l">
              <a:spcBef>
                <a:spcPts val="120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89"/>
          <p:cNvSpPr txBox="1"/>
          <p:nvPr>
            <p:ph type="title"/>
          </p:nvPr>
        </p:nvSpPr>
        <p:spPr>
          <a:xfrm>
            <a:off x="729450" y="276750"/>
            <a:ext cx="7688400" cy="124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sz="2900"/>
              <a:t>Licensing your Research Data: Creative Commons</a:t>
            </a:r>
            <a:endParaRPr sz="2900"/>
          </a:p>
        </p:txBody>
      </p:sp>
      <p:pic>
        <p:nvPicPr>
          <p:cNvPr id="532" name="Google Shape;532;p89"/>
          <p:cNvPicPr preferRelativeResize="0"/>
          <p:nvPr/>
        </p:nvPicPr>
        <p:blipFill>
          <a:blip r:embed="rId3">
            <a:alphaModFix/>
          </a:blip>
          <a:stretch>
            <a:fillRect/>
          </a:stretch>
        </p:blipFill>
        <p:spPr>
          <a:xfrm>
            <a:off x="5105402" y="1291726"/>
            <a:ext cx="3623766" cy="3927976"/>
          </a:xfrm>
          <a:prstGeom prst="rect">
            <a:avLst/>
          </a:prstGeom>
          <a:noFill/>
          <a:ln>
            <a:noFill/>
          </a:ln>
        </p:spPr>
      </p:pic>
      <p:sp>
        <p:nvSpPr>
          <p:cNvPr id="533" name="Google Shape;533;p89"/>
          <p:cNvSpPr txBox="1"/>
          <p:nvPr/>
        </p:nvSpPr>
        <p:spPr>
          <a:xfrm>
            <a:off x="792550" y="4204850"/>
            <a:ext cx="3000000" cy="29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700" u="sng">
                <a:solidFill>
                  <a:schemeClr val="lt1"/>
                </a:solidFill>
                <a:highlight>
                  <a:schemeClr val="dk2"/>
                </a:highlight>
                <a:latin typeface="Calibri"/>
                <a:ea typeface="Calibri"/>
                <a:cs typeface="Calibri"/>
                <a:sym typeface="Calibri"/>
                <a:hlinkClick r:id="rId4">
                  <a:extLst>
                    <a:ext uri="{A12FA001-AC4F-418D-AE19-62706E023703}">
                      <ahyp:hlinkClr val="tx"/>
                    </a:ext>
                  </a:extLst>
                </a:hlinkClick>
              </a:rPr>
              <a:t>https://doi.org/10.5281/zenodo.840651</a:t>
            </a:r>
            <a:endParaRPr sz="700" u="sng">
              <a:solidFill>
                <a:schemeClr val="lt1"/>
              </a:solidFill>
              <a:highlight>
                <a:schemeClr val="dk2"/>
              </a:highlight>
              <a:latin typeface="Calibri"/>
              <a:ea typeface="Calibri"/>
              <a:cs typeface="Calibri"/>
              <a:sym typeface="Calibri"/>
            </a:endParaRPr>
          </a:p>
        </p:txBody>
      </p:sp>
      <p:pic>
        <p:nvPicPr>
          <p:cNvPr id="534" name="Google Shape;534;p89"/>
          <p:cNvPicPr preferRelativeResize="0"/>
          <p:nvPr/>
        </p:nvPicPr>
        <p:blipFill rotWithShape="1">
          <a:blip r:embed="rId5">
            <a:alphaModFix/>
          </a:blip>
          <a:srcRect b="45681" l="0" r="27787" t="0"/>
          <a:stretch/>
        </p:blipFill>
        <p:spPr>
          <a:xfrm>
            <a:off x="803175" y="1978650"/>
            <a:ext cx="4049150" cy="2050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90"/>
          <p:cNvSpPr txBox="1"/>
          <p:nvPr>
            <p:ph type="title"/>
          </p:nvPr>
        </p:nvSpPr>
        <p:spPr>
          <a:xfrm>
            <a:off x="727800" y="95575"/>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sz="3000"/>
              <a:t>Licensing your Research Data: Creative Commons</a:t>
            </a:r>
            <a:endParaRPr sz="3000"/>
          </a:p>
        </p:txBody>
      </p:sp>
      <p:sp>
        <p:nvSpPr>
          <p:cNvPr id="541" name="Google Shape;541;p90"/>
          <p:cNvSpPr txBox="1"/>
          <p:nvPr/>
        </p:nvSpPr>
        <p:spPr>
          <a:xfrm>
            <a:off x="616650" y="4654475"/>
            <a:ext cx="3000000" cy="29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700" u="sng">
                <a:solidFill>
                  <a:schemeClr val="hlink"/>
                </a:solidFill>
                <a:latin typeface="Calibri"/>
                <a:ea typeface="Calibri"/>
                <a:cs typeface="Calibri"/>
                <a:sym typeface="Calibri"/>
                <a:hlinkClick r:id="rId3"/>
              </a:rPr>
              <a:t>https://doi.org/10.5281/zenodo.840651</a:t>
            </a:r>
            <a:endParaRPr sz="700" u="sng">
              <a:solidFill>
                <a:schemeClr val="hlink"/>
              </a:solidFill>
              <a:latin typeface="Calibri"/>
              <a:ea typeface="Calibri"/>
              <a:cs typeface="Calibri"/>
              <a:sym typeface="Calibri"/>
            </a:endParaRPr>
          </a:p>
        </p:txBody>
      </p:sp>
      <p:pic>
        <p:nvPicPr>
          <p:cNvPr id="542" name="Google Shape;542;p90"/>
          <p:cNvPicPr preferRelativeResize="0"/>
          <p:nvPr/>
        </p:nvPicPr>
        <p:blipFill>
          <a:blip r:embed="rId4">
            <a:alphaModFix/>
          </a:blip>
          <a:stretch>
            <a:fillRect/>
          </a:stretch>
        </p:blipFill>
        <p:spPr>
          <a:xfrm>
            <a:off x="3907300" y="1504943"/>
            <a:ext cx="2007721" cy="3775582"/>
          </a:xfrm>
          <a:prstGeom prst="rect">
            <a:avLst/>
          </a:prstGeom>
          <a:noFill/>
          <a:ln>
            <a:noFill/>
          </a:ln>
        </p:spPr>
      </p:pic>
      <p:pic>
        <p:nvPicPr>
          <p:cNvPr id="543" name="Google Shape;543;p90"/>
          <p:cNvPicPr preferRelativeResize="0"/>
          <p:nvPr/>
        </p:nvPicPr>
        <p:blipFill>
          <a:blip r:embed="rId5">
            <a:alphaModFix/>
          </a:blip>
          <a:stretch>
            <a:fillRect/>
          </a:stretch>
        </p:blipFill>
        <p:spPr>
          <a:xfrm>
            <a:off x="5761725" y="623593"/>
            <a:ext cx="3228975" cy="2257425"/>
          </a:xfrm>
          <a:prstGeom prst="rect">
            <a:avLst/>
          </a:prstGeom>
          <a:noFill/>
          <a:ln>
            <a:noFill/>
          </a:ln>
        </p:spPr>
      </p:pic>
      <p:pic>
        <p:nvPicPr>
          <p:cNvPr id="544" name="Google Shape;544;p90"/>
          <p:cNvPicPr preferRelativeResize="0"/>
          <p:nvPr/>
        </p:nvPicPr>
        <p:blipFill>
          <a:blip r:embed="rId6">
            <a:alphaModFix/>
          </a:blip>
          <a:stretch>
            <a:fillRect/>
          </a:stretch>
        </p:blipFill>
        <p:spPr>
          <a:xfrm>
            <a:off x="7168050" y="2432543"/>
            <a:ext cx="2257425" cy="2809875"/>
          </a:xfrm>
          <a:prstGeom prst="rect">
            <a:avLst/>
          </a:prstGeom>
          <a:noFill/>
          <a:ln>
            <a:noFill/>
          </a:ln>
        </p:spPr>
      </p:pic>
      <p:sp>
        <p:nvSpPr>
          <p:cNvPr id="545" name="Google Shape;545;p90"/>
          <p:cNvSpPr txBox="1"/>
          <p:nvPr>
            <p:ph idx="4294967295" type="body"/>
          </p:nvPr>
        </p:nvSpPr>
        <p:spPr>
          <a:xfrm>
            <a:off x="250825" y="2254175"/>
            <a:ext cx="3456000" cy="2141700"/>
          </a:xfrm>
          <a:prstGeom prst="rect">
            <a:avLst/>
          </a:prstGeom>
        </p:spPr>
        <p:txBody>
          <a:bodyPr anchorCtr="0" anchor="t" bIns="91425" lIns="91425" spcFirstLastPara="1" rIns="91425" wrap="square" tIns="91425">
            <a:normAutofit fontScale="85000" lnSpcReduction="20000"/>
          </a:bodyPr>
          <a:lstStyle/>
          <a:p>
            <a:pPr indent="-328723" lvl="0" marL="457200" rtl="0" algn="l">
              <a:lnSpc>
                <a:spcPct val="95000"/>
              </a:lnSpc>
              <a:spcBef>
                <a:spcPts val="700"/>
              </a:spcBef>
              <a:spcAft>
                <a:spcPts val="0"/>
              </a:spcAft>
              <a:buClr>
                <a:schemeClr val="lt1"/>
              </a:buClr>
              <a:buSzPct val="100000"/>
              <a:buChar char="●"/>
            </a:pPr>
            <a:r>
              <a:rPr lang="it" sz="1854">
                <a:solidFill>
                  <a:schemeClr val="lt1"/>
                </a:solidFill>
              </a:rPr>
              <a:t>Use a CC0 or public domain, then ask for credit</a:t>
            </a:r>
            <a:endParaRPr sz="1854">
              <a:solidFill>
                <a:schemeClr val="lt1"/>
              </a:solidFill>
            </a:endParaRPr>
          </a:p>
          <a:p>
            <a:pPr indent="-328723" lvl="0" marL="457200" rtl="0" algn="l">
              <a:lnSpc>
                <a:spcPct val="95000"/>
              </a:lnSpc>
              <a:spcBef>
                <a:spcPts val="0"/>
              </a:spcBef>
              <a:spcAft>
                <a:spcPts val="0"/>
              </a:spcAft>
              <a:buClr>
                <a:schemeClr val="lt1"/>
              </a:buClr>
              <a:buSzPct val="100000"/>
              <a:buChar char="●"/>
            </a:pPr>
            <a:r>
              <a:rPr b="1" lang="it" sz="1854">
                <a:solidFill>
                  <a:schemeClr val="lt1"/>
                </a:solidFill>
              </a:rPr>
              <a:t>Provide a citation </a:t>
            </a:r>
            <a:r>
              <a:rPr lang="it" sz="1854">
                <a:solidFill>
                  <a:schemeClr val="lt1"/>
                </a:solidFill>
              </a:rPr>
              <a:t>that researchers using your data can simply copy and paste to give you credit for your work</a:t>
            </a:r>
            <a:endParaRPr sz="1854">
              <a:solidFill>
                <a:schemeClr val="lt1"/>
              </a:solidFill>
            </a:endParaRPr>
          </a:p>
          <a:p>
            <a:pPr indent="-328723" lvl="0" marL="457200" rtl="0" algn="l">
              <a:lnSpc>
                <a:spcPct val="95000"/>
              </a:lnSpc>
              <a:spcBef>
                <a:spcPts val="0"/>
              </a:spcBef>
              <a:spcAft>
                <a:spcPts val="0"/>
              </a:spcAft>
              <a:buClr>
                <a:schemeClr val="lt1"/>
              </a:buClr>
              <a:buSzPct val="100000"/>
              <a:buChar char="●"/>
            </a:pPr>
            <a:r>
              <a:rPr lang="it" sz="1854">
                <a:solidFill>
                  <a:schemeClr val="lt1"/>
                </a:solidFill>
              </a:rPr>
              <a:t>Remember that it’s bad science not to cite the source</a:t>
            </a:r>
            <a:endParaRPr sz="1854">
              <a:solidFill>
                <a:schemeClr val="lt1"/>
              </a:solidFill>
            </a:endParaRPr>
          </a:p>
          <a:p>
            <a:pPr indent="-328723" lvl="0" marL="457200" rtl="0" algn="l">
              <a:lnSpc>
                <a:spcPct val="95000"/>
              </a:lnSpc>
              <a:spcBef>
                <a:spcPts val="0"/>
              </a:spcBef>
              <a:spcAft>
                <a:spcPts val="0"/>
              </a:spcAft>
              <a:buClr>
                <a:schemeClr val="lt1"/>
              </a:buClr>
              <a:buSzPct val="100000"/>
              <a:buChar char="●"/>
            </a:pPr>
            <a:r>
              <a:rPr b="1" lang="it" sz="1854">
                <a:solidFill>
                  <a:schemeClr val="lt1"/>
                </a:solidFill>
              </a:rPr>
              <a:t>CC0 does not mean academic unpoliteness</a:t>
            </a:r>
            <a:endParaRPr b="1" sz="1854">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73"/>
          <p:cNvPicPr preferRelativeResize="0"/>
          <p:nvPr/>
        </p:nvPicPr>
        <p:blipFill>
          <a:blip r:embed="rId3">
            <a:alphaModFix/>
          </a:blip>
          <a:stretch>
            <a:fillRect/>
          </a:stretch>
        </p:blipFill>
        <p:spPr>
          <a:xfrm>
            <a:off x="963375" y="748700"/>
            <a:ext cx="8153176" cy="4394800"/>
          </a:xfrm>
          <a:prstGeom prst="rect">
            <a:avLst/>
          </a:prstGeom>
          <a:noFill/>
          <a:ln>
            <a:noFill/>
          </a:ln>
        </p:spPr>
      </p:pic>
      <p:sp>
        <p:nvSpPr>
          <p:cNvPr id="385" name="Google Shape;385;p73"/>
          <p:cNvSpPr txBox="1"/>
          <p:nvPr/>
        </p:nvSpPr>
        <p:spPr>
          <a:xfrm>
            <a:off x="40475" y="95975"/>
            <a:ext cx="7999800" cy="6465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it" sz="3000">
                <a:solidFill>
                  <a:schemeClr val="dk2"/>
                </a:solidFill>
                <a:highlight>
                  <a:srgbClr val="FFFF00"/>
                </a:highlight>
                <a:latin typeface="Oswald"/>
                <a:ea typeface="Oswald"/>
                <a:cs typeface="Oswald"/>
                <a:sym typeface="Oswald"/>
              </a:rPr>
              <a:t>Open Science is compatible with data protection</a:t>
            </a:r>
            <a:endParaRPr>
              <a:highlight>
                <a:srgbClr val="FFFF00"/>
              </a:highlight>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91"/>
          <p:cNvSpPr txBox="1"/>
          <p:nvPr>
            <p:ph idx="1" type="body"/>
          </p:nvPr>
        </p:nvSpPr>
        <p:spPr>
          <a:xfrm>
            <a:off x="3913275" y="1703550"/>
            <a:ext cx="4514400" cy="3042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b="1" lang="it" sz="1900">
                <a:solidFill>
                  <a:schemeClr val="accent1"/>
                </a:solidFill>
              </a:rPr>
              <a:t>Create and share a description of your data </a:t>
            </a:r>
            <a:endParaRPr b="1" sz="1900">
              <a:solidFill>
                <a:schemeClr val="accent1"/>
              </a:solidFill>
            </a:endParaRPr>
          </a:p>
          <a:p>
            <a:pPr indent="-330200" lvl="0" marL="457200" rtl="0" algn="l">
              <a:spcBef>
                <a:spcPts val="1200"/>
              </a:spcBef>
              <a:spcAft>
                <a:spcPts val="0"/>
              </a:spcAft>
              <a:buSzPts val="1600"/>
              <a:buChar char="●"/>
            </a:pPr>
            <a:r>
              <a:rPr lang="it"/>
              <a:t>This way other researchers may</a:t>
            </a:r>
            <a:r>
              <a:rPr b="1" lang="it"/>
              <a:t> ask for permission to access</a:t>
            </a:r>
            <a:r>
              <a:rPr lang="it"/>
              <a:t> your data for reuse purposes, by giving a specific aim and following the rules defined by the law. </a:t>
            </a:r>
            <a:endParaRPr/>
          </a:p>
          <a:p>
            <a:pPr indent="-330200" lvl="0" marL="457200" rtl="0" algn="l">
              <a:spcBef>
                <a:spcPts val="1200"/>
              </a:spcBef>
              <a:spcAft>
                <a:spcPts val="0"/>
              </a:spcAft>
              <a:buSzPts val="1600"/>
              <a:buChar char="●"/>
            </a:pPr>
            <a:r>
              <a:rPr b="1" lang="it"/>
              <a:t>Restrict access </a:t>
            </a:r>
            <a:r>
              <a:rPr lang="it"/>
              <a:t>to the record payload (attachment, files,…)</a:t>
            </a:r>
            <a:endParaRPr/>
          </a:p>
          <a:p>
            <a:pPr indent="0" lvl="0" marL="0" rtl="0" algn="l">
              <a:spcBef>
                <a:spcPts val="1200"/>
              </a:spcBef>
              <a:spcAft>
                <a:spcPts val="1200"/>
              </a:spcAft>
              <a:buNone/>
            </a:pPr>
            <a:r>
              <a:t/>
            </a:r>
            <a:endParaRPr/>
          </a:p>
        </p:txBody>
      </p:sp>
      <p:sp>
        <p:nvSpPr>
          <p:cNvPr id="552" name="Google Shape;552;p91"/>
          <p:cNvSpPr txBox="1"/>
          <p:nvPr>
            <p:ph type="title"/>
          </p:nvPr>
        </p:nvSpPr>
        <p:spPr>
          <a:xfrm>
            <a:off x="489125" y="483525"/>
            <a:ext cx="7938600" cy="579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it"/>
              <a:t>How can you adhere to FAIR principles if your data cannot be opened?</a:t>
            </a:r>
            <a:endParaRPr/>
          </a:p>
        </p:txBody>
      </p:sp>
      <p:pic>
        <p:nvPicPr>
          <p:cNvPr id="553" name="Google Shape;553;p91"/>
          <p:cNvPicPr preferRelativeResize="0"/>
          <p:nvPr>
            <p:ph idx="2" type="pic"/>
          </p:nvPr>
        </p:nvPicPr>
        <p:blipFill rotWithShape="1">
          <a:blip r:embed="rId3">
            <a:alphaModFix/>
          </a:blip>
          <a:srcRect b="8472" l="0" r="0" t="8464"/>
          <a:stretch/>
        </p:blipFill>
        <p:spPr>
          <a:xfrm>
            <a:off x="489125" y="1377237"/>
            <a:ext cx="2805450" cy="3107190"/>
          </a:xfrm>
          <a:prstGeom prst="rect">
            <a:avLst/>
          </a:prstGeom>
          <a:solidFill>
            <a:srgbClr val="D8D8D8"/>
          </a:solidFill>
          <a:ln>
            <a:noFill/>
          </a:ln>
        </p:spPr>
      </p:pic>
      <p:sp>
        <p:nvSpPr>
          <p:cNvPr id="554" name="Google Shape;554;p91"/>
          <p:cNvSpPr txBox="1"/>
          <p:nvPr/>
        </p:nvSpPr>
        <p:spPr>
          <a:xfrm rot="-5400000">
            <a:off x="-1158325" y="2626050"/>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600">
                <a:solidFill>
                  <a:schemeClr val="dk1"/>
                </a:solidFill>
              </a:rPr>
              <a:t>Photo by</a:t>
            </a:r>
            <a:r>
              <a:rPr lang="it" sz="600">
                <a:solidFill>
                  <a:schemeClr val="dk1"/>
                </a:solidFill>
                <a:uFill>
                  <a:noFill/>
                </a:uFill>
                <a:hlinkClick r:id="rId4">
                  <a:extLst>
                    <a:ext uri="{A12FA001-AC4F-418D-AE19-62706E023703}">
                      <ahyp:hlinkClr val="tx"/>
                    </a:ext>
                  </a:extLst>
                </a:hlinkClick>
              </a:rPr>
              <a:t> </a:t>
            </a:r>
            <a:r>
              <a:rPr lang="it" sz="600" u="sng">
                <a:solidFill>
                  <a:schemeClr val="hlink"/>
                </a:solidFill>
                <a:hlinkClick r:id="rId5"/>
              </a:rPr>
              <a:t>Jon Tyson</a:t>
            </a:r>
            <a:r>
              <a:rPr lang="it" sz="600">
                <a:solidFill>
                  <a:schemeClr val="dk1"/>
                </a:solidFill>
              </a:rPr>
              <a:t> on</a:t>
            </a:r>
            <a:r>
              <a:rPr lang="it" sz="600">
                <a:solidFill>
                  <a:schemeClr val="dk1"/>
                </a:solidFill>
                <a:uFill>
                  <a:noFill/>
                </a:uFill>
                <a:hlinkClick r:id="rId6">
                  <a:extLst>
                    <a:ext uri="{A12FA001-AC4F-418D-AE19-62706E023703}">
                      <ahyp:hlinkClr val="tx"/>
                    </a:ext>
                  </a:extLst>
                </a:hlinkClick>
              </a:rPr>
              <a:t> </a:t>
            </a:r>
            <a:r>
              <a:rPr lang="it" sz="600" u="sng">
                <a:solidFill>
                  <a:schemeClr val="hlink"/>
                </a:solidFill>
                <a:hlinkClick r:id="rId7"/>
              </a:rPr>
              <a:t>Unsplash</a:t>
            </a:r>
            <a:endParaRPr sz="9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92"/>
          <p:cNvSpPr txBox="1"/>
          <p:nvPr/>
        </p:nvSpPr>
        <p:spPr>
          <a:xfrm>
            <a:off x="625854" y="3173945"/>
            <a:ext cx="19443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 sz="1400">
                <a:solidFill>
                  <a:schemeClr val="lt1"/>
                </a:solidFill>
                <a:latin typeface="Calibri"/>
                <a:ea typeface="Calibri"/>
                <a:cs typeface="Calibri"/>
                <a:sym typeface="Calibri"/>
              </a:rPr>
              <a:t>IMMAGINE</a:t>
            </a:r>
            <a:endParaRPr/>
          </a:p>
        </p:txBody>
      </p:sp>
      <p:sp>
        <p:nvSpPr>
          <p:cNvPr id="561" name="Google Shape;561;p92"/>
          <p:cNvSpPr txBox="1"/>
          <p:nvPr/>
        </p:nvSpPr>
        <p:spPr>
          <a:xfrm>
            <a:off x="4207402" y="1646412"/>
            <a:ext cx="19443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 sz="1400">
                <a:solidFill>
                  <a:schemeClr val="lt1"/>
                </a:solidFill>
                <a:latin typeface="Calibri"/>
                <a:ea typeface="Calibri"/>
                <a:cs typeface="Calibri"/>
                <a:sym typeface="Calibri"/>
              </a:rPr>
              <a:t>IMMAGINE</a:t>
            </a:r>
            <a:endParaRPr/>
          </a:p>
        </p:txBody>
      </p:sp>
      <p:sp>
        <p:nvSpPr>
          <p:cNvPr id="562" name="Google Shape;562;p92"/>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lang="it"/>
              <a:t>An important difference</a:t>
            </a:r>
            <a:endParaRPr/>
          </a:p>
        </p:txBody>
      </p:sp>
      <p:pic>
        <p:nvPicPr>
          <p:cNvPr id="563" name="Google Shape;563;p92"/>
          <p:cNvPicPr preferRelativeResize="0"/>
          <p:nvPr>
            <p:ph idx="2" type="pic"/>
          </p:nvPr>
        </p:nvPicPr>
        <p:blipFill rotWithShape="1">
          <a:blip r:embed="rId3">
            <a:alphaModFix/>
          </a:blip>
          <a:srcRect b="0" l="4857" r="4857" t="0"/>
          <a:stretch/>
        </p:blipFill>
        <p:spPr>
          <a:xfrm>
            <a:off x="5723830" y="1084144"/>
            <a:ext cx="3168599" cy="3509402"/>
          </a:xfrm>
          <a:prstGeom prst="rect">
            <a:avLst/>
          </a:prstGeom>
          <a:solidFill>
            <a:srgbClr val="D8D8D8"/>
          </a:solidFill>
          <a:ln>
            <a:noFill/>
          </a:ln>
        </p:spPr>
      </p:pic>
      <p:sp>
        <p:nvSpPr>
          <p:cNvPr id="564" name="Google Shape;564;p92"/>
          <p:cNvSpPr txBox="1"/>
          <p:nvPr>
            <p:ph idx="1" type="body"/>
          </p:nvPr>
        </p:nvSpPr>
        <p:spPr>
          <a:xfrm>
            <a:off x="750500" y="1348550"/>
            <a:ext cx="4722300" cy="32349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rPr b="1" lang="it" sz="1900">
                <a:solidFill>
                  <a:schemeClr val="accent1"/>
                </a:solidFill>
              </a:rPr>
              <a:t>Deposit:</a:t>
            </a:r>
            <a:r>
              <a:rPr lang="it" sz="1900"/>
              <a:t> upload a digital object (data, articles, …) on a platform that allows to correctly describe the object through medatada and that implements long-term preservation. </a:t>
            </a:r>
            <a:endParaRPr sz="1900"/>
          </a:p>
          <a:p>
            <a:pPr indent="0" lvl="0" marL="0" rtl="0" algn="l">
              <a:spcBef>
                <a:spcPts val="1000"/>
              </a:spcBef>
              <a:spcAft>
                <a:spcPts val="0"/>
              </a:spcAft>
              <a:buNone/>
            </a:pPr>
            <a:r>
              <a:t/>
            </a:r>
            <a:endParaRPr sz="1900"/>
          </a:p>
          <a:p>
            <a:pPr indent="0" lvl="0" marL="0" rtl="0" algn="l">
              <a:spcBef>
                <a:spcPts val="1000"/>
              </a:spcBef>
              <a:spcAft>
                <a:spcPts val="0"/>
              </a:spcAft>
              <a:buNone/>
            </a:pPr>
            <a:r>
              <a:rPr b="1" lang="it" sz="1900">
                <a:solidFill>
                  <a:schemeClr val="accent1"/>
                </a:solidFill>
              </a:rPr>
              <a:t>Give access:</a:t>
            </a:r>
            <a:r>
              <a:rPr lang="it" sz="1900"/>
              <a:t> once the object has been deposited, the authors can choose the type of access that can be granted (open, restricted, closed, embargoed,…) and assigns a licence to reuse the contents (Creative Commons)</a:t>
            </a:r>
            <a:endParaRPr sz="1900"/>
          </a:p>
          <a:p>
            <a:pPr indent="0" lvl="0" marL="0" rtl="0" algn="l">
              <a:spcBef>
                <a:spcPts val="1000"/>
              </a:spcBef>
              <a:spcAft>
                <a:spcPts val="1200"/>
              </a:spcAft>
              <a:buNone/>
            </a:pPr>
            <a:r>
              <a:t/>
            </a:r>
            <a:endParaRPr/>
          </a:p>
        </p:txBody>
      </p:sp>
      <p:sp>
        <p:nvSpPr>
          <p:cNvPr id="565" name="Google Shape;565;p92"/>
          <p:cNvSpPr txBox="1"/>
          <p:nvPr/>
        </p:nvSpPr>
        <p:spPr>
          <a:xfrm rot="-5400000">
            <a:off x="7530925" y="2385400"/>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600">
                <a:solidFill>
                  <a:schemeClr val="dk1"/>
                </a:solidFill>
              </a:rPr>
              <a:t>Photo by</a:t>
            </a:r>
            <a:r>
              <a:rPr lang="it" sz="600">
                <a:solidFill>
                  <a:schemeClr val="dk1"/>
                </a:solidFill>
                <a:uFill>
                  <a:noFill/>
                </a:uFill>
                <a:hlinkClick r:id="rId4">
                  <a:extLst>
                    <a:ext uri="{A12FA001-AC4F-418D-AE19-62706E023703}">
                      <ahyp:hlinkClr val="tx"/>
                    </a:ext>
                  </a:extLst>
                </a:hlinkClick>
              </a:rPr>
              <a:t> </a:t>
            </a:r>
            <a:r>
              <a:rPr lang="it" sz="600" u="sng">
                <a:solidFill>
                  <a:schemeClr val="hlink"/>
                </a:solidFill>
                <a:hlinkClick r:id="rId5"/>
              </a:rPr>
              <a:t>Jason Dent</a:t>
            </a:r>
            <a:r>
              <a:rPr lang="it" sz="600">
                <a:solidFill>
                  <a:schemeClr val="dk1"/>
                </a:solidFill>
              </a:rPr>
              <a:t> on</a:t>
            </a:r>
            <a:r>
              <a:rPr lang="it" sz="600">
                <a:solidFill>
                  <a:schemeClr val="dk1"/>
                </a:solidFill>
                <a:uFill>
                  <a:noFill/>
                </a:uFill>
                <a:hlinkClick r:id="rId6">
                  <a:extLst>
                    <a:ext uri="{A12FA001-AC4F-418D-AE19-62706E023703}">
                      <ahyp:hlinkClr val="tx"/>
                    </a:ext>
                  </a:extLst>
                </a:hlinkClick>
              </a:rPr>
              <a:t> </a:t>
            </a:r>
            <a:r>
              <a:rPr lang="it" sz="600" u="sng">
                <a:solidFill>
                  <a:schemeClr val="hlink"/>
                </a:solidFill>
                <a:hlinkClick r:id="rId7"/>
              </a:rPr>
              <a:t>Unsplash</a:t>
            </a:r>
            <a:endParaRPr sz="900"/>
          </a:p>
        </p:txBody>
      </p:sp>
      <p:pic>
        <p:nvPicPr>
          <p:cNvPr id="566" name="Google Shape;566;p92"/>
          <p:cNvPicPr preferRelativeResize="0"/>
          <p:nvPr/>
        </p:nvPicPr>
        <p:blipFill>
          <a:blip r:embed="rId8">
            <a:alphaModFix/>
          </a:blip>
          <a:stretch>
            <a:fillRect/>
          </a:stretch>
        </p:blipFill>
        <p:spPr>
          <a:xfrm>
            <a:off x="170800" y="1603100"/>
            <a:ext cx="579700" cy="579700"/>
          </a:xfrm>
          <a:prstGeom prst="rect">
            <a:avLst/>
          </a:prstGeom>
          <a:noFill/>
          <a:ln>
            <a:noFill/>
          </a:ln>
        </p:spPr>
      </p:pic>
      <p:pic>
        <p:nvPicPr>
          <p:cNvPr id="567" name="Google Shape;567;p92"/>
          <p:cNvPicPr preferRelativeResize="0"/>
          <p:nvPr/>
        </p:nvPicPr>
        <p:blipFill>
          <a:blip r:embed="rId9">
            <a:alphaModFix/>
          </a:blip>
          <a:stretch>
            <a:fillRect/>
          </a:stretch>
        </p:blipFill>
        <p:spPr>
          <a:xfrm>
            <a:off x="170800" y="2883825"/>
            <a:ext cx="579700" cy="579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93"/>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lang="it"/>
              <a:t>Access Right: Open Access</a:t>
            </a:r>
            <a:endParaRPr/>
          </a:p>
        </p:txBody>
      </p:sp>
      <p:pic>
        <p:nvPicPr>
          <p:cNvPr id="574" name="Google Shape;574;p93"/>
          <p:cNvPicPr preferRelativeResize="0"/>
          <p:nvPr/>
        </p:nvPicPr>
        <p:blipFill>
          <a:blip r:embed="rId3">
            <a:alphaModFix/>
          </a:blip>
          <a:stretch>
            <a:fillRect/>
          </a:stretch>
        </p:blipFill>
        <p:spPr>
          <a:xfrm>
            <a:off x="536700" y="1142626"/>
            <a:ext cx="8070599" cy="2388025"/>
          </a:xfrm>
          <a:prstGeom prst="rect">
            <a:avLst/>
          </a:prstGeom>
          <a:noFill/>
          <a:ln>
            <a:noFill/>
          </a:ln>
        </p:spPr>
      </p:pic>
      <p:sp>
        <p:nvSpPr>
          <p:cNvPr id="575" name="Google Shape;575;p93"/>
          <p:cNvSpPr txBox="1"/>
          <p:nvPr/>
        </p:nvSpPr>
        <p:spPr>
          <a:xfrm>
            <a:off x="1132500" y="4103525"/>
            <a:ext cx="64293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it" sz="1800">
                <a:solidFill>
                  <a:schemeClr val="lt1"/>
                </a:solidFill>
                <a:highlight>
                  <a:schemeClr val="dk1"/>
                </a:highlight>
                <a:latin typeface="Calibri"/>
                <a:ea typeface="Calibri"/>
                <a:cs typeface="Calibri"/>
                <a:sym typeface="Calibri"/>
              </a:rPr>
              <a:t>This should be the default access right</a:t>
            </a:r>
            <a:endParaRPr sz="1800">
              <a:solidFill>
                <a:schemeClr val="lt1"/>
              </a:solidFill>
              <a:highlight>
                <a:schemeClr val="dk1"/>
              </a:highlight>
              <a:latin typeface="Calibri"/>
              <a:ea typeface="Calibri"/>
              <a:cs typeface="Calibri"/>
              <a:sym typeface="Calibri"/>
            </a:endParaRPr>
          </a:p>
          <a:p>
            <a:pPr indent="0" lvl="0" marL="0" rtl="0" algn="ctr">
              <a:lnSpc>
                <a:spcPct val="115000"/>
              </a:lnSpc>
              <a:spcBef>
                <a:spcPts val="0"/>
              </a:spcBef>
              <a:spcAft>
                <a:spcPts val="0"/>
              </a:spcAft>
              <a:buNone/>
            </a:pPr>
            <a:r>
              <a:rPr lang="it" sz="1800">
                <a:solidFill>
                  <a:schemeClr val="lt1"/>
                </a:solidFill>
                <a:highlight>
                  <a:schemeClr val="dk1"/>
                </a:highlight>
                <a:latin typeface="Calibri"/>
                <a:ea typeface="Calibri"/>
                <a:cs typeface="Calibri"/>
                <a:sym typeface="Calibri"/>
              </a:rPr>
              <a:t>Always assign a licence for reuse</a:t>
            </a:r>
            <a:endParaRPr>
              <a:highlight>
                <a:schemeClr val="dk1"/>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94"/>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lang="it"/>
              <a:t>Access Right: Embargoed Access</a:t>
            </a:r>
            <a:endParaRPr/>
          </a:p>
        </p:txBody>
      </p:sp>
      <p:sp>
        <p:nvSpPr>
          <p:cNvPr id="582" name="Google Shape;582;p94"/>
          <p:cNvSpPr/>
          <p:nvPr/>
        </p:nvSpPr>
        <p:spPr>
          <a:xfrm>
            <a:off x="1374700" y="4038900"/>
            <a:ext cx="6208200" cy="1009800"/>
          </a:xfrm>
          <a:prstGeom prst="roundRect">
            <a:avLst>
              <a:gd fmla="val 25391" name="adj"/>
            </a:avLst>
          </a:prstGeom>
          <a:solidFill>
            <a:schemeClr val="l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it" sz="1800">
                <a:solidFill>
                  <a:srgbClr val="FFFFFF"/>
                </a:solidFill>
                <a:highlight>
                  <a:schemeClr val="dk1"/>
                </a:highlight>
                <a:latin typeface="Calibri"/>
                <a:ea typeface="Calibri"/>
                <a:cs typeface="Calibri"/>
                <a:sym typeface="Calibri"/>
              </a:rPr>
              <a:t>Use it when you have a </a:t>
            </a:r>
            <a:r>
              <a:rPr b="1" lang="it" sz="1800">
                <a:solidFill>
                  <a:srgbClr val="FFFFFF"/>
                </a:solidFill>
                <a:highlight>
                  <a:schemeClr val="dk1"/>
                </a:highlight>
                <a:latin typeface="Calibri"/>
                <a:ea typeface="Calibri"/>
                <a:cs typeface="Calibri"/>
                <a:sym typeface="Calibri"/>
              </a:rPr>
              <a:t>valid reason</a:t>
            </a:r>
            <a:r>
              <a:rPr lang="it" sz="1800">
                <a:solidFill>
                  <a:srgbClr val="FFFFFF"/>
                </a:solidFill>
                <a:highlight>
                  <a:schemeClr val="dk1"/>
                </a:highlight>
                <a:latin typeface="Calibri"/>
                <a:ea typeface="Calibri"/>
                <a:cs typeface="Calibri"/>
                <a:sym typeface="Calibri"/>
              </a:rPr>
              <a:t> to delay access</a:t>
            </a:r>
            <a:endParaRPr sz="1800">
              <a:solidFill>
                <a:srgbClr val="FFFFFF"/>
              </a:solidFill>
              <a:highlight>
                <a:schemeClr val="dk1"/>
              </a:highlight>
              <a:latin typeface="Calibri"/>
              <a:ea typeface="Calibri"/>
              <a:cs typeface="Calibri"/>
              <a:sym typeface="Calibri"/>
            </a:endParaRPr>
          </a:p>
          <a:p>
            <a:pPr indent="0" lvl="0" marL="0" rtl="0" algn="ctr">
              <a:lnSpc>
                <a:spcPct val="115000"/>
              </a:lnSpc>
              <a:spcBef>
                <a:spcPts val="0"/>
              </a:spcBef>
              <a:spcAft>
                <a:spcPts val="0"/>
              </a:spcAft>
              <a:buNone/>
            </a:pPr>
            <a:r>
              <a:rPr lang="it" sz="1800">
                <a:solidFill>
                  <a:srgbClr val="FFFFFF"/>
                </a:solidFill>
                <a:highlight>
                  <a:schemeClr val="dk1"/>
                </a:highlight>
                <a:latin typeface="Calibri"/>
                <a:ea typeface="Calibri"/>
                <a:cs typeface="Calibri"/>
                <a:sym typeface="Calibri"/>
              </a:rPr>
              <a:t>Always assign a licence for reuse</a:t>
            </a:r>
            <a:endParaRPr sz="1800">
              <a:solidFill>
                <a:srgbClr val="FFFFFF"/>
              </a:solidFill>
              <a:highlight>
                <a:schemeClr val="dk1"/>
              </a:highlight>
              <a:latin typeface="Calibri"/>
              <a:ea typeface="Calibri"/>
              <a:cs typeface="Calibri"/>
              <a:sym typeface="Calibri"/>
            </a:endParaRPr>
          </a:p>
          <a:p>
            <a:pPr indent="0" lvl="0" marL="0" rtl="0" algn="ctr">
              <a:lnSpc>
                <a:spcPct val="115000"/>
              </a:lnSpc>
              <a:spcBef>
                <a:spcPts val="0"/>
              </a:spcBef>
              <a:spcAft>
                <a:spcPts val="0"/>
              </a:spcAft>
              <a:buNone/>
            </a:pPr>
            <a:r>
              <a:rPr lang="it" sz="1800">
                <a:solidFill>
                  <a:srgbClr val="FFFFFF"/>
                </a:solidFill>
                <a:highlight>
                  <a:schemeClr val="dk1"/>
                </a:highlight>
                <a:latin typeface="Calibri"/>
                <a:ea typeface="Calibri"/>
                <a:cs typeface="Calibri"/>
                <a:sym typeface="Calibri"/>
              </a:rPr>
              <a:t>Note: metadata is always accessible to everyone</a:t>
            </a:r>
            <a:endParaRPr sz="1800">
              <a:solidFill>
                <a:srgbClr val="FFFFFF"/>
              </a:solidFill>
              <a:highlight>
                <a:schemeClr val="dk1"/>
              </a:highlight>
              <a:latin typeface="Calibri"/>
              <a:ea typeface="Calibri"/>
              <a:cs typeface="Calibri"/>
              <a:sym typeface="Calibri"/>
            </a:endParaRPr>
          </a:p>
        </p:txBody>
      </p:sp>
      <p:pic>
        <p:nvPicPr>
          <p:cNvPr id="583" name="Google Shape;583;p94"/>
          <p:cNvPicPr preferRelativeResize="0"/>
          <p:nvPr/>
        </p:nvPicPr>
        <p:blipFill>
          <a:blip r:embed="rId3">
            <a:alphaModFix/>
          </a:blip>
          <a:stretch>
            <a:fillRect/>
          </a:stretch>
        </p:blipFill>
        <p:spPr>
          <a:xfrm>
            <a:off x="372725" y="1063125"/>
            <a:ext cx="7223925" cy="2941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95"/>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lang="it"/>
              <a:t>Access Right: Restricted Access</a:t>
            </a:r>
            <a:endParaRPr/>
          </a:p>
        </p:txBody>
      </p:sp>
      <p:pic>
        <p:nvPicPr>
          <p:cNvPr id="590" name="Google Shape;590;p95"/>
          <p:cNvPicPr preferRelativeResize="0"/>
          <p:nvPr/>
        </p:nvPicPr>
        <p:blipFill>
          <a:blip r:embed="rId3">
            <a:alphaModFix/>
          </a:blip>
          <a:stretch>
            <a:fillRect/>
          </a:stretch>
        </p:blipFill>
        <p:spPr>
          <a:xfrm>
            <a:off x="406600" y="1046350"/>
            <a:ext cx="7155050" cy="3803200"/>
          </a:xfrm>
          <a:prstGeom prst="rect">
            <a:avLst/>
          </a:prstGeom>
          <a:noFill/>
          <a:ln>
            <a:noFill/>
          </a:ln>
        </p:spPr>
      </p:pic>
      <p:sp>
        <p:nvSpPr>
          <p:cNvPr id="591" name="Google Shape;591;p95"/>
          <p:cNvSpPr/>
          <p:nvPr/>
        </p:nvSpPr>
        <p:spPr>
          <a:xfrm>
            <a:off x="2419175" y="2609025"/>
            <a:ext cx="6687600" cy="1314600"/>
          </a:xfrm>
          <a:prstGeom prst="roundRect">
            <a:avLst>
              <a:gd fmla="val 26721" name="adj"/>
            </a:avLst>
          </a:prstGeom>
          <a:solidFill>
            <a:schemeClr val="l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it" sz="1800">
                <a:solidFill>
                  <a:srgbClr val="FFFFFF"/>
                </a:solidFill>
                <a:highlight>
                  <a:schemeClr val="dk1"/>
                </a:highlight>
                <a:latin typeface="Calibri"/>
                <a:ea typeface="Calibri"/>
                <a:cs typeface="Calibri"/>
                <a:sym typeface="Calibri"/>
              </a:rPr>
              <a:t>Use it when you have a </a:t>
            </a:r>
            <a:r>
              <a:rPr b="1" lang="it" sz="1800">
                <a:solidFill>
                  <a:srgbClr val="FFFFFF"/>
                </a:solidFill>
                <a:highlight>
                  <a:schemeClr val="dk1"/>
                </a:highlight>
                <a:latin typeface="Calibri"/>
                <a:ea typeface="Calibri"/>
                <a:cs typeface="Calibri"/>
                <a:sym typeface="Calibri"/>
              </a:rPr>
              <a:t>valid reason</a:t>
            </a:r>
            <a:r>
              <a:rPr lang="it" sz="1800">
                <a:solidFill>
                  <a:srgbClr val="FFFFFF"/>
                </a:solidFill>
                <a:highlight>
                  <a:schemeClr val="dk1"/>
                </a:highlight>
                <a:latin typeface="Calibri"/>
                <a:ea typeface="Calibri"/>
                <a:cs typeface="Calibri"/>
                <a:sym typeface="Calibri"/>
              </a:rPr>
              <a:t> to restrict the access</a:t>
            </a:r>
            <a:endParaRPr sz="1800">
              <a:solidFill>
                <a:srgbClr val="FFFFFF"/>
              </a:solidFill>
              <a:highlight>
                <a:schemeClr val="dk1"/>
              </a:highlight>
              <a:latin typeface="Calibri"/>
              <a:ea typeface="Calibri"/>
              <a:cs typeface="Calibri"/>
              <a:sym typeface="Calibri"/>
            </a:endParaRPr>
          </a:p>
          <a:p>
            <a:pPr indent="0" lvl="0" marL="0" rtl="0" algn="l">
              <a:lnSpc>
                <a:spcPct val="115000"/>
              </a:lnSpc>
              <a:spcBef>
                <a:spcPts val="0"/>
              </a:spcBef>
              <a:spcAft>
                <a:spcPts val="0"/>
              </a:spcAft>
              <a:buNone/>
            </a:pPr>
            <a:r>
              <a:rPr lang="it" sz="1800">
                <a:solidFill>
                  <a:srgbClr val="FFFFFF"/>
                </a:solidFill>
                <a:highlight>
                  <a:schemeClr val="dk1"/>
                </a:highlight>
                <a:latin typeface="Calibri"/>
                <a:ea typeface="Calibri"/>
                <a:cs typeface="Calibri"/>
                <a:sym typeface="Calibri"/>
              </a:rPr>
              <a:t>Always specify conditions under which you grant access (who, how, why can get access to your payload)</a:t>
            </a:r>
            <a:endParaRPr sz="1800">
              <a:solidFill>
                <a:srgbClr val="FFFFFF"/>
              </a:solidFill>
              <a:highlight>
                <a:schemeClr val="dk1"/>
              </a:highlight>
              <a:latin typeface="Calibri"/>
              <a:ea typeface="Calibri"/>
              <a:cs typeface="Calibri"/>
              <a:sym typeface="Calibri"/>
            </a:endParaRPr>
          </a:p>
          <a:p>
            <a:pPr indent="0" lvl="0" marL="0" rtl="0" algn="l">
              <a:lnSpc>
                <a:spcPct val="115000"/>
              </a:lnSpc>
              <a:spcBef>
                <a:spcPts val="0"/>
              </a:spcBef>
              <a:spcAft>
                <a:spcPts val="0"/>
              </a:spcAft>
              <a:buNone/>
            </a:pPr>
            <a:r>
              <a:rPr lang="it" sz="1800">
                <a:solidFill>
                  <a:srgbClr val="FFFFFF"/>
                </a:solidFill>
                <a:highlight>
                  <a:schemeClr val="dk1"/>
                </a:highlight>
                <a:latin typeface="Calibri"/>
                <a:ea typeface="Calibri"/>
                <a:cs typeface="Calibri"/>
                <a:sym typeface="Calibri"/>
              </a:rPr>
              <a:t>Note: metadata is always accessible to everyone</a:t>
            </a:r>
            <a:endParaRPr sz="1800">
              <a:solidFill>
                <a:srgbClr val="FFFFFF"/>
              </a:solidFill>
              <a:highlight>
                <a:schemeClr val="dk1"/>
              </a:highlight>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96"/>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lang="it"/>
              <a:t>Access Right: Closed Access</a:t>
            </a:r>
            <a:endParaRPr/>
          </a:p>
        </p:txBody>
      </p:sp>
      <p:sp>
        <p:nvSpPr>
          <p:cNvPr id="598" name="Google Shape;598;p96"/>
          <p:cNvSpPr/>
          <p:nvPr/>
        </p:nvSpPr>
        <p:spPr>
          <a:xfrm>
            <a:off x="4039825" y="3591675"/>
            <a:ext cx="6687600" cy="6438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it" sz="1800">
                <a:solidFill>
                  <a:srgbClr val="FFFFFF"/>
                </a:solidFill>
                <a:highlight>
                  <a:schemeClr val="dk1"/>
                </a:highlight>
                <a:latin typeface="Calibri"/>
                <a:ea typeface="Calibri"/>
                <a:cs typeface="Calibri"/>
                <a:sym typeface="Calibri"/>
              </a:rPr>
              <a:t>Are you really sure you need closed access? </a:t>
            </a:r>
            <a:br>
              <a:rPr lang="it" sz="1800">
                <a:solidFill>
                  <a:srgbClr val="FFFFFF"/>
                </a:solidFill>
                <a:highlight>
                  <a:schemeClr val="dk1"/>
                </a:highlight>
                <a:latin typeface="Calibri"/>
                <a:ea typeface="Calibri"/>
                <a:cs typeface="Calibri"/>
                <a:sym typeface="Calibri"/>
              </a:rPr>
            </a:br>
            <a:r>
              <a:rPr lang="it" sz="1800">
                <a:solidFill>
                  <a:srgbClr val="FFFFFF"/>
                </a:solidFill>
                <a:highlight>
                  <a:schemeClr val="dk1"/>
                </a:highlight>
                <a:latin typeface="Calibri"/>
                <a:ea typeface="Calibri"/>
                <a:cs typeface="Calibri"/>
                <a:sym typeface="Calibri"/>
              </a:rPr>
              <a:t>consider resticted or embargoed access instead!</a:t>
            </a:r>
            <a:endParaRPr sz="1800">
              <a:solidFill>
                <a:srgbClr val="FFFFFF"/>
              </a:solidFill>
              <a:highlight>
                <a:schemeClr val="dk1"/>
              </a:highlight>
              <a:latin typeface="Calibri"/>
              <a:ea typeface="Calibri"/>
              <a:cs typeface="Calibri"/>
              <a:sym typeface="Calibri"/>
            </a:endParaRPr>
          </a:p>
        </p:txBody>
      </p:sp>
      <p:pic>
        <p:nvPicPr>
          <p:cNvPr id="599" name="Google Shape;599;p96"/>
          <p:cNvPicPr preferRelativeResize="0"/>
          <p:nvPr/>
        </p:nvPicPr>
        <p:blipFill>
          <a:blip r:embed="rId3">
            <a:alphaModFix/>
          </a:blip>
          <a:stretch>
            <a:fillRect/>
          </a:stretch>
        </p:blipFill>
        <p:spPr>
          <a:xfrm>
            <a:off x="172725" y="1628893"/>
            <a:ext cx="6317717" cy="172228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97"/>
          <p:cNvSpPr txBox="1"/>
          <p:nvPr>
            <p:ph type="title"/>
          </p:nvPr>
        </p:nvSpPr>
        <p:spPr>
          <a:xfrm>
            <a:off x="490250" y="526350"/>
            <a:ext cx="78552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chemeClr val="dk2"/>
              </a:buClr>
              <a:buSzPts val="1100"/>
              <a:buFont typeface="Arial"/>
              <a:buNone/>
            </a:pPr>
            <a:r>
              <a:rPr b="1" lang="it" sz="3600">
                <a:latin typeface="Raleway"/>
                <a:ea typeface="Raleway"/>
                <a:cs typeface="Raleway"/>
                <a:sym typeface="Raleway"/>
              </a:rPr>
              <a:t>Remember that we will draft a FAIR Data Management Plan on Friday!</a:t>
            </a:r>
            <a:endParaRPr b="1" sz="3600">
              <a:latin typeface="Raleway"/>
              <a:ea typeface="Raleway"/>
              <a:cs typeface="Raleway"/>
              <a:sym typeface="Raleway"/>
            </a:endParaRPr>
          </a:p>
          <a:p>
            <a:pPr indent="0" lvl="0" marL="0" rtl="0" algn="l">
              <a:spcBef>
                <a:spcPts val="0"/>
              </a:spcBef>
              <a:spcAft>
                <a:spcPts val="0"/>
              </a:spcAft>
              <a:buClr>
                <a:schemeClr val="dk2"/>
              </a:buClr>
              <a:buSzPts val="1100"/>
              <a:buFont typeface="Arial"/>
              <a:buNone/>
            </a:pPr>
            <a:r>
              <a:rPr b="1" lang="it" sz="2300">
                <a:latin typeface="Raleway"/>
                <a:ea typeface="Raleway"/>
                <a:cs typeface="Raleway"/>
                <a:sym typeface="Raleway"/>
              </a:rPr>
              <a:t>During the hands on session we will put into practice what we have learned </a:t>
            </a:r>
            <a:endParaRPr b="1" sz="2300">
              <a:latin typeface="Raleway"/>
              <a:ea typeface="Raleway"/>
              <a:cs typeface="Raleway"/>
              <a:sym typeface="Raleway"/>
            </a:endParaRPr>
          </a:p>
          <a:p>
            <a:pPr indent="0" lvl="0" marL="0" rtl="0" algn="l">
              <a:spcBef>
                <a:spcPts val="0"/>
              </a:spcBef>
              <a:spcAft>
                <a:spcPts val="0"/>
              </a:spcAft>
              <a:buClr>
                <a:schemeClr val="dk2"/>
              </a:buClr>
              <a:buSzPts val="1100"/>
              <a:buFont typeface="Arial"/>
              <a:buNone/>
            </a:pPr>
            <a:r>
              <a:t/>
            </a:r>
            <a:endParaRPr b="1" sz="2300">
              <a:latin typeface="Raleway"/>
              <a:ea typeface="Raleway"/>
              <a:cs typeface="Raleway"/>
              <a:sym typeface="Raleway"/>
            </a:endParaRPr>
          </a:p>
          <a:p>
            <a:pPr indent="0" lvl="0" marL="0" rtl="0" algn="l">
              <a:spcBef>
                <a:spcPts val="0"/>
              </a:spcBef>
              <a:spcAft>
                <a:spcPts val="0"/>
              </a:spcAft>
              <a:buClr>
                <a:schemeClr val="dk2"/>
              </a:buClr>
              <a:buSzPts val="1100"/>
              <a:buFont typeface="Arial"/>
              <a:buNone/>
            </a:pPr>
            <a:r>
              <a:t/>
            </a:r>
            <a:endParaRPr b="1" sz="2300">
              <a:latin typeface="Raleway"/>
              <a:ea typeface="Raleway"/>
              <a:cs typeface="Raleway"/>
              <a:sym typeface="Raleway"/>
            </a:endParaRPr>
          </a:p>
          <a:p>
            <a:pPr indent="0" lvl="0" marL="0" rtl="0" algn="l">
              <a:spcBef>
                <a:spcPts val="0"/>
              </a:spcBef>
              <a:spcAft>
                <a:spcPts val="0"/>
              </a:spcAft>
              <a:buClr>
                <a:schemeClr val="dk2"/>
              </a:buClr>
              <a:buSzPts val="1100"/>
              <a:buFont typeface="Arial"/>
              <a:buNone/>
            </a:pPr>
            <a:r>
              <a:rPr b="1" lang="it" sz="2300">
                <a:latin typeface="Raleway"/>
                <a:ea typeface="Raleway"/>
                <a:cs typeface="Raleway"/>
                <a:sym typeface="Raleway"/>
              </a:rPr>
              <a:t>Use the VRE social networking area to discuss/ask for clarifications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98"/>
          <p:cNvPicPr preferRelativeResize="0"/>
          <p:nvPr/>
        </p:nvPicPr>
        <p:blipFill>
          <a:blip r:embed="rId3">
            <a:alphaModFix/>
          </a:blip>
          <a:stretch>
            <a:fillRect/>
          </a:stretch>
        </p:blipFill>
        <p:spPr>
          <a:xfrm>
            <a:off x="0" y="-1"/>
            <a:ext cx="9144003" cy="5143501"/>
          </a:xfrm>
          <a:prstGeom prst="rect">
            <a:avLst/>
          </a:prstGeom>
          <a:noFill/>
          <a:ln>
            <a:noFill/>
          </a:ln>
        </p:spPr>
      </p:pic>
      <p:sp>
        <p:nvSpPr>
          <p:cNvPr id="610" name="Google Shape;610;p98"/>
          <p:cNvSpPr txBox="1"/>
          <p:nvPr/>
        </p:nvSpPr>
        <p:spPr>
          <a:xfrm>
            <a:off x="175950" y="449675"/>
            <a:ext cx="5961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400">
                <a:highlight>
                  <a:schemeClr val="dk1"/>
                </a:highlight>
                <a:latin typeface="Playfair Display"/>
                <a:ea typeface="Playfair Display"/>
                <a:cs typeface="Playfair Display"/>
                <a:sym typeface="Playfair Display"/>
              </a:rPr>
              <a:t>And now,</a:t>
            </a:r>
            <a:endParaRPr sz="2400">
              <a:highlight>
                <a:schemeClr val="dk1"/>
              </a:highlight>
              <a:latin typeface="Playfair Display"/>
              <a:ea typeface="Playfair Display"/>
              <a:cs typeface="Playfair Display"/>
              <a:sym typeface="Playfair Display"/>
            </a:endParaRPr>
          </a:p>
          <a:p>
            <a:pPr indent="0" lvl="0" marL="0" rtl="0" algn="l">
              <a:spcBef>
                <a:spcPts val="0"/>
              </a:spcBef>
              <a:spcAft>
                <a:spcPts val="0"/>
              </a:spcAft>
              <a:buNone/>
            </a:pPr>
            <a:r>
              <a:rPr lang="it" sz="2400">
                <a:highlight>
                  <a:schemeClr val="dk1"/>
                </a:highlight>
                <a:latin typeface="Playfair Display"/>
                <a:ea typeface="Playfair Display"/>
                <a:cs typeface="Playfair Display"/>
                <a:sym typeface="Playfair Display"/>
              </a:rPr>
              <a:t>have your say!</a:t>
            </a:r>
            <a:endParaRPr>
              <a:latin typeface="Playfair Display"/>
              <a:ea typeface="Playfair Display"/>
              <a:cs typeface="Playfair Display"/>
              <a:sym typeface="Playfair Display"/>
            </a:endParaRPr>
          </a:p>
        </p:txBody>
      </p:sp>
      <p:sp>
        <p:nvSpPr>
          <p:cNvPr id="611" name="Google Shape;611;p98"/>
          <p:cNvSpPr txBox="1"/>
          <p:nvPr/>
        </p:nvSpPr>
        <p:spPr>
          <a:xfrm>
            <a:off x="341500" y="4067200"/>
            <a:ext cx="5961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200" u="sng">
                <a:solidFill>
                  <a:schemeClr val="hlink"/>
                </a:solidFill>
                <a:latin typeface="Playfair Display"/>
                <a:ea typeface="Playfair Display"/>
                <a:cs typeface="Playfair Display"/>
                <a:sym typeface="Playfair Display"/>
                <a:hlinkClick r:id="rId4"/>
              </a:rPr>
              <a:t>www.menti.com</a:t>
            </a:r>
            <a:endParaRPr sz="2200">
              <a:latin typeface="Playfair Display"/>
              <a:ea typeface="Playfair Display"/>
              <a:cs typeface="Playfair Display"/>
              <a:sym typeface="Playfair Display"/>
            </a:endParaRPr>
          </a:p>
          <a:p>
            <a:pPr indent="0" lvl="0" marL="0" rtl="0" algn="l">
              <a:spcBef>
                <a:spcPts val="0"/>
              </a:spcBef>
              <a:spcAft>
                <a:spcPts val="0"/>
              </a:spcAft>
              <a:buNone/>
            </a:pPr>
            <a:r>
              <a:rPr lang="it" sz="2200">
                <a:latin typeface="Playfair Display"/>
                <a:ea typeface="Playfair Display"/>
                <a:cs typeface="Playfair Display"/>
                <a:sym typeface="Playfair Display"/>
              </a:rPr>
              <a:t>Voting code:  </a:t>
            </a:r>
            <a:r>
              <a:rPr b="1" lang="it" sz="2200">
                <a:latin typeface="Playfair Display"/>
                <a:ea typeface="Playfair Display"/>
                <a:cs typeface="Playfair Display"/>
                <a:sym typeface="Playfair Display"/>
              </a:rPr>
              <a:t>5722 0579</a:t>
            </a:r>
            <a:endParaRPr b="1" sz="2200">
              <a:latin typeface="Playfair Display"/>
              <a:ea typeface="Playfair Display"/>
              <a:cs typeface="Playfair Display"/>
              <a:sym typeface="Playfair Display"/>
            </a:endParaRPr>
          </a:p>
        </p:txBody>
      </p:sp>
      <p:pic>
        <p:nvPicPr>
          <p:cNvPr id="612" name="Google Shape;612;p98"/>
          <p:cNvPicPr preferRelativeResize="0"/>
          <p:nvPr/>
        </p:nvPicPr>
        <p:blipFill>
          <a:blip r:embed="rId5">
            <a:alphaModFix/>
          </a:blip>
          <a:stretch>
            <a:fillRect/>
          </a:stretch>
        </p:blipFill>
        <p:spPr>
          <a:xfrm>
            <a:off x="495613" y="1765350"/>
            <a:ext cx="1330425" cy="1330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99"/>
          <p:cNvSpPr/>
          <p:nvPr/>
        </p:nvSpPr>
        <p:spPr>
          <a:xfrm>
            <a:off x="0" y="3523300"/>
            <a:ext cx="9151500" cy="1063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99"/>
          <p:cNvSpPr txBox="1"/>
          <p:nvPr>
            <p:ph type="title"/>
          </p:nvPr>
        </p:nvSpPr>
        <p:spPr>
          <a:xfrm>
            <a:off x="729450" y="733950"/>
            <a:ext cx="7688400" cy="1332000"/>
          </a:xfrm>
          <a:prstGeom prst="rect">
            <a:avLst/>
          </a:prstGeom>
        </p:spPr>
        <p:txBody>
          <a:bodyPr anchorCtr="0" anchor="t" bIns="91425" lIns="91425" spcFirstLastPara="1" rIns="91425" wrap="square" tIns="91425">
            <a:noAutofit/>
          </a:bodyPr>
          <a:lstStyle/>
          <a:p>
            <a:pPr indent="0" lvl="0" marL="0" rtl="0" algn="l">
              <a:lnSpc>
                <a:spcPct val="120000"/>
              </a:lnSpc>
              <a:spcBef>
                <a:spcPts val="3000"/>
              </a:spcBef>
              <a:spcAft>
                <a:spcPts val="1500"/>
              </a:spcAft>
              <a:buSzPts val="990"/>
              <a:buNone/>
            </a:pPr>
            <a:r>
              <a:rPr lang="it" sz="1535">
                <a:solidFill>
                  <a:srgbClr val="2D2E33"/>
                </a:solidFill>
                <a:latin typeface="Montserrat"/>
                <a:ea typeface="Montserrat"/>
                <a:cs typeface="Montserrat"/>
                <a:sym typeface="Montserrat"/>
              </a:rPr>
              <a:t>This presentation is part of a project that has received funding from the European Union’s Horizon 2020 research and innovation programme under grant agreement Nos 857650 (EOSC-Pillar), 824087 (EOSC-Life), and 676559 (ELIXIR-EXCELERATE), and was supported by the Italian Computing and Data Infrastructure (ICDI).</a:t>
            </a:r>
            <a:endParaRPr sz="5900"/>
          </a:p>
        </p:txBody>
      </p:sp>
      <p:sp>
        <p:nvSpPr>
          <p:cNvPr id="619" name="Google Shape;619;p99"/>
          <p:cNvSpPr txBox="1"/>
          <p:nvPr>
            <p:ph idx="1" type="body"/>
          </p:nvPr>
        </p:nvSpPr>
        <p:spPr>
          <a:xfrm>
            <a:off x="729450" y="2212521"/>
            <a:ext cx="7688400" cy="10638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it"/>
              <a:t>This presentation is released under a CC-BY 4.0 licence. To cite this presentation, please copy and paste:</a:t>
            </a:r>
            <a:endParaRPr/>
          </a:p>
          <a:p>
            <a:pPr indent="0" lvl="0" marL="0" rtl="0" algn="l">
              <a:spcBef>
                <a:spcPts val="1200"/>
              </a:spcBef>
              <a:spcAft>
                <a:spcPts val="1200"/>
              </a:spcAft>
              <a:buNone/>
            </a:pPr>
            <a:r>
              <a:rPr lang="it"/>
              <a:t>Pavone, Gina, Lazzeri, Emma, Carta, Claudio, Chiara, Matteo, &amp; Quaglia, Federica. (2022, March 11). Practical course on FAIR Data Stewardship in Life Science. Zenodo. https://doi.org/10.5281/zenodo.6323375.</a:t>
            </a:r>
            <a:endParaRPr/>
          </a:p>
        </p:txBody>
      </p:sp>
      <p:pic>
        <p:nvPicPr>
          <p:cNvPr id="620" name="Google Shape;620;p99"/>
          <p:cNvPicPr preferRelativeResize="0"/>
          <p:nvPr/>
        </p:nvPicPr>
        <p:blipFill>
          <a:blip r:embed="rId3">
            <a:alphaModFix/>
          </a:blip>
          <a:stretch>
            <a:fillRect/>
          </a:stretch>
        </p:blipFill>
        <p:spPr>
          <a:xfrm>
            <a:off x="7940978" y="4671837"/>
            <a:ext cx="1129551" cy="398175"/>
          </a:xfrm>
          <a:prstGeom prst="rect">
            <a:avLst/>
          </a:prstGeom>
          <a:noFill/>
          <a:ln>
            <a:noFill/>
          </a:ln>
        </p:spPr>
      </p:pic>
      <p:pic>
        <p:nvPicPr>
          <p:cNvPr id="621" name="Google Shape;621;p99"/>
          <p:cNvPicPr preferRelativeResize="0"/>
          <p:nvPr/>
        </p:nvPicPr>
        <p:blipFill>
          <a:blip r:embed="rId4">
            <a:alphaModFix/>
          </a:blip>
          <a:stretch>
            <a:fillRect/>
          </a:stretch>
        </p:blipFill>
        <p:spPr>
          <a:xfrm>
            <a:off x="2818008" y="3616960"/>
            <a:ext cx="988325" cy="876480"/>
          </a:xfrm>
          <a:prstGeom prst="rect">
            <a:avLst/>
          </a:prstGeom>
          <a:noFill/>
          <a:ln>
            <a:noFill/>
          </a:ln>
        </p:spPr>
      </p:pic>
      <p:pic>
        <p:nvPicPr>
          <p:cNvPr id="622" name="Google Shape;622;p99"/>
          <p:cNvPicPr preferRelativeResize="0"/>
          <p:nvPr/>
        </p:nvPicPr>
        <p:blipFill>
          <a:blip r:embed="rId5">
            <a:alphaModFix/>
          </a:blip>
          <a:stretch>
            <a:fillRect/>
          </a:stretch>
        </p:blipFill>
        <p:spPr>
          <a:xfrm>
            <a:off x="196300" y="3620350"/>
            <a:ext cx="869678" cy="869700"/>
          </a:xfrm>
          <a:prstGeom prst="rect">
            <a:avLst/>
          </a:prstGeom>
          <a:noFill/>
          <a:ln>
            <a:noFill/>
          </a:ln>
        </p:spPr>
      </p:pic>
      <p:pic>
        <p:nvPicPr>
          <p:cNvPr id="623" name="Google Shape;623;p99"/>
          <p:cNvPicPr preferRelativeResize="0"/>
          <p:nvPr/>
        </p:nvPicPr>
        <p:blipFill>
          <a:blip r:embed="rId6">
            <a:alphaModFix/>
          </a:blip>
          <a:stretch>
            <a:fillRect/>
          </a:stretch>
        </p:blipFill>
        <p:spPr>
          <a:xfrm>
            <a:off x="3909084" y="3641131"/>
            <a:ext cx="1446800" cy="828137"/>
          </a:xfrm>
          <a:prstGeom prst="rect">
            <a:avLst/>
          </a:prstGeom>
          <a:noFill/>
          <a:ln>
            <a:noFill/>
          </a:ln>
        </p:spPr>
      </p:pic>
      <p:pic>
        <p:nvPicPr>
          <p:cNvPr id="624" name="Google Shape;624;p99"/>
          <p:cNvPicPr preferRelativeResize="0"/>
          <p:nvPr/>
        </p:nvPicPr>
        <p:blipFill>
          <a:blip r:embed="rId7">
            <a:alphaModFix/>
          </a:blip>
          <a:stretch>
            <a:fillRect/>
          </a:stretch>
        </p:blipFill>
        <p:spPr>
          <a:xfrm>
            <a:off x="1168729" y="3761825"/>
            <a:ext cx="1546527" cy="586750"/>
          </a:xfrm>
          <a:prstGeom prst="rect">
            <a:avLst/>
          </a:prstGeom>
          <a:noFill/>
          <a:ln>
            <a:noFill/>
          </a:ln>
        </p:spPr>
      </p:pic>
      <p:pic>
        <p:nvPicPr>
          <p:cNvPr id="625" name="Google Shape;625;p99"/>
          <p:cNvPicPr preferRelativeResize="0"/>
          <p:nvPr/>
        </p:nvPicPr>
        <p:blipFill>
          <a:blip r:embed="rId8">
            <a:alphaModFix/>
          </a:blip>
          <a:stretch>
            <a:fillRect/>
          </a:stretch>
        </p:blipFill>
        <p:spPr>
          <a:xfrm>
            <a:off x="5458635" y="3588550"/>
            <a:ext cx="1244399" cy="933300"/>
          </a:xfrm>
          <a:prstGeom prst="rect">
            <a:avLst/>
          </a:prstGeom>
          <a:noFill/>
          <a:ln>
            <a:noFill/>
          </a:ln>
        </p:spPr>
      </p:pic>
      <p:pic>
        <p:nvPicPr>
          <p:cNvPr id="626" name="Google Shape;626;p99"/>
          <p:cNvPicPr preferRelativeResize="0"/>
          <p:nvPr/>
        </p:nvPicPr>
        <p:blipFill>
          <a:blip r:embed="rId9">
            <a:alphaModFix/>
          </a:blip>
          <a:stretch>
            <a:fillRect/>
          </a:stretch>
        </p:blipFill>
        <p:spPr>
          <a:xfrm>
            <a:off x="6805786" y="3561038"/>
            <a:ext cx="988325" cy="988325"/>
          </a:xfrm>
          <a:prstGeom prst="rect">
            <a:avLst/>
          </a:prstGeom>
          <a:noFill/>
          <a:ln>
            <a:noFill/>
          </a:ln>
        </p:spPr>
      </p:pic>
      <p:pic>
        <p:nvPicPr>
          <p:cNvPr id="627" name="Google Shape;627;p99"/>
          <p:cNvPicPr preferRelativeResize="0"/>
          <p:nvPr/>
        </p:nvPicPr>
        <p:blipFill>
          <a:blip r:embed="rId10">
            <a:alphaModFix/>
          </a:blip>
          <a:stretch>
            <a:fillRect/>
          </a:stretch>
        </p:blipFill>
        <p:spPr>
          <a:xfrm>
            <a:off x="7896863" y="3746162"/>
            <a:ext cx="1075174" cy="6522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74"/>
          <p:cNvSpPr txBox="1"/>
          <p:nvPr>
            <p:ph type="title"/>
          </p:nvPr>
        </p:nvSpPr>
        <p:spPr>
          <a:xfrm>
            <a:off x="490250" y="526350"/>
            <a:ext cx="62262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a:t>D</a:t>
            </a:r>
            <a:r>
              <a:rPr lang="it"/>
              <a:t>ata are not yours!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Data is not yours</a:t>
            </a:r>
            <a:endParaRPr/>
          </a:p>
        </p:txBody>
      </p:sp>
      <p:sp>
        <p:nvSpPr>
          <p:cNvPr id="397" name="Google Shape;397;p75"/>
          <p:cNvSpPr txBox="1"/>
          <p:nvPr>
            <p:ph idx="4294967295" type="body"/>
          </p:nvPr>
        </p:nvSpPr>
        <p:spPr>
          <a:xfrm>
            <a:off x="3671025" y="1084150"/>
            <a:ext cx="5222400" cy="3499200"/>
          </a:xfrm>
          <a:prstGeom prst="rect">
            <a:avLst/>
          </a:prstGeom>
        </p:spPr>
        <p:txBody>
          <a:bodyPr anchorCtr="0" anchor="t" bIns="91425" lIns="91425" spcFirstLastPara="1" rIns="91425" wrap="square" tIns="91425">
            <a:normAutofit fontScale="47500"/>
          </a:bodyPr>
          <a:lstStyle/>
          <a:p>
            <a:pPr indent="0" lvl="0" marL="0" rtl="0" algn="l">
              <a:lnSpc>
                <a:spcPct val="115000"/>
              </a:lnSpc>
              <a:spcBef>
                <a:spcPts val="1000"/>
              </a:spcBef>
              <a:spcAft>
                <a:spcPts val="0"/>
              </a:spcAft>
              <a:buNone/>
            </a:pPr>
            <a:r>
              <a:rPr lang="it" sz="3000"/>
              <a:t>Data is </a:t>
            </a:r>
            <a:r>
              <a:rPr b="1" lang="it" sz="3000"/>
              <a:t>not</a:t>
            </a:r>
            <a:r>
              <a:rPr lang="it" sz="3000"/>
              <a:t> intellectual work, it is fact and information</a:t>
            </a:r>
            <a:endParaRPr sz="3000"/>
          </a:p>
          <a:p>
            <a:pPr indent="0" lvl="0" marL="0" rtl="0" algn="l">
              <a:lnSpc>
                <a:spcPct val="115000"/>
              </a:lnSpc>
              <a:spcBef>
                <a:spcPts val="1200"/>
              </a:spcBef>
              <a:spcAft>
                <a:spcPts val="0"/>
              </a:spcAft>
              <a:buNone/>
            </a:pPr>
            <a:r>
              <a:rPr lang="it" sz="3000"/>
              <a:t>Copyright protection covers expressions and not ideas, procedures, operating methods or mathematical concepts as such.</a:t>
            </a:r>
            <a:endParaRPr sz="3000"/>
          </a:p>
          <a:p>
            <a:pPr indent="0" lvl="0" marL="0" rtl="0" algn="l">
              <a:lnSpc>
                <a:spcPct val="115000"/>
              </a:lnSpc>
              <a:spcBef>
                <a:spcPts val="1200"/>
              </a:spcBef>
              <a:spcAft>
                <a:spcPts val="0"/>
              </a:spcAft>
              <a:buNone/>
            </a:pPr>
            <a:r>
              <a:rPr b="1" lang="it" sz="3000"/>
              <a:t>Protection is on databases and not on data</a:t>
            </a:r>
            <a:r>
              <a:rPr lang="it" sz="3000"/>
              <a:t>. Data are protected only and especially when they are collected and organized in a database.</a:t>
            </a:r>
            <a:endParaRPr sz="3000"/>
          </a:p>
          <a:p>
            <a:pPr indent="0" lvl="0" marL="0" rtl="0" algn="l">
              <a:lnSpc>
                <a:spcPct val="115000"/>
              </a:lnSpc>
              <a:spcBef>
                <a:spcPts val="1200"/>
              </a:spcBef>
              <a:spcAft>
                <a:spcPts val="1200"/>
              </a:spcAft>
              <a:buNone/>
            </a:pPr>
            <a:r>
              <a:rPr b="1" lang="it" sz="3000"/>
              <a:t>The sui generis property right </a:t>
            </a:r>
            <a:r>
              <a:rPr lang="it" sz="3000"/>
              <a:t>(</a:t>
            </a:r>
            <a:r>
              <a:rPr b="1" lang="it" sz="3000"/>
              <a:t>only in Europe</a:t>
            </a:r>
            <a:r>
              <a:rPr lang="it" sz="3000"/>
              <a:t>) covers not only the reproduction and dissemination of the database, but also the extraction and reuse of substantial parts of the database.</a:t>
            </a:r>
            <a:endParaRPr/>
          </a:p>
        </p:txBody>
      </p:sp>
      <p:pic>
        <p:nvPicPr>
          <p:cNvPr id="398" name="Google Shape;398;p75"/>
          <p:cNvPicPr preferRelativeResize="0"/>
          <p:nvPr/>
        </p:nvPicPr>
        <p:blipFill>
          <a:blip r:embed="rId3">
            <a:alphaModFix/>
          </a:blip>
          <a:stretch>
            <a:fillRect/>
          </a:stretch>
        </p:blipFill>
        <p:spPr>
          <a:xfrm>
            <a:off x="251524" y="1084150"/>
            <a:ext cx="2611594" cy="3499200"/>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399" name="Google Shape;399;p75"/>
          <p:cNvPicPr preferRelativeResize="0"/>
          <p:nvPr/>
        </p:nvPicPr>
        <p:blipFill>
          <a:blip r:embed="rId4">
            <a:alphaModFix/>
          </a:blip>
          <a:stretch>
            <a:fillRect/>
          </a:stretch>
        </p:blipFill>
        <p:spPr>
          <a:xfrm>
            <a:off x="3228221" y="1063121"/>
            <a:ext cx="442800" cy="442825"/>
          </a:xfrm>
          <a:prstGeom prst="rect">
            <a:avLst/>
          </a:prstGeom>
          <a:noFill/>
          <a:ln>
            <a:noFill/>
          </a:ln>
        </p:spPr>
      </p:pic>
      <p:pic>
        <p:nvPicPr>
          <p:cNvPr id="400" name="Google Shape;400;p75"/>
          <p:cNvPicPr preferRelativeResize="0"/>
          <p:nvPr/>
        </p:nvPicPr>
        <p:blipFill>
          <a:blip r:embed="rId5">
            <a:alphaModFix/>
          </a:blip>
          <a:stretch>
            <a:fillRect/>
          </a:stretch>
        </p:blipFill>
        <p:spPr>
          <a:xfrm>
            <a:off x="3228221" y="1723549"/>
            <a:ext cx="442800" cy="442823"/>
          </a:xfrm>
          <a:prstGeom prst="rect">
            <a:avLst/>
          </a:prstGeom>
          <a:noFill/>
          <a:ln>
            <a:noFill/>
          </a:ln>
        </p:spPr>
      </p:pic>
      <p:pic>
        <p:nvPicPr>
          <p:cNvPr id="401" name="Google Shape;401;p75"/>
          <p:cNvPicPr preferRelativeResize="0"/>
          <p:nvPr/>
        </p:nvPicPr>
        <p:blipFill>
          <a:blip r:embed="rId6">
            <a:alphaModFix/>
          </a:blip>
          <a:stretch>
            <a:fillRect/>
          </a:stretch>
        </p:blipFill>
        <p:spPr>
          <a:xfrm>
            <a:off x="3228221" y="2612339"/>
            <a:ext cx="442800" cy="442800"/>
          </a:xfrm>
          <a:prstGeom prst="rect">
            <a:avLst/>
          </a:prstGeom>
          <a:noFill/>
          <a:ln>
            <a:noFill/>
          </a:ln>
        </p:spPr>
      </p:pic>
      <p:pic>
        <p:nvPicPr>
          <p:cNvPr id="402" name="Google Shape;402;p75"/>
          <p:cNvPicPr preferRelativeResize="0"/>
          <p:nvPr/>
        </p:nvPicPr>
        <p:blipFill>
          <a:blip r:embed="rId7">
            <a:alphaModFix/>
          </a:blip>
          <a:stretch>
            <a:fillRect/>
          </a:stretch>
        </p:blipFill>
        <p:spPr>
          <a:xfrm>
            <a:off x="3228221" y="3700739"/>
            <a:ext cx="442800" cy="442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76"/>
          <p:cNvSpPr txBox="1"/>
          <p:nvPr>
            <p:ph idx="1" type="body"/>
          </p:nvPr>
        </p:nvSpPr>
        <p:spPr>
          <a:xfrm>
            <a:off x="99125" y="1084150"/>
            <a:ext cx="4778700" cy="30552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1200"/>
              </a:spcAft>
              <a:buClr>
                <a:srgbClr val="3F3F3F"/>
              </a:buClr>
              <a:buSzPts val="1480"/>
              <a:buFont typeface="Calibri"/>
              <a:buNone/>
            </a:pPr>
            <a:r>
              <a:rPr b="1" lang="it" sz="4305">
                <a:solidFill>
                  <a:schemeClr val="accent1"/>
                </a:solidFill>
              </a:rPr>
              <a:t>Open Data</a:t>
            </a:r>
            <a:br>
              <a:rPr b="1" lang="it" sz="4305">
                <a:solidFill>
                  <a:schemeClr val="accent1"/>
                </a:solidFill>
              </a:rPr>
            </a:br>
            <a:r>
              <a:rPr lang="it" sz="4305">
                <a:solidFill>
                  <a:schemeClr val="accent1"/>
                </a:solidFill>
              </a:rPr>
              <a:t>is simply</a:t>
            </a:r>
            <a:br>
              <a:rPr lang="it" sz="4305">
                <a:solidFill>
                  <a:schemeClr val="accent1"/>
                </a:solidFill>
              </a:rPr>
            </a:br>
            <a:r>
              <a:rPr lang="it" sz="4305">
                <a:solidFill>
                  <a:schemeClr val="accent1"/>
                </a:solidFill>
              </a:rPr>
              <a:t>a particular kind of</a:t>
            </a:r>
            <a:br>
              <a:rPr lang="it" sz="4305">
                <a:solidFill>
                  <a:schemeClr val="accent1"/>
                </a:solidFill>
              </a:rPr>
            </a:br>
            <a:r>
              <a:rPr lang="it" sz="4305" u="sng">
                <a:solidFill>
                  <a:schemeClr val="accent1"/>
                </a:solidFill>
              </a:rPr>
              <a:t>FAIR</a:t>
            </a:r>
            <a:r>
              <a:rPr lang="it" sz="4305">
                <a:solidFill>
                  <a:schemeClr val="accent1"/>
                </a:solidFill>
              </a:rPr>
              <a:t> Data</a:t>
            </a:r>
            <a:endParaRPr sz="4305">
              <a:solidFill>
                <a:schemeClr val="accent1"/>
              </a:solidFill>
            </a:endParaRPr>
          </a:p>
        </p:txBody>
      </p:sp>
      <p:sp>
        <p:nvSpPr>
          <p:cNvPr id="409" name="Google Shape;409;p76"/>
          <p:cNvSpPr/>
          <p:nvPr>
            <p:ph idx="2" type="pic"/>
          </p:nvPr>
        </p:nvSpPr>
        <p:spPr>
          <a:xfrm>
            <a:off x="5723830" y="1084144"/>
            <a:ext cx="3168600" cy="3509400"/>
          </a:xfrm>
          <a:prstGeom prst="rect">
            <a:avLst/>
          </a:prstGeom>
          <a:solidFill>
            <a:srgbClr val="D8D8D8"/>
          </a:solidFill>
          <a:ln>
            <a:noFill/>
          </a:ln>
        </p:spPr>
      </p:sp>
      <p:pic>
        <p:nvPicPr>
          <p:cNvPr id="410" name="Google Shape;410;p76"/>
          <p:cNvPicPr preferRelativeResize="0"/>
          <p:nvPr/>
        </p:nvPicPr>
        <p:blipFill>
          <a:blip r:embed="rId3">
            <a:alphaModFix/>
          </a:blip>
          <a:stretch>
            <a:fillRect/>
          </a:stretch>
        </p:blipFill>
        <p:spPr>
          <a:xfrm>
            <a:off x="5030175" y="-25"/>
            <a:ext cx="4113821" cy="5143501"/>
          </a:xfrm>
          <a:prstGeom prst="rect">
            <a:avLst/>
          </a:prstGeom>
          <a:noFill/>
          <a:ln>
            <a:noFill/>
          </a:ln>
        </p:spPr>
      </p:pic>
      <p:sp>
        <p:nvSpPr>
          <p:cNvPr id="411" name="Google Shape;411;p76"/>
          <p:cNvSpPr txBox="1"/>
          <p:nvPr/>
        </p:nvSpPr>
        <p:spPr>
          <a:xfrm>
            <a:off x="5154425" y="478950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dk1"/>
                </a:solidFill>
                <a:highlight>
                  <a:schemeClr val="lt1"/>
                </a:highlight>
              </a:rPr>
              <a:t>Photo by</a:t>
            </a:r>
            <a:r>
              <a:rPr lang="it" sz="1100">
                <a:solidFill>
                  <a:schemeClr val="dk1"/>
                </a:solidFill>
                <a:highlight>
                  <a:schemeClr val="lt1"/>
                </a:highlight>
                <a:uFill>
                  <a:noFill/>
                </a:uFill>
                <a:hlinkClick r:id="rId4">
                  <a:extLst>
                    <a:ext uri="{A12FA001-AC4F-418D-AE19-62706E023703}">
                      <ahyp:hlinkClr val="tx"/>
                    </a:ext>
                  </a:extLst>
                </a:hlinkClick>
              </a:rPr>
              <a:t> </a:t>
            </a:r>
            <a:r>
              <a:rPr lang="it" sz="1100" u="sng">
                <a:solidFill>
                  <a:schemeClr val="hlink"/>
                </a:solidFill>
                <a:highlight>
                  <a:schemeClr val="lt1"/>
                </a:highlight>
                <a:hlinkClick r:id="rId5"/>
              </a:rPr>
              <a:t>Serhat Beyazkaya</a:t>
            </a:r>
            <a:r>
              <a:rPr lang="it" sz="1100">
                <a:solidFill>
                  <a:schemeClr val="dk1"/>
                </a:solidFill>
                <a:highlight>
                  <a:schemeClr val="lt1"/>
                </a:highlight>
              </a:rPr>
              <a:t> on</a:t>
            </a:r>
            <a:r>
              <a:rPr lang="it" sz="1100">
                <a:solidFill>
                  <a:schemeClr val="dk1"/>
                </a:solidFill>
                <a:highlight>
                  <a:schemeClr val="lt1"/>
                </a:highlight>
                <a:uFill>
                  <a:noFill/>
                </a:uFill>
                <a:hlinkClick r:id="rId6">
                  <a:extLst>
                    <a:ext uri="{A12FA001-AC4F-418D-AE19-62706E023703}">
                      <ahyp:hlinkClr val="tx"/>
                    </a:ext>
                  </a:extLst>
                </a:hlinkClick>
              </a:rPr>
              <a:t> </a:t>
            </a:r>
            <a:r>
              <a:rPr lang="it" sz="1100" u="sng">
                <a:solidFill>
                  <a:schemeClr val="hlink"/>
                </a:solidFill>
                <a:highlight>
                  <a:schemeClr val="lt1"/>
                </a:highlight>
                <a:hlinkClick r:id="rId7"/>
              </a:rPr>
              <a:t>Unsplash</a:t>
            </a:r>
            <a:endParaRPr>
              <a:highlight>
                <a:schemeClr val="lt1"/>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grpSp>
        <p:nvGrpSpPr>
          <p:cNvPr id="417" name="Google Shape;417;p77"/>
          <p:cNvGrpSpPr/>
          <p:nvPr/>
        </p:nvGrpSpPr>
        <p:grpSpPr>
          <a:xfrm rot="5400000">
            <a:off x="2011155" y="104802"/>
            <a:ext cx="4746935" cy="4985978"/>
            <a:chOff x="2961500" y="961400"/>
            <a:chExt cx="3221100" cy="3220500"/>
          </a:xfrm>
        </p:grpSpPr>
        <p:grpSp>
          <p:nvGrpSpPr>
            <p:cNvPr id="418" name="Google Shape;418;p77"/>
            <p:cNvGrpSpPr/>
            <p:nvPr/>
          </p:nvGrpSpPr>
          <p:grpSpPr>
            <a:xfrm>
              <a:off x="2961500" y="961400"/>
              <a:ext cx="3221100" cy="3220500"/>
              <a:chOff x="2961500" y="961400"/>
              <a:chExt cx="3221100" cy="3220500"/>
            </a:xfrm>
          </p:grpSpPr>
          <p:sp>
            <p:nvSpPr>
              <p:cNvPr id="419" name="Google Shape;419;p77"/>
              <p:cNvSpPr/>
              <p:nvPr/>
            </p:nvSpPr>
            <p:spPr>
              <a:xfrm>
                <a:off x="2961500" y="961400"/>
                <a:ext cx="3221100" cy="3220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77"/>
              <p:cNvSpPr txBox="1"/>
              <p:nvPr/>
            </p:nvSpPr>
            <p:spPr>
              <a:xfrm rot="-5400000">
                <a:off x="3821000" y="1463053"/>
                <a:ext cx="1502100" cy="781500"/>
              </a:xfrm>
              <a:prstGeom prst="rect">
                <a:avLst/>
              </a:prstGeom>
              <a:noFill/>
              <a:ln>
                <a:noFill/>
              </a:ln>
            </p:spPr>
            <p:txBody>
              <a:bodyPr anchorCtr="0" anchor="ctr" bIns="91425" lIns="91425" spcFirstLastPara="1" rIns="91425" wrap="square" tIns="91425">
                <a:noAutofit/>
              </a:bodyPr>
              <a:lstStyle/>
              <a:p>
                <a:pPr indent="0" lvl="0" marL="0" rtl="0" algn="r">
                  <a:lnSpc>
                    <a:spcPct val="85000"/>
                  </a:lnSpc>
                  <a:spcBef>
                    <a:spcPts val="0"/>
                  </a:spcBef>
                  <a:spcAft>
                    <a:spcPts val="0"/>
                  </a:spcAft>
                  <a:buClr>
                    <a:schemeClr val="dk1"/>
                  </a:buClr>
                  <a:buSzPts val="1100"/>
                  <a:buFont typeface="Arial"/>
                  <a:buNone/>
                </a:pPr>
                <a:r>
                  <a:rPr b="1" lang="it" sz="2100">
                    <a:solidFill>
                      <a:schemeClr val="dk2"/>
                    </a:solidFill>
                    <a:latin typeface="Calibri"/>
                    <a:ea typeface="Calibri"/>
                    <a:cs typeface="Calibri"/>
                    <a:sym typeface="Calibri"/>
                  </a:rPr>
                  <a:t>FAIR Data</a:t>
                </a:r>
                <a:endParaRPr b="1" sz="2100">
                  <a:solidFill>
                    <a:schemeClr val="dk2"/>
                  </a:solidFill>
                  <a:latin typeface="Calibri"/>
                  <a:ea typeface="Calibri"/>
                  <a:cs typeface="Calibri"/>
                  <a:sym typeface="Calibri"/>
                </a:endParaRPr>
              </a:p>
              <a:p>
                <a:pPr indent="0" lvl="0" marL="0" rtl="0" algn="r">
                  <a:lnSpc>
                    <a:spcPct val="85000"/>
                  </a:lnSpc>
                  <a:spcBef>
                    <a:spcPts val="0"/>
                  </a:spcBef>
                  <a:spcAft>
                    <a:spcPts val="0"/>
                  </a:spcAft>
                  <a:buNone/>
                </a:pPr>
                <a:r>
                  <a:rPr lang="it" sz="1900">
                    <a:solidFill>
                      <a:schemeClr val="dk2"/>
                    </a:solidFill>
                    <a:latin typeface="Calibri"/>
                    <a:ea typeface="Calibri"/>
                    <a:cs typeface="Calibri"/>
                    <a:sym typeface="Calibri"/>
                  </a:rPr>
                  <a:t>Data follow a series of good practices to allow data access, still respecting any ethical, legal and contractual restriction</a:t>
                </a:r>
                <a:r>
                  <a:rPr lang="it" sz="1800">
                    <a:solidFill>
                      <a:schemeClr val="dk2"/>
                    </a:solidFill>
                    <a:latin typeface="Calibri"/>
                    <a:ea typeface="Calibri"/>
                    <a:cs typeface="Calibri"/>
                    <a:sym typeface="Calibri"/>
                  </a:rPr>
                  <a:t>.</a:t>
                </a:r>
                <a:endParaRPr>
                  <a:solidFill>
                    <a:schemeClr val="dk2"/>
                  </a:solidFill>
                  <a:latin typeface="Roboto"/>
                  <a:ea typeface="Roboto"/>
                  <a:cs typeface="Roboto"/>
                  <a:sym typeface="Roboto"/>
                </a:endParaRPr>
              </a:p>
            </p:txBody>
          </p:sp>
        </p:grpSp>
        <p:grpSp>
          <p:nvGrpSpPr>
            <p:cNvPr id="421" name="Google Shape;421;p77"/>
            <p:cNvGrpSpPr/>
            <p:nvPr/>
          </p:nvGrpSpPr>
          <p:grpSpPr>
            <a:xfrm>
              <a:off x="3715327" y="2604858"/>
              <a:ext cx="1654200" cy="1574400"/>
              <a:chOff x="3715327" y="2604858"/>
              <a:chExt cx="1654200" cy="1574400"/>
            </a:xfrm>
          </p:grpSpPr>
          <p:sp>
            <p:nvSpPr>
              <p:cNvPr id="422" name="Google Shape;422;p77"/>
              <p:cNvSpPr/>
              <p:nvPr/>
            </p:nvSpPr>
            <p:spPr>
              <a:xfrm>
                <a:off x="3715327" y="2604858"/>
                <a:ext cx="1654200" cy="1574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77"/>
              <p:cNvSpPr txBox="1"/>
              <p:nvPr/>
            </p:nvSpPr>
            <p:spPr>
              <a:xfrm rot="-5400000">
                <a:off x="3881618" y="3105247"/>
                <a:ext cx="1406100" cy="561000"/>
              </a:xfrm>
              <a:prstGeom prst="rect">
                <a:avLst/>
              </a:prstGeom>
              <a:noFill/>
              <a:ln>
                <a:noFill/>
              </a:ln>
            </p:spPr>
            <p:txBody>
              <a:bodyPr anchorCtr="0" anchor="ctr" bIns="91425" lIns="91425" spcFirstLastPara="1" rIns="91425" wrap="square" tIns="91425">
                <a:noAutofit/>
              </a:bodyPr>
              <a:lstStyle/>
              <a:p>
                <a:pPr indent="0" lvl="0" marL="0" rtl="0" algn="ctr">
                  <a:lnSpc>
                    <a:spcPct val="85000"/>
                  </a:lnSpc>
                  <a:spcBef>
                    <a:spcPts val="0"/>
                  </a:spcBef>
                  <a:spcAft>
                    <a:spcPts val="0"/>
                  </a:spcAft>
                  <a:buClr>
                    <a:schemeClr val="dk1"/>
                  </a:buClr>
                  <a:buSzPts val="1100"/>
                  <a:buFont typeface="Arial"/>
                  <a:buNone/>
                </a:pPr>
                <a:r>
                  <a:rPr b="1" lang="it" sz="2100">
                    <a:solidFill>
                      <a:schemeClr val="dk2"/>
                    </a:solidFill>
                    <a:latin typeface="Calibri"/>
                    <a:ea typeface="Calibri"/>
                    <a:cs typeface="Calibri"/>
                    <a:sym typeface="Calibri"/>
                  </a:rPr>
                  <a:t>Open Data</a:t>
                </a:r>
                <a:endParaRPr b="1" sz="2100">
                  <a:solidFill>
                    <a:schemeClr val="dk2"/>
                  </a:solidFill>
                  <a:latin typeface="Calibri"/>
                  <a:ea typeface="Calibri"/>
                  <a:cs typeface="Calibri"/>
                  <a:sym typeface="Calibri"/>
                </a:endParaRPr>
              </a:p>
              <a:p>
                <a:pPr indent="0" lvl="0" marL="0" rtl="0" algn="ctr">
                  <a:lnSpc>
                    <a:spcPct val="85000"/>
                  </a:lnSpc>
                  <a:spcBef>
                    <a:spcPts val="0"/>
                  </a:spcBef>
                  <a:spcAft>
                    <a:spcPts val="0"/>
                  </a:spcAft>
                  <a:buClr>
                    <a:schemeClr val="dk1"/>
                  </a:buClr>
                  <a:buSzPts val="1100"/>
                  <a:buFont typeface="Arial"/>
                  <a:buNone/>
                </a:pPr>
                <a:r>
                  <a:rPr lang="it" sz="1900">
                    <a:solidFill>
                      <a:schemeClr val="dk2"/>
                    </a:solidFill>
                    <a:latin typeface="Calibri"/>
                    <a:ea typeface="Calibri"/>
                    <a:cs typeface="Calibri"/>
                    <a:sym typeface="Calibri"/>
                  </a:rPr>
                  <a:t>Data can be freely used, shared, enriched by anyone, anywhere for any purpose. </a:t>
                </a:r>
                <a:endParaRPr sz="1900">
                  <a:solidFill>
                    <a:schemeClr val="dk2"/>
                  </a:solidFill>
                  <a:latin typeface="Calibri"/>
                  <a:ea typeface="Calibri"/>
                  <a:cs typeface="Calibri"/>
                  <a:sym typeface="Calibri"/>
                </a:endParaRPr>
              </a:p>
              <a:p>
                <a:pPr indent="0" lvl="0" marL="0" rtl="0" algn="ctr">
                  <a:spcBef>
                    <a:spcPts val="0"/>
                  </a:spcBef>
                  <a:spcAft>
                    <a:spcPts val="0"/>
                  </a:spcAft>
                  <a:buNone/>
                </a:pPr>
                <a:r>
                  <a:t/>
                </a:r>
                <a:endParaRPr sz="100">
                  <a:solidFill>
                    <a:srgbClr val="FFFFFF"/>
                  </a:solidFill>
                  <a:latin typeface="Roboto"/>
                  <a:ea typeface="Roboto"/>
                  <a:cs typeface="Roboto"/>
                  <a:sym typeface="Roboto"/>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78"/>
          <p:cNvSpPr txBox="1"/>
          <p:nvPr/>
        </p:nvSpPr>
        <p:spPr>
          <a:xfrm>
            <a:off x="2465275" y="201900"/>
            <a:ext cx="4460100" cy="3888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b="1" lang="it" sz="2300">
                <a:solidFill>
                  <a:schemeClr val="dk2"/>
                </a:solidFill>
                <a:latin typeface="Poppins"/>
                <a:ea typeface="Poppins"/>
                <a:cs typeface="Poppins"/>
                <a:sym typeface="Poppins"/>
              </a:rPr>
              <a:t>Data can be protected</a:t>
            </a:r>
            <a:endParaRPr sz="500"/>
          </a:p>
        </p:txBody>
      </p:sp>
      <p:sp>
        <p:nvSpPr>
          <p:cNvPr id="429" name="Google Shape;429;p78"/>
          <p:cNvSpPr txBox="1"/>
          <p:nvPr/>
        </p:nvSpPr>
        <p:spPr>
          <a:xfrm>
            <a:off x="246525" y="590700"/>
            <a:ext cx="8628600" cy="2271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it" sz="1250">
                <a:solidFill>
                  <a:srgbClr val="333333"/>
                </a:solidFill>
                <a:highlight>
                  <a:srgbClr val="FFFFFF"/>
                </a:highlight>
                <a:latin typeface="Open Sans"/>
                <a:ea typeface="Open Sans"/>
                <a:cs typeface="Open Sans"/>
                <a:sym typeface="Open Sans"/>
              </a:rPr>
              <a:t>Multiple types of protection might exist in research data, or there may be elements that have no legal protection</a:t>
            </a:r>
            <a:endParaRPr sz="500"/>
          </a:p>
        </p:txBody>
      </p:sp>
      <p:sp>
        <p:nvSpPr>
          <p:cNvPr id="430" name="Google Shape;430;p78"/>
          <p:cNvSpPr/>
          <p:nvPr/>
        </p:nvSpPr>
        <p:spPr>
          <a:xfrm>
            <a:off x="3324100" y="1666953"/>
            <a:ext cx="1207079" cy="1830826"/>
          </a:xfrm>
          <a:custGeom>
            <a:rect b="b" l="l" r="r" t="t"/>
            <a:pathLst>
              <a:path extrusionOk="0" h="5015961" w="3307065">
                <a:moveTo>
                  <a:pt x="3307065" y="0"/>
                </a:moveTo>
                <a:lnTo>
                  <a:pt x="3307065" y="3343399"/>
                </a:lnTo>
                <a:lnTo>
                  <a:pt x="410103" y="5015961"/>
                </a:lnTo>
                <a:lnTo>
                  <a:pt x="267071" y="4719044"/>
                </a:lnTo>
                <a:cubicBezTo>
                  <a:pt x="95098" y="4312453"/>
                  <a:pt x="0" y="3865429"/>
                  <a:pt x="0" y="3396193"/>
                </a:cubicBezTo>
                <a:cubicBezTo>
                  <a:pt x="0" y="1577906"/>
                  <a:pt x="1427951" y="93133"/>
                  <a:pt x="3223618" y="2110"/>
                </a:cubicBezTo>
                <a:lnTo>
                  <a:pt x="3307065" y="0"/>
                </a:lnTo>
                <a:close/>
              </a:path>
            </a:pathLst>
          </a:custGeom>
          <a:solidFill>
            <a:srgbClr val="876205"/>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Lato Light"/>
              <a:ea typeface="Lato Light"/>
              <a:cs typeface="Lato Light"/>
              <a:sym typeface="Lato Light"/>
            </a:endParaRPr>
          </a:p>
        </p:txBody>
      </p:sp>
      <p:sp>
        <p:nvSpPr>
          <p:cNvPr id="431" name="Google Shape;431;p78"/>
          <p:cNvSpPr/>
          <p:nvPr/>
        </p:nvSpPr>
        <p:spPr>
          <a:xfrm>
            <a:off x="4605361" y="1666953"/>
            <a:ext cx="1207079" cy="1830826"/>
          </a:xfrm>
          <a:custGeom>
            <a:rect b="b" l="l" r="r" t="t"/>
            <a:pathLst>
              <a:path extrusionOk="0" h="5015961" w="3307065">
                <a:moveTo>
                  <a:pt x="0" y="0"/>
                </a:moveTo>
                <a:lnTo>
                  <a:pt x="83447" y="2110"/>
                </a:lnTo>
                <a:cubicBezTo>
                  <a:pt x="1879114" y="93133"/>
                  <a:pt x="3307065" y="1577906"/>
                  <a:pt x="3307065" y="3396193"/>
                </a:cubicBezTo>
                <a:cubicBezTo>
                  <a:pt x="3307065" y="3865429"/>
                  <a:pt x="3211967" y="4312453"/>
                  <a:pt x="3039994" y="4719044"/>
                </a:cubicBezTo>
                <a:lnTo>
                  <a:pt x="2896962" y="5015961"/>
                </a:lnTo>
                <a:lnTo>
                  <a:pt x="0" y="3343399"/>
                </a:lnTo>
                <a:lnTo>
                  <a:pt x="0" y="0"/>
                </a:lnTo>
                <a:close/>
              </a:path>
            </a:pathLst>
          </a:custGeom>
          <a:solidFill>
            <a:srgbClr val="CB940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Lato Light"/>
              <a:ea typeface="Lato Light"/>
              <a:cs typeface="Lato Light"/>
              <a:sym typeface="Lato Light"/>
            </a:endParaRPr>
          </a:p>
        </p:txBody>
      </p:sp>
      <p:sp>
        <p:nvSpPr>
          <p:cNvPr id="432" name="Google Shape;432;p78"/>
          <p:cNvSpPr/>
          <p:nvPr/>
        </p:nvSpPr>
        <p:spPr>
          <a:xfrm>
            <a:off x="3516346" y="2944222"/>
            <a:ext cx="2112211" cy="1201916"/>
          </a:xfrm>
          <a:custGeom>
            <a:rect b="b" l="l" r="r" t="t"/>
            <a:pathLst>
              <a:path extrusionOk="0" h="3292920" w="5786880">
                <a:moveTo>
                  <a:pt x="2893440" y="0"/>
                </a:moveTo>
                <a:lnTo>
                  <a:pt x="5786880" y="1670528"/>
                </a:lnTo>
                <a:lnTo>
                  <a:pt x="5711534" y="1794551"/>
                </a:lnTo>
                <a:cubicBezTo>
                  <a:pt x="5100798" y="2698559"/>
                  <a:pt x="4066529" y="3292920"/>
                  <a:pt x="2893440" y="3292920"/>
                </a:cubicBezTo>
                <a:cubicBezTo>
                  <a:pt x="1720351" y="3292920"/>
                  <a:pt x="686082" y="2698559"/>
                  <a:pt x="75346" y="1794551"/>
                </a:cubicBezTo>
                <a:lnTo>
                  <a:pt x="0" y="1670528"/>
                </a:lnTo>
                <a:lnTo>
                  <a:pt x="2893440" y="0"/>
                </a:lnTo>
                <a:close/>
              </a:path>
            </a:pathLst>
          </a:custGeom>
          <a:solidFill>
            <a:schemeClr val="accent4"/>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Lato Light"/>
              <a:ea typeface="Lato Light"/>
              <a:cs typeface="Lato Light"/>
              <a:sym typeface="Lato Light"/>
            </a:endParaRPr>
          </a:p>
        </p:txBody>
      </p:sp>
      <p:sp>
        <p:nvSpPr>
          <p:cNvPr id="433" name="Google Shape;433;p78"/>
          <p:cNvSpPr/>
          <p:nvPr/>
        </p:nvSpPr>
        <p:spPr>
          <a:xfrm>
            <a:off x="4605361" y="953669"/>
            <a:ext cx="1642194" cy="1305104"/>
          </a:xfrm>
          <a:custGeom>
            <a:rect b="b" l="l" r="r" t="t"/>
            <a:pathLst>
              <a:path extrusionOk="0" h="3575627" w="4499163">
                <a:moveTo>
                  <a:pt x="0" y="0"/>
                </a:moveTo>
                <a:lnTo>
                  <a:pt x="184080" y="4655"/>
                </a:lnTo>
                <a:cubicBezTo>
                  <a:pt x="2009190" y="97170"/>
                  <a:pt x="3593174" y="1103621"/>
                  <a:pt x="4487491" y="2575470"/>
                </a:cubicBezTo>
                <a:lnTo>
                  <a:pt x="4499163" y="2595769"/>
                </a:lnTo>
                <a:lnTo>
                  <a:pt x="2801999" y="3575627"/>
                </a:lnTo>
                <a:lnTo>
                  <a:pt x="2726654" y="3451605"/>
                </a:lnTo>
                <a:cubicBezTo>
                  <a:pt x="2146454" y="2592797"/>
                  <a:pt x="1184017" y="2013446"/>
                  <a:pt x="83447" y="1957658"/>
                </a:cubicBezTo>
                <a:lnTo>
                  <a:pt x="0" y="1955548"/>
                </a:lnTo>
                <a:lnTo>
                  <a:pt x="0" y="0"/>
                </a:lnTo>
                <a:close/>
              </a:path>
            </a:pathLst>
          </a:custGeom>
          <a:solidFill>
            <a:srgbClr val="00776E"/>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Lato Light"/>
              <a:ea typeface="Lato Light"/>
              <a:cs typeface="Lato Light"/>
              <a:sym typeface="Lato Light"/>
            </a:endParaRPr>
          </a:p>
        </p:txBody>
      </p:sp>
      <p:sp>
        <p:nvSpPr>
          <p:cNvPr id="434" name="Google Shape;434;p78"/>
          <p:cNvSpPr/>
          <p:nvPr/>
        </p:nvSpPr>
        <p:spPr>
          <a:xfrm>
            <a:off x="2897148" y="953669"/>
            <a:ext cx="1642193" cy="1305104"/>
          </a:xfrm>
          <a:custGeom>
            <a:rect b="b" l="l" r="r" t="t"/>
            <a:pathLst>
              <a:path extrusionOk="0" h="3575627" w="4499160">
                <a:moveTo>
                  <a:pt x="4499160" y="0"/>
                </a:moveTo>
                <a:lnTo>
                  <a:pt x="4499160" y="1955548"/>
                </a:lnTo>
                <a:lnTo>
                  <a:pt x="4415713" y="1957658"/>
                </a:lnTo>
                <a:cubicBezTo>
                  <a:pt x="3315143" y="2013446"/>
                  <a:pt x="2352706" y="2592797"/>
                  <a:pt x="1772506" y="3451605"/>
                </a:cubicBezTo>
                <a:lnTo>
                  <a:pt x="1697161" y="3575627"/>
                </a:lnTo>
                <a:lnTo>
                  <a:pt x="0" y="2595771"/>
                </a:lnTo>
                <a:lnTo>
                  <a:pt x="11672" y="2575470"/>
                </a:lnTo>
                <a:cubicBezTo>
                  <a:pt x="905989" y="1103621"/>
                  <a:pt x="2489972" y="97170"/>
                  <a:pt x="4315082" y="4655"/>
                </a:cubicBezTo>
                <a:lnTo>
                  <a:pt x="4499160" y="0"/>
                </a:lnTo>
                <a:close/>
              </a:path>
            </a:pathLst>
          </a:custGeom>
          <a:solidFill>
            <a:schemeClr val="accent1"/>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Lato Light"/>
              <a:ea typeface="Lato Light"/>
              <a:cs typeface="Lato Light"/>
              <a:sym typeface="Lato Light"/>
            </a:endParaRPr>
          </a:p>
        </p:txBody>
      </p:sp>
      <p:sp>
        <p:nvSpPr>
          <p:cNvPr id="435" name="Google Shape;435;p78"/>
          <p:cNvSpPr/>
          <p:nvPr/>
        </p:nvSpPr>
        <p:spPr>
          <a:xfrm>
            <a:off x="5662299" y="1958300"/>
            <a:ext cx="863464" cy="1896125"/>
          </a:xfrm>
          <a:custGeom>
            <a:rect b="b" l="l" r="r" t="t"/>
            <a:pathLst>
              <a:path extrusionOk="0" h="5194862" w="2365654">
                <a:moveTo>
                  <a:pt x="1693362" y="0"/>
                </a:moveTo>
                <a:lnTo>
                  <a:pt x="1719450" y="45371"/>
                </a:lnTo>
                <a:cubicBezTo>
                  <a:pt x="2131562" y="804005"/>
                  <a:pt x="2365654" y="1673381"/>
                  <a:pt x="2365654" y="2597431"/>
                </a:cubicBezTo>
                <a:cubicBezTo>
                  <a:pt x="2365654" y="3521482"/>
                  <a:pt x="2131562" y="4390857"/>
                  <a:pt x="1719450" y="5149491"/>
                </a:cubicBezTo>
                <a:lnTo>
                  <a:pt x="1693362" y="5194862"/>
                </a:lnTo>
                <a:lnTo>
                  <a:pt x="0" y="4217200"/>
                </a:lnTo>
                <a:lnTo>
                  <a:pt x="143033" y="3920282"/>
                </a:lnTo>
                <a:cubicBezTo>
                  <a:pt x="315006" y="3513691"/>
                  <a:pt x="410104" y="3066667"/>
                  <a:pt x="410104" y="2597431"/>
                </a:cubicBezTo>
                <a:cubicBezTo>
                  <a:pt x="410104" y="2128196"/>
                  <a:pt x="315006" y="1681171"/>
                  <a:pt x="143033" y="1274580"/>
                </a:cubicBezTo>
                <a:lnTo>
                  <a:pt x="0" y="977663"/>
                </a:lnTo>
                <a:lnTo>
                  <a:pt x="1693362" y="0"/>
                </a:lnTo>
                <a:close/>
              </a:path>
            </a:pathLst>
          </a:custGeom>
          <a:solidFill>
            <a:schemeClr val="accent2"/>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Lato Light"/>
              <a:ea typeface="Lato Light"/>
              <a:cs typeface="Lato Light"/>
              <a:sym typeface="Lato Light"/>
            </a:endParaRPr>
          </a:p>
        </p:txBody>
      </p:sp>
      <p:sp>
        <p:nvSpPr>
          <p:cNvPr id="436" name="Google Shape;436;p78"/>
          <p:cNvSpPr/>
          <p:nvPr/>
        </p:nvSpPr>
        <p:spPr>
          <a:xfrm>
            <a:off x="2618607" y="1958301"/>
            <a:ext cx="863463" cy="1896123"/>
          </a:xfrm>
          <a:custGeom>
            <a:rect b="b" l="l" r="r" t="t"/>
            <a:pathLst>
              <a:path extrusionOk="0" h="5194858" w="2365651">
                <a:moveTo>
                  <a:pt x="672292" y="0"/>
                </a:moveTo>
                <a:lnTo>
                  <a:pt x="2365651" y="977661"/>
                </a:lnTo>
                <a:lnTo>
                  <a:pt x="2222618" y="1274578"/>
                </a:lnTo>
                <a:cubicBezTo>
                  <a:pt x="2050645" y="1681169"/>
                  <a:pt x="1955547" y="2128194"/>
                  <a:pt x="1955547" y="2597429"/>
                </a:cubicBezTo>
                <a:cubicBezTo>
                  <a:pt x="1955547" y="3066665"/>
                  <a:pt x="2050645" y="3513689"/>
                  <a:pt x="2222618" y="3920280"/>
                </a:cubicBezTo>
                <a:lnTo>
                  <a:pt x="2365650" y="4217197"/>
                </a:lnTo>
                <a:lnTo>
                  <a:pt x="672292" y="5194858"/>
                </a:lnTo>
                <a:lnTo>
                  <a:pt x="646205" y="5149489"/>
                </a:lnTo>
                <a:cubicBezTo>
                  <a:pt x="234091" y="4390855"/>
                  <a:pt x="0" y="3521480"/>
                  <a:pt x="0" y="2597429"/>
                </a:cubicBezTo>
                <a:cubicBezTo>
                  <a:pt x="0" y="1673379"/>
                  <a:pt x="234091" y="804003"/>
                  <a:pt x="646205" y="45369"/>
                </a:cubicBezTo>
                <a:lnTo>
                  <a:pt x="672292" y="0"/>
                </a:lnTo>
                <a:close/>
              </a:path>
            </a:pathLst>
          </a:custGeom>
          <a:solidFill>
            <a:srgbClr val="00608A"/>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Lato Light"/>
              <a:ea typeface="Lato Light"/>
              <a:cs typeface="Lato Light"/>
              <a:sym typeface="Lato Light"/>
            </a:endParaRPr>
          </a:p>
        </p:txBody>
      </p:sp>
      <p:sp>
        <p:nvSpPr>
          <p:cNvPr id="437" name="Google Shape;437;p78"/>
          <p:cNvSpPr/>
          <p:nvPr/>
        </p:nvSpPr>
        <p:spPr>
          <a:xfrm>
            <a:off x="2897148" y="3553544"/>
            <a:ext cx="1642194" cy="1305104"/>
          </a:xfrm>
          <a:custGeom>
            <a:rect b="b" l="l" r="r" t="t"/>
            <a:pathLst>
              <a:path extrusionOk="0" h="3575628" w="4499161">
                <a:moveTo>
                  <a:pt x="1697161" y="0"/>
                </a:moveTo>
                <a:lnTo>
                  <a:pt x="1772507" y="124023"/>
                </a:lnTo>
                <a:cubicBezTo>
                  <a:pt x="2352707" y="982831"/>
                  <a:pt x="3315144" y="1562182"/>
                  <a:pt x="4415714" y="1617970"/>
                </a:cubicBezTo>
                <a:lnTo>
                  <a:pt x="4499161" y="1620080"/>
                </a:lnTo>
                <a:lnTo>
                  <a:pt x="4499161" y="3575628"/>
                </a:lnTo>
                <a:lnTo>
                  <a:pt x="4315083" y="3570973"/>
                </a:lnTo>
                <a:cubicBezTo>
                  <a:pt x="2489973" y="3478458"/>
                  <a:pt x="905990" y="2472007"/>
                  <a:pt x="11673" y="1000158"/>
                </a:cubicBezTo>
                <a:lnTo>
                  <a:pt x="0" y="979857"/>
                </a:lnTo>
                <a:lnTo>
                  <a:pt x="1697161" y="0"/>
                </a:lnTo>
                <a:close/>
              </a:path>
            </a:pathLst>
          </a:custGeom>
          <a:solidFill>
            <a:schemeClr val="accent3"/>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Lato Light"/>
              <a:ea typeface="Lato Light"/>
              <a:cs typeface="Lato Light"/>
              <a:sym typeface="Lato Light"/>
            </a:endParaRPr>
          </a:p>
        </p:txBody>
      </p:sp>
      <p:sp>
        <p:nvSpPr>
          <p:cNvPr id="438" name="Google Shape;438;p78"/>
          <p:cNvSpPr/>
          <p:nvPr/>
        </p:nvSpPr>
        <p:spPr>
          <a:xfrm>
            <a:off x="4605361" y="3553544"/>
            <a:ext cx="1642194" cy="1305104"/>
          </a:xfrm>
          <a:custGeom>
            <a:rect b="b" l="l" r="r" t="t"/>
            <a:pathLst>
              <a:path extrusionOk="0" h="3575628" w="4499163">
                <a:moveTo>
                  <a:pt x="2802000" y="0"/>
                </a:moveTo>
                <a:lnTo>
                  <a:pt x="4499163" y="979858"/>
                </a:lnTo>
                <a:lnTo>
                  <a:pt x="4487491" y="1000158"/>
                </a:lnTo>
                <a:cubicBezTo>
                  <a:pt x="3593174" y="2472007"/>
                  <a:pt x="2009190" y="3478458"/>
                  <a:pt x="184080" y="3570973"/>
                </a:cubicBezTo>
                <a:lnTo>
                  <a:pt x="0" y="3575628"/>
                </a:lnTo>
                <a:lnTo>
                  <a:pt x="0" y="1620080"/>
                </a:lnTo>
                <a:lnTo>
                  <a:pt x="83447" y="1617970"/>
                </a:lnTo>
                <a:cubicBezTo>
                  <a:pt x="1184017" y="1562182"/>
                  <a:pt x="2146454" y="982831"/>
                  <a:pt x="2726654" y="124023"/>
                </a:cubicBezTo>
                <a:lnTo>
                  <a:pt x="2802000" y="0"/>
                </a:lnTo>
                <a:close/>
              </a:path>
            </a:pathLst>
          </a:custGeom>
          <a:solidFill>
            <a:srgbClr val="237F34"/>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Lato Light"/>
              <a:ea typeface="Lato Light"/>
              <a:cs typeface="Lato Light"/>
              <a:sym typeface="Lato Light"/>
            </a:endParaRPr>
          </a:p>
        </p:txBody>
      </p:sp>
      <p:sp>
        <p:nvSpPr>
          <p:cNvPr id="439" name="Google Shape;439;p78"/>
          <p:cNvSpPr txBox="1"/>
          <p:nvPr/>
        </p:nvSpPr>
        <p:spPr>
          <a:xfrm>
            <a:off x="3608948" y="2285413"/>
            <a:ext cx="755400" cy="4041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lt1"/>
                </a:solidFill>
                <a:latin typeface="Poppins"/>
                <a:ea typeface="Poppins"/>
                <a:cs typeface="Poppins"/>
                <a:sym typeface="Poppins"/>
              </a:rPr>
              <a:t>By the law</a:t>
            </a:r>
            <a:endParaRPr sz="500"/>
          </a:p>
        </p:txBody>
      </p:sp>
      <p:sp>
        <p:nvSpPr>
          <p:cNvPr id="440" name="Google Shape;440;p78"/>
          <p:cNvSpPr txBox="1"/>
          <p:nvPr/>
        </p:nvSpPr>
        <p:spPr>
          <a:xfrm>
            <a:off x="4720125" y="2377750"/>
            <a:ext cx="880500" cy="5889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lt1"/>
                </a:solidFill>
                <a:latin typeface="Poppins"/>
                <a:ea typeface="Poppins"/>
                <a:cs typeface="Poppins"/>
                <a:sym typeface="Poppins"/>
              </a:rPr>
              <a:t>Regulated by contracts</a:t>
            </a:r>
            <a:endParaRPr sz="500"/>
          </a:p>
        </p:txBody>
      </p:sp>
      <p:sp>
        <p:nvSpPr>
          <p:cNvPr id="441" name="Google Shape;441;p78"/>
          <p:cNvSpPr txBox="1"/>
          <p:nvPr/>
        </p:nvSpPr>
        <p:spPr>
          <a:xfrm>
            <a:off x="3789371" y="3467724"/>
            <a:ext cx="1565400" cy="4041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lt1"/>
                </a:solidFill>
                <a:latin typeface="Poppins"/>
                <a:ea typeface="Poppins"/>
                <a:cs typeface="Poppins"/>
                <a:sym typeface="Poppins"/>
              </a:rPr>
              <a:t>Subjects to other norms </a:t>
            </a:r>
            <a:endParaRPr sz="500"/>
          </a:p>
        </p:txBody>
      </p:sp>
      <p:sp>
        <p:nvSpPr>
          <p:cNvPr id="442" name="Google Shape;442;p78"/>
          <p:cNvSpPr txBox="1"/>
          <p:nvPr/>
        </p:nvSpPr>
        <p:spPr>
          <a:xfrm rot="-1799678">
            <a:off x="3273579" y="1255362"/>
            <a:ext cx="1101178" cy="45014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900">
                <a:solidFill>
                  <a:schemeClr val="lt2"/>
                </a:solidFill>
                <a:latin typeface="Poppins"/>
                <a:ea typeface="Poppins"/>
                <a:cs typeface="Poppins"/>
                <a:sym typeface="Poppins"/>
              </a:rPr>
              <a:t>Personal or sensitive</a:t>
            </a:r>
            <a:endParaRPr b="1" sz="900">
              <a:solidFill>
                <a:schemeClr val="lt2"/>
              </a:solidFill>
              <a:latin typeface="Poppins"/>
              <a:ea typeface="Poppins"/>
              <a:cs typeface="Poppins"/>
              <a:sym typeface="Poppins"/>
            </a:endParaRPr>
          </a:p>
          <a:p>
            <a:pPr indent="0" lvl="0" marL="0" marR="0" rtl="0" algn="ctr">
              <a:spcBef>
                <a:spcPts val="0"/>
              </a:spcBef>
              <a:spcAft>
                <a:spcPts val="0"/>
              </a:spcAft>
              <a:buNone/>
            </a:pPr>
            <a:r>
              <a:rPr b="1" lang="it" sz="900">
                <a:solidFill>
                  <a:schemeClr val="lt2"/>
                </a:solidFill>
                <a:latin typeface="Poppins"/>
                <a:ea typeface="Poppins"/>
                <a:cs typeface="Poppins"/>
                <a:sym typeface="Poppins"/>
              </a:rPr>
              <a:t> data</a:t>
            </a:r>
            <a:endParaRPr sz="500"/>
          </a:p>
        </p:txBody>
      </p:sp>
      <p:sp>
        <p:nvSpPr>
          <p:cNvPr id="443" name="Google Shape;443;p78"/>
          <p:cNvSpPr txBox="1"/>
          <p:nvPr/>
        </p:nvSpPr>
        <p:spPr>
          <a:xfrm rot="1799126">
            <a:off x="3296842" y="4101260"/>
            <a:ext cx="1054664" cy="311827"/>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900">
                <a:solidFill>
                  <a:schemeClr val="lt2"/>
                </a:solidFill>
                <a:latin typeface="Poppins"/>
                <a:ea typeface="Poppins"/>
                <a:cs typeface="Poppins"/>
                <a:sym typeface="Poppins"/>
              </a:rPr>
              <a:t>Ethic requirements</a:t>
            </a:r>
            <a:endParaRPr sz="500"/>
          </a:p>
        </p:txBody>
      </p:sp>
      <p:sp>
        <p:nvSpPr>
          <p:cNvPr id="444" name="Google Shape;444;p78"/>
          <p:cNvSpPr txBox="1"/>
          <p:nvPr/>
        </p:nvSpPr>
        <p:spPr>
          <a:xfrm rot="-1799640">
            <a:off x="4819574" y="4101266"/>
            <a:ext cx="1112602" cy="311827"/>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900">
                <a:solidFill>
                  <a:schemeClr val="lt2"/>
                </a:solidFill>
                <a:latin typeface="Poppins"/>
                <a:ea typeface="Poppins"/>
                <a:cs typeface="Poppins"/>
                <a:sym typeface="Poppins"/>
              </a:rPr>
              <a:t>Academic norms and policies </a:t>
            </a:r>
            <a:endParaRPr sz="500"/>
          </a:p>
        </p:txBody>
      </p:sp>
      <p:sp>
        <p:nvSpPr>
          <p:cNvPr id="445" name="Google Shape;445;p78"/>
          <p:cNvSpPr txBox="1"/>
          <p:nvPr/>
        </p:nvSpPr>
        <p:spPr>
          <a:xfrm rot="1799176">
            <a:off x="4860003" y="1417218"/>
            <a:ext cx="989211" cy="311827"/>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900">
                <a:solidFill>
                  <a:schemeClr val="lt2"/>
                </a:solidFill>
                <a:latin typeface="Poppins"/>
                <a:ea typeface="Poppins"/>
                <a:cs typeface="Poppins"/>
                <a:sym typeface="Poppins"/>
              </a:rPr>
              <a:t>Commercial agreements</a:t>
            </a:r>
            <a:endParaRPr sz="500"/>
          </a:p>
        </p:txBody>
      </p:sp>
      <p:sp>
        <p:nvSpPr>
          <p:cNvPr id="446" name="Google Shape;446;p78"/>
          <p:cNvSpPr txBox="1"/>
          <p:nvPr/>
        </p:nvSpPr>
        <p:spPr>
          <a:xfrm rot="5400000">
            <a:off x="5621250" y="2680525"/>
            <a:ext cx="1104300" cy="450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900">
                <a:solidFill>
                  <a:schemeClr val="lt2"/>
                </a:solidFill>
                <a:latin typeface="Poppins"/>
                <a:ea typeface="Poppins"/>
                <a:cs typeface="Poppins"/>
                <a:sym typeface="Poppins"/>
              </a:rPr>
              <a:t>Non disclosure/</a:t>
            </a:r>
            <a:endParaRPr b="1" sz="900">
              <a:solidFill>
                <a:schemeClr val="lt2"/>
              </a:solidFill>
              <a:latin typeface="Poppins"/>
              <a:ea typeface="Poppins"/>
              <a:cs typeface="Poppins"/>
              <a:sym typeface="Poppins"/>
            </a:endParaRPr>
          </a:p>
          <a:p>
            <a:pPr indent="0" lvl="0" marL="0" marR="0" rtl="0" algn="ctr">
              <a:spcBef>
                <a:spcPts val="0"/>
              </a:spcBef>
              <a:spcAft>
                <a:spcPts val="0"/>
              </a:spcAft>
              <a:buNone/>
            </a:pPr>
            <a:r>
              <a:rPr b="1" lang="it" sz="900">
                <a:solidFill>
                  <a:schemeClr val="lt2"/>
                </a:solidFill>
                <a:latin typeface="Poppins"/>
                <a:ea typeface="Poppins"/>
                <a:cs typeface="Poppins"/>
                <a:sym typeface="Poppins"/>
              </a:rPr>
              <a:t>data access agreements</a:t>
            </a:r>
            <a:endParaRPr sz="500"/>
          </a:p>
        </p:txBody>
      </p:sp>
      <p:sp>
        <p:nvSpPr>
          <p:cNvPr id="447" name="Google Shape;447;p78"/>
          <p:cNvSpPr txBox="1"/>
          <p:nvPr/>
        </p:nvSpPr>
        <p:spPr>
          <a:xfrm rot="-5400000">
            <a:off x="2562587" y="2680553"/>
            <a:ext cx="1049700" cy="450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900">
                <a:solidFill>
                  <a:schemeClr val="lt2"/>
                </a:solidFill>
                <a:latin typeface="Poppins"/>
                <a:ea typeface="Poppins"/>
                <a:cs typeface="Poppins"/>
                <a:sym typeface="Poppins"/>
              </a:rPr>
              <a:t>When arranged in original databases</a:t>
            </a:r>
            <a:endParaRPr sz="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79"/>
          <p:cNvSpPr txBox="1"/>
          <p:nvPr>
            <p:ph idx="1" type="body"/>
          </p:nvPr>
        </p:nvSpPr>
        <p:spPr>
          <a:xfrm>
            <a:off x="3672275" y="1084149"/>
            <a:ext cx="5221200" cy="3000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it" sz="2200">
                <a:solidFill>
                  <a:schemeClr val="accent2"/>
                </a:solidFill>
              </a:rPr>
              <a:t>Your research data could:</a:t>
            </a:r>
            <a:endParaRPr b="1" sz="2200">
              <a:solidFill>
                <a:schemeClr val="accent2"/>
              </a:solidFill>
            </a:endParaRPr>
          </a:p>
          <a:p>
            <a:pPr indent="-349250" lvl="0" marL="457200" rtl="0" algn="l">
              <a:lnSpc>
                <a:spcPct val="115000"/>
              </a:lnSpc>
              <a:spcBef>
                <a:spcPts val="1200"/>
              </a:spcBef>
              <a:spcAft>
                <a:spcPts val="0"/>
              </a:spcAft>
              <a:buClr>
                <a:srgbClr val="595959"/>
              </a:buClr>
              <a:buSzPts val="1900"/>
              <a:buChar char="●"/>
            </a:pPr>
            <a:r>
              <a:rPr lang="it" sz="1900">
                <a:solidFill>
                  <a:srgbClr val="595959"/>
                </a:solidFill>
              </a:rPr>
              <a:t>Contain personal information (privacy e GDPR)</a:t>
            </a:r>
            <a:endParaRPr sz="1900">
              <a:solidFill>
                <a:srgbClr val="595959"/>
              </a:solidFill>
            </a:endParaRPr>
          </a:p>
          <a:p>
            <a:pPr indent="-349250" lvl="0" marL="457200" rtl="0" algn="l">
              <a:lnSpc>
                <a:spcPct val="115000"/>
              </a:lnSpc>
              <a:spcBef>
                <a:spcPts val="0"/>
              </a:spcBef>
              <a:spcAft>
                <a:spcPts val="0"/>
              </a:spcAft>
              <a:buClr>
                <a:srgbClr val="595959"/>
              </a:buClr>
              <a:buSzPts val="1900"/>
              <a:buChar char="●"/>
            </a:pPr>
            <a:r>
              <a:rPr lang="it" sz="1900">
                <a:solidFill>
                  <a:srgbClr val="595959"/>
                </a:solidFill>
              </a:rPr>
              <a:t>Fall under copyright (in the case of a database with creative structure)</a:t>
            </a:r>
            <a:endParaRPr sz="1900">
              <a:solidFill>
                <a:srgbClr val="595959"/>
              </a:solidFill>
            </a:endParaRPr>
          </a:p>
          <a:p>
            <a:pPr indent="-349250" lvl="0" marL="457200" rtl="0" algn="l">
              <a:lnSpc>
                <a:spcPct val="115000"/>
              </a:lnSpc>
              <a:spcBef>
                <a:spcPts val="0"/>
              </a:spcBef>
              <a:spcAft>
                <a:spcPts val="0"/>
              </a:spcAft>
              <a:buClr>
                <a:srgbClr val="595959"/>
              </a:buClr>
              <a:buSzPts val="1900"/>
              <a:buChar char="●"/>
            </a:pPr>
            <a:r>
              <a:rPr lang="it" sz="1900">
                <a:solidFill>
                  <a:srgbClr val="595959"/>
                </a:solidFill>
              </a:rPr>
              <a:t>Fall under the Sui Generis right (database obtained thanks to a substantial investment)</a:t>
            </a:r>
            <a:endParaRPr sz="1900">
              <a:solidFill>
                <a:srgbClr val="595959"/>
              </a:solidFill>
            </a:endParaRPr>
          </a:p>
          <a:p>
            <a:pPr indent="-349250" lvl="0" marL="457200" rtl="0" algn="l">
              <a:lnSpc>
                <a:spcPct val="115000"/>
              </a:lnSpc>
              <a:spcBef>
                <a:spcPts val="0"/>
              </a:spcBef>
              <a:spcAft>
                <a:spcPts val="0"/>
              </a:spcAft>
              <a:buClr>
                <a:srgbClr val="595959"/>
              </a:buClr>
              <a:buSzPts val="1900"/>
              <a:buChar char="●"/>
            </a:pPr>
            <a:r>
              <a:rPr lang="it" sz="1900">
                <a:solidFill>
                  <a:srgbClr val="595959"/>
                </a:solidFill>
              </a:rPr>
              <a:t>Be protected by patent or industrial secret</a:t>
            </a:r>
            <a:endParaRPr sz="1900">
              <a:solidFill>
                <a:srgbClr val="595959"/>
              </a:solidFill>
            </a:endParaRPr>
          </a:p>
          <a:p>
            <a:pPr indent="0" lvl="0" marL="0" rtl="0" algn="l">
              <a:lnSpc>
                <a:spcPct val="115000"/>
              </a:lnSpc>
              <a:spcBef>
                <a:spcPts val="1200"/>
              </a:spcBef>
              <a:spcAft>
                <a:spcPts val="0"/>
              </a:spcAft>
              <a:buNone/>
            </a:pPr>
            <a:r>
              <a:t/>
            </a:r>
            <a:endParaRPr sz="19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it">
                <a:solidFill>
                  <a:schemeClr val="lt1"/>
                </a:solidFill>
                <a:highlight>
                  <a:schemeClr val="dk1"/>
                </a:highlight>
              </a:rPr>
              <a:t>Data sharing needs to respect the specific law.</a:t>
            </a:r>
            <a:endParaRPr>
              <a:solidFill>
                <a:schemeClr val="lt1"/>
              </a:solidFill>
              <a:highlight>
                <a:schemeClr val="dk1"/>
              </a:highlight>
            </a:endParaRPr>
          </a:p>
          <a:p>
            <a:pPr indent="0" lvl="0" marL="0" rtl="0" algn="l">
              <a:lnSpc>
                <a:spcPct val="115000"/>
              </a:lnSpc>
              <a:spcBef>
                <a:spcPts val="0"/>
              </a:spcBef>
              <a:spcAft>
                <a:spcPts val="0"/>
              </a:spcAft>
              <a:buClr>
                <a:schemeClr val="dk1"/>
              </a:buClr>
              <a:buSzPts val="1100"/>
              <a:buFont typeface="Arial"/>
              <a:buNone/>
            </a:pPr>
            <a:r>
              <a:rPr lang="it">
                <a:solidFill>
                  <a:schemeClr val="lt1"/>
                </a:solidFill>
                <a:highlight>
                  <a:schemeClr val="dk1"/>
                </a:highlight>
              </a:rPr>
              <a:t>Data needs to be protected against non authorised access.</a:t>
            </a:r>
            <a:endParaRPr sz="1700">
              <a:solidFill>
                <a:srgbClr val="595959"/>
              </a:solidFill>
              <a:highlight>
                <a:schemeClr val="dk1"/>
              </a:highlight>
            </a:endParaRPr>
          </a:p>
        </p:txBody>
      </p:sp>
      <p:sp>
        <p:nvSpPr>
          <p:cNvPr id="454" name="Google Shape;454;p79"/>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lang="it"/>
              <a:t>Why do we need a distinction?</a:t>
            </a:r>
            <a:endParaRPr/>
          </a:p>
        </p:txBody>
      </p:sp>
      <p:pic>
        <p:nvPicPr>
          <p:cNvPr id="455" name="Google Shape;455;p79"/>
          <p:cNvPicPr preferRelativeResize="0"/>
          <p:nvPr/>
        </p:nvPicPr>
        <p:blipFill>
          <a:blip r:embed="rId3">
            <a:alphaModFix/>
          </a:blip>
          <a:stretch>
            <a:fillRect/>
          </a:stretch>
        </p:blipFill>
        <p:spPr>
          <a:xfrm>
            <a:off x="3780700" y="2158000"/>
            <a:ext cx="276900" cy="276900"/>
          </a:xfrm>
          <a:prstGeom prst="rect">
            <a:avLst/>
          </a:prstGeom>
          <a:noFill/>
          <a:ln>
            <a:noFill/>
          </a:ln>
        </p:spPr>
      </p:pic>
      <p:pic>
        <p:nvPicPr>
          <p:cNvPr id="456" name="Google Shape;456;p79"/>
          <p:cNvPicPr preferRelativeResize="0"/>
          <p:nvPr/>
        </p:nvPicPr>
        <p:blipFill>
          <a:blip r:embed="rId4">
            <a:alphaModFix/>
          </a:blip>
          <a:stretch>
            <a:fillRect/>
          </a:stretch>
        </p:blipFill>
        <p:spPr>
          <a:xfrm>
            <a:off x="3743075" y="1653450"/>
            <a:ext cx="352150" cy="352150"/>
          </a:xfrm>
          <a:prstGeom prst="rect">
            <a:avLst/>
          </a:prstGeom>
          <a:noFill/>
          <a:ln>
            <a:noFill/>
          </a:ln>
        </p:spPr>
      </p:pic>
      <p:pic>
        <p:nvPicPr>
          <p:cNvPr id="457" name="Google Shape;457;p79"/>
          <p:cNvPicPr preferRelativeResize="0"/>
          <p:nvPr/>
        </p:nvPicPr>
        <p:blipFill>
          <a:blip r:embed="rId5">
            <a:alphaModFix/>
          </a:blip>
          <a:stretch>
            <a:fillRect/>
          </a:stretch>
        </p:blipFill>
        <p:spPr>
          <a:xfrm>
            <a:off x="3743075" y="2656325"/>
            <a:ext cx="352150" cy="352150"/>
          </a:xfrm>
          <a:prstGeom prst="rect">
            <a:avLst/>
          </a:prstGeom>
          <a:noFill/>
          <a:ln>
            <a:noFill/>
          </a:ln>
        </p:spPr>
      </p:pic>
      <p:pic>
        <p:nvPicPr>
          <p:cNvPr id="458" name="Google Shape;458;p79"/>
          <p:cNvPicPr preferRelativeResize="0"/>
          <p:nvPr/>
        </p:nvPicPr>
        <p:blipFill>
          <a:blip r:embed="rId6">
            <a:alphaModFix/>
          </a:blip>
          <a:stretch>
            <a:fillRect/>
          </a:stretch>
        </p:blipFill>
        <p:spPr>
          <a:xfrm>
            <a:off x="3743075" y="3242575"/>
            <a:ext cx="352150" cy="352150"/>
          </a:xfrm>
          <a:prstGeom prst="rect">
            <a:avLst/>
          </a:prstGeom>
          <a:noFill/>
          <a:ln>
            <a:noFill/>
          </a:ln>
        </p:spPr>
      </p:pic>
      <p:sp>
        <p:nvSpPr>
          <p:cNvPr id="459" name="Google Shape;459;p79"/>
          <p:cNvSpPr txBox="1"/>
          <p:nvPr/>
        </p:nvSpPr>
        <p:spPr>
          <a:xfrm rot="-5401031">
            <a:off x="-1132500" y="2641453"/>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600">
                <a:solidFill>
                  <a:schemeClr val="dk1"/>
                </a:solidFill>
              </a:rPr>
              <a:t>Photo by</a:t>
            </a:r>
            <a:r>
              <a:rPr lang="it" sz="600">
                <a:solidFill>
                  <a:schemeClr val="dk1"/>
                </a:solidFill>
                <a:uFill>
                  <a:noFill/>
                </a:uFill>
                <a:hlinkClick r:id="rId7">
                  <a:extLst>
                    <a:ext uri="{A12FA001-AC4F-418D-AE19-62706E023703}">
                      <ahyp:hlinkClr val="tx"/>
                    </a:ext>
                  </a:extLst>
                </a:hlinkClick>
              </a:rPr>
              <a:t> </a:t>
            </a:r>
            <a:r>
              <a:rPr lang="it" sz="600" u="sng">
                <a:solidFill>
                  <a:schemeClr val="hlink"/>
                </a:solidFill>
                <a:hlinkClick r:id="rId8"/>
              </a:rPr>
              <a:t>Possessed Photography</a:t>
            </a:r>
            <a:r>
              <a:rPr lang="it" sz="600">
                <a:solidFill>
                  <a:schemeClr val="dk1"/>
                </a:solidFill>
              </a:rPr>
              <a:t> on</a:t>
            </a:r>
            <a:r>
              <a:rPr lang="it" sz="600">
                <a:solidFill>
                  <a:schemeClr val="dk1"/>
                </a:solidFill>
                <a:uFill>
                  <a:noFill/>
                </a:uFill>
                <a:hlinkClick r:id="rId9">
                  <a:extLst>
                    <a:ext uri="{A12FA001-AC4F-418D-AE19-62706E023703}">
                      <ahyp:hlinkClr val="tx"/>
                    </a:ext>
                  </a:extLst>
                </a:hlinkClick>
              </a:rPr>
              <a:t> </a:t>
            </a:r>
            <a:r>
              <a:rPr lang="it" sz="600" u="sng">
                <a:solidFill>
                  <a:schemeClr val="hlink"/>
                </a:solidFill>
                <a:hlinkClick r:id="rId10"/>
              </a:rPr>
              <a:t>Unsplash</a:t>
            </a:r>
            <a:endParaRPr sz="900"/>
          </a:p>
        </p:txBody>
      </p:sp>
      <p:pic>
        <p:nvPicPr>
          <p:cNvPr id="460" name="Google Shape;460;p79"/>
          <p:cNvPicPr preferRelativeResize="0"/>
          <p:nvPr/>
        </p:nvPicPr>
        <p:blipFill rotWithShape="1">
          <a:blip r:embed="rId11">
            <a:alphaModFix/>
          </a:blip>
          <a:srcRect b="7344" l="12399" r="14745" t="4696"/>
          <a:stretch/>
        </p:blipFill>
        <p:spPr>
          <a:xfrm>
            <a:off x="489117" y="1256650"/>
            <a:ext cx="2805458" cy="29999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Data to be handled with great care:</a:t>
            </a:r>
            <a:endParaRPr/>
          </a:p>
        </p:txBody>
      </p:sp>
      <p:sp>
        <p:nvSpPr>
          <p:cNvPr id="466" name="Google Shape;466;p80"/>
          <p:cNvSpPr txBox="1"/>
          <p:nvPr/>
        </p:nvSpPr>
        <p:spPr>
          <a:xfrm>
            <a:off x="377500" y="1209950"/>
            <a:ext cx="7986600" cy="3499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accent2"/>
              </a:buClr>
              <a:buSzPts val="1400"/>
              <a:buFont typeface="Roboto"/>
              <a:buChar char="●"/>
            </a:pPr>
            <a:r>
              <a:rPr lang="it">
                <a:solidFill>
                  <a:schemeClr val="accent2"/>
                </a:solidFill>
                <a:latin typeface="Roboto"/>
                <a:ea typeface="Roboto"/>
                <a:cs typeface="Roboto"/>
                <a:sym typeface="Roboto"/>
              </a:rPr>
              <a:t>Personal data: any information about an identified or identifiable natural person (directly or indirectly)</a:t>
            </a:r>
            <a:endParaRPr>
              <a:solidFill>
                <a:schemeClr val="accent2"/>
              </a:solidFill>
              <a:latin typeface="Roboto"/>
              <a:ea typeface="Roboto"/>
              <a:cs typeface="Roboto"/>
              <a:sym typeface="Roboto"/>
            </a:endParaRPr>
          </a:p>
          <a:p>
            <a:pPr indent="-317500" lvl="0" marL="457200" rtl="0" algn="l">
              <a:spcBef>
                <a:spcPts val="1000"/>
              </a:spcBef>
              <a:spcAft>
                <a:spcPts val="0"/>
              </a:spcAft>
              <a:buClr>
                <a:schemeClr val="accent2"/>
              </a:buClr>
              <a:buSzPts val="1400"/>
              <a:buFont typeface="Roboto"/>
              <a:buChar char="●"/>
            </a:pPr>
            <a:r>
              <a:rPr lang="it">
                <a:solidFill>
                  <a:schemeClr val="accent2"/>
                </a:solidFill>
                <a:latin typeface="Roboto"/>
                <a:ea typeface="Roboto"/>
                <a:cs typeface="Roboto"/>
                <a:sym typeface="Roboto"/>
              </a:rPr>
              <a:t>Personal sensitive data (i.e. revealing racial or ethnic origin, political views, religious or philosophical beliefs, membership of a trade union, genetic data, biometric data, data about health or someone's sexual behavior or sexual orientation)</a:t>
            </a:r>
            <a:endParaRPr>
              <a:solidFill>
                <a:schemeClr val="accent2"/>
              </a:solidFill>
              <a:latin typeface="Roboto"/>
              <a:ea typeface="Roboto"/>
              <a:cs typeface="Roboto"/>
              <a:sym typeface="Roboto"/>
            </a:endParaRPr>
          </a:p>
          <a:p>
            <a:pPr indent="-317500" lvl="0" marL="457200" rtl="0" algn="l">
              <a:spcBef>
                <a:spcPts val="1000"/>
              </a:spcBef>
              <a:spcAft>
                <a:spcPts val="0"/>
              </a:spcAft>
              <a:buClr>
                <a:schemeClr val="accent2"/>
              </a:buClr>
              <a:buSzPts val="1400"/>
              <a:buFont typeface="Roboto"/>
              <a:buChar char="●"/>
            </a:pPr>
            <a:r>
              <a:rPr lang="it">
                <a:solidFill>
                  <a:schemeClr val="accent2"/>
                </a:solidFill>
                <a:latin typeface="Roboto"/>
                <a:ea typeface="Roboto"/>
                <a:cs typeface="Roboto"/>
                <a:sym typeface="Roboto"/>
              </a:rPr>
              <a:t>Data protected by IPR (Intellectual Property Rights) agreements  </a:t>
            </a:r>
            <a:endParaRPr>
              <a:solidFill>
                <a:schemeClr val="accent2"/>
              </a:solidFill>
              <a:latin typeface="Roboto"/>
              <a:ea typeface="Roboto"/>
              <a:cs typeface="Roboto"/>
              <a:sym typeface="Roboto"/>
            </a:endParaRPr>
          </a:p>
          <a:p>
            <a:pPr indent="-317500" lvl="0" marL="457200" rtl="0" algn="l">
              <a:spcBef>
                <a:spcPts val="1000"/>
              </a:spcBef>
              <a:spcAft>
                <a:spcPts val="0"/>
              </a:spcAft>
              <a:buClr>
                <a:schemeClr val="accent2"/>
              </a:buClr>
              <a:buSzPts val="1400"/>
              <a:buFont typeface="Roboto"/>
              <a:buChar char="●"/>
            </a:pPr>
            <a:r>
              <a:rPr lang="it">
                <a:solidFill>
                  <a:schemeClr val="accent2"/>
                </a:solidFill>
                <a:latin typeface="Roboto"/>
                <a:ea typeface="Roboto"/>
                <a:cs typeface="Roboto"/>
                <a:sym typeface="Roboto"/>
              </a:rPr>
              <a:t>Confidential data (i.e. commercial agreements)</a:t>
            </a:r>
            <a:endParaRPr>
              <a:solidFill>
                <a:schemeClr val="accent2"/>
              </a:solidFill>
              <a:latin typeface="Roboto"/>
              <a:ea typeface="Roboto"/>
              <a:cs typeface="Roboto"/>
              <a:sym typeface="Roboto"/>
            </a:endParaRPr>
          </a:p>
          <a:p>
            <a:pPr indent="0" lvl="0" marL="0" rtl="0" algn="l">
              <a:spcBef>
                <a:spcPts val="1000"/>
              </a:spcBef>
              <a:spcAft>
                <a:spcPts val="0"/>
              </a:spcAft>
              <a:buNone/>
            </a:pPr>
            <a:r>
              <a:t/>
            </a:r>
            <a:endParaRPr>
              <a:solidFill>
                <a:schemeClr val="accent2"/>
              </a:solidFill>
              <a:latin typeface="Roboto"/>
              <a:ea typeface="Roboto"/>
              <a:cs typeface="Roboto"/>
              <a:sym typeface="Roboto"/>
            </a:endParaRPr>
          </a:p>
          <a:p>
            <a:pPr indent="0" lvl="0" marL="0" rtl="0" algn="l">
              <a:spcBef>
                <a:spcPts val="0"/>
              </a:spcBef>
              <a:spcAft>
                <a:spcPts val="0"/>
              </a:spcAft>
              <a:buNone/>
            </a:pPr>
            <a:r>
              <a:rPr lang="it">
                <a:solidFill>
                  <a:schemeClr val="accent2"/>
                </a:solidFill>
                <a:latin typeface="Roboto"/>
                <a:ea typeface="Roboto"/>
                <a:cs typeface="Roboto"/>
                <a:sym typeface="Roboto"/>
              </a:rPr>
              <a:t>This means that access to the data must be managed and restricted.  </a:t>
            </a:r>
            <a:endParaRPr>
              <a:solidFill>
                <a:schemeClr val="accent2"/>
              </a:solidFill>
              <a:latin typeface="Roboto"/>
              <a:ea typeface="Roboto"/>
              <a:cs typeface="Roboto"/>
              <a:sym typeface="Roboto"/>
            </a:endParaRPr>
          </a:p>
          <a:p>
            <a:pPr indent="0" lvl="0" marL="0" rtl="0" algn="l">
              <a:spcBef>
                <a:spcPts val="0"/>
              </a:spcBef>
              <a:spcAft>
                <a:spcPts val="0"/>
              </a:spcAft>
              <a:buNone/>
            </a:pPr>
            <a:r>
              <a:t/>
            </a:r>
            <a:endParaRPr>
              <a:solidFill>
                <a:schemeClr val="accent2"/>
              </a:solidFill>
              <a:latin typeface="Roboto"/>
              <a:ea typeface="Roboto"/>
              <a:cs typeface="Roboto"/>
              <a:sym typeface="Roboto"/>
            </a:endParaRPr>
          </a:p>
          <a:p>
            <a:pPr indent="0" lvl="0" marL="0" rtl="0" algn="l">
              <a:spcBef>
                <a:spcPts val="0"/>
              </a:spcBef>
              <a:spcAft>
                <a:spcPts val="0"/>
              </a:spcAft>
              <a:buNone/>
            </a:pPr>
            <a:r>
              <a:rPr lang="it">
                <a:solidFill>
                  <a:schemeClr val="accent2"/>
                </a:solidFill>
                <a:latin typeface="Roboto"/>
                <a:ea typeface="Roboto"/>
                <a:cs typeface="Roboto"/>
                <a:sym typeface="Roboto"/>
              </a:rPr>
              <a:t>They still can be FAIR </a:t>
            </a:r>
            <a:endParaRPr>
              <a:solidFill>
                <a:schemeClr val="accent2"/>
              </a:solidFill>
              <a:latin typeface="Roboto"/>
              <a:ea typeface="Roboto"/>
              <a:cs typeface="Roboto"/>
              <a:sym typeface="Roboto"/>
            </a:endParaRPr>
          </a:p>
          <a:p>
            <a:pPr indent="0" lvl="0" marL="0" rtl="0" algn="l">
              <a:spcBef>
                <a:spcPts val="0"/>
              </a:spcBef>
              <a:spcAft>
                <a:spcPts val="0"/>
              </a:spcAft>
              <a:buNone/>
            </a:pPr>
            <a:r>
              <a:t/>
            </a:r>
            <a:endParaRPr>
              <a:solidFill>
                <a:schemeClr val="accent2"/>
              </a:solidFill>
              <a:latin typeface="Source Code Pro"/>
              <a:ea typeface="Source Code Pro"/>
              <a:cs typeface="Source Code Pro"/>
              <a:sym typeface="Source Code Pro"/>
            </a:endParaRPr>
          </a:p>
          <a:p>
            <a:pPr indent="0" lvl="0" marL="0" rtl="0" algn="l">
              <a:spcBef>
                <a:spcPts val="0"/>
              </a:spcBef>
              <a:spcAft>
                <a:spcPts val="0"/>
              </a:spcAft>
              <a:buNone/>
            </a:pPr>
            <a:r>
              <a:t/>
            </a:r>
            <a:endParaRPr>
              <a:solidFill>
                <a:schemeClr val="accent2"/>
              </a:solidFill>
              <a:latin typeface="Source Code Pro"/>
              <a:ea typeface="Source Code Pro"/>
              <a:cs typeface="Source Code Pro"/>
              <a:sym typeface="Source Code Pro"/>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SW - Light V1">
      <a:dk1>
        <a:srgbClr val="272727"/>
      </a:dk1>
      <a:lt1>
        <a:srgbClr val="FFFFFF"/>
      </a:lt1>
      <a:dk2>
        <a:srgbClr val="000000"/>
      </a:dk2>
      <a:lt2>
        <a:srgbClr val="FFFFFF"/>
      </a:lt2>
      <a:accent1>
        <a:srgbClr val="0180B9"/>
      </a:accent1>
      <a:accent2>
        <a:srgbClr val="009F94"/>
      </a:accent2>
      <a:accent3>
        <a:srgbClr val="2FAA46"/>
      </a:accent3>
      <a:accent4>
        <a:srgbClr val="F6BB24"/>
      </a:accent4>
      <a:accent5>
        <a:srgbClr val="EA8632"/>
      </a:accent5>
      <a:accent6>
        <a:srgbClr val="DB3A3E"/>
      </a:accent6>
      <a:hlink>
        <a:srgbClr val="32A79F"/>
      </a:hlink>
      <a:folHlink>
        <a:srgbClr val="89E1D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