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5" r:id="rId4"/>
    <p:sldMasterId id="2147483686" r:id="rId5"/>
    <p:sldMasterId id="2147483687"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Lst>
  <p:sldSz cy="5143500" cx="9144000"/>
  <p:notesSz cx="6858000" cy="9144000"/>
  <p:embeddedFontLst>
    <p:embeddedFont>
      <p:font typeface="Raleway"/>
      <p:regular r:id="rId93"/>
      <p:bold r:id="rId94"/>
      <p:italic r:id="rId95"/>
      <p:boldItalic r:id="rId96"/>
    </p:embeddedFont>
    <p:embeddedFont>
      <p:font typeface="Helvetica Neue"/>
      <p:regular r:id="rId97"/>
      <p:bold r:id="rId98"/>
      <p:italic r:id="rId99"/>
      <p:boldItalic r:id="rId100"/>
    </p:embeddedFont>
    <p:embeddedFont>
      <p:font typeface="Roboto"/>
      <p:regular r:id="rId101"/>
      <p:bold r:id="rId102"/>
      <p:italic r:id="rId103"/>
      <p:boldItalic r:id="rId104"/>
    </p:embeddedFont>
    <p:embeddedFont>
      <p:font typeface="Playfair Display"/>
      <p:regular r:id="rId105"/>
      <p:bold r:id="rId106"/>
      <p:italic r:id="rId107"/>
      <p:boldItalic r:id="rId108"/>
    </p:embeddedFont>
    <p:embeddedFont>
      <p:font typeface="Montserrat"/>
      <p:regular r:id="rId109"/>
      <p:bold r:id="rId110"/>
      <p:italic r:id="rId111"/>
      <p:boldItalic r:id="rId112"/>
    </p:embeddedFont>
    <p:embeddedFont>
      <p:font typeface="Poppins"/>
      <p:regular r:id="rId113"/>
      <p:bold r:id="rId114"/>
      <p:italic r:id="rId115"/>
      <p:boldItalic r:id="rId116"/>
    </p:embeddedFont>
    <p:embeddedFont>
      <p:font typeface="Lato"/>
      <p:regular r:id="rId117"/>
      <p:bold r:id="rId118"/>
      <p:italic r:id="rId119"/>
      <p:boldItalic r:id="rId120"/>
    </p:embeddedFont>
    <p:embeddedFont>
      <p:font typeface="Source Code Pro"/>
      <p:regular r:id="rId121"/>
      <p:bold r:id="rId122"/>
      <p:italic r:id="rId123"/>
      <p:boldItalic r:id="rId124"/>
    </p:embeddedFont>
    <p:embeddedFont>
      <p:font typeface="Poppins SemiBold"/>
      <p:regular r:id="rId125"/>
      <p:bold r:id="rId126"/>
      <p:italic r:id="rId127"/>
      <p:boldItalic r:id="rId128"/>
    </p:embeddedFont>
    <p:embeddedFont>
      <p:font typeface="Oswald"/>
      <p:regular r:id="rId129"/>
      <p:bold r:id="rId130"/>
    </p:embeddedFont>
    <p:embeddedFont>
      <p:font typeface="Merriweather"/>
      <p:regular r:id="rId131"/>
      <p:bold r:id="rId132"/>
      <p:italic r:id="rId133"/>
      <p:boldItalic r:id="rId134"/>
    </p:embeddedFont>
    <p:embeddedFont>
      <p:font typeface="Open Sans"/>
      <p:regular r:id="rId135"/>
      <p:bold r:id="rId136"/>
      <p:italic r:id="rId137"/>
      <p:boldItalic r:id="rId1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07" Type="http://schemas.openxmlformats.org/officeDocument/2006/relationships/font" Target="fonts/PlayfairDisplay-italic.fntdata"/><Relationship Id="rId106" Type="http://schemas.openxmlformats.org/officeDocument/2006/relationships/font" Target="fonts/PlayfairDisplay-bold.fntdata"/><Relationship Id="rId105" Type="http://schemas.openxmlformats.org/officeDocument/2006/relationships/font" Target="fonts/PlayfairDisplay-regular.fntdata"/><Relationship Id="rId104" Type="http://schemas.openxmlformats.org/officeDocument/2006/relationships/font" Target="fonts/Roboto-boldItalic.fntdata"/><Relationship Id="rId109" Type="http://schemas.openxmlformats.org/officeDocument/2006/relationships/font" Target="fonts/Montserrat-regular.fntdata"/><Relationship Id="rId108" Type="http://schemas.openxmlformats.org/officeDocument/2006/relationships/font" Target="fonts/PlayfairDisplay-boldItalic.fntdata"/><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103" Type="http://schemas.openxmlformats.org/officeDocument/2006/relationships/font" Target="fonts/Roboto-italic.fntdata"/><Relationship Id="rId102" Type="http://schemas.openxmlformats.org/officeDocument/2006/relationships/font" Target="fonts/Roboto-bold.fntdata"/><Relationship Id="rId101" Type="http://schemas.openxmlformats.org/officeDocument/2006/relationships/font" Target="fonts/Roboto-regular.fntdata"/><Relationship Id="rId100" Type="http://schemas.openxmlformats.org/officeDocument/2006/relationships/font" Target="fonts/HelveticaNeue-boldItalic.fntdata"/><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29" Type="http://schemas.openxmlformats.org/officeDocument/2006/relationships/font" Target="fonts/Oswald-regular.fntdata"/><Relationship Id="rId128" Type="http://schemas.openxmlformats.org/officeDocument/2006/relationships/font" Target="fonts/PoppinsSemiBold-boldItalic.fntdata"/><Relationship Id="rId127" Type="http://schemas.openxmlformats.org/officeDocument/2006/relationships/font" Target="fonts/PoppinsSemiBold-italic.fntdata"/><Relationship Id="rId126" Type="http://schemas.openxmlformats.org/officeDocument/2006/relationships/font" Target="fonts/PoppinsSemiBold-bold.fntdata"/><Relationship Id="rId26" Type="http://schemas.openxmlformats.org/officeDocument/2006/relationships/slide" Target="slides/slide19.xml"/><Relationship Id="rId121" Type="http://schemas.openxmlformats.org/officeDocument/2006/relationships/font" Target="fonts/SourceCodePro-regular.fntdata"/><Relationship Id="rId25" Type="http://schemas.openxmlformats.org/officeDocument/2006/relationships/slide" Target="slides/slide18.xml"/><Relationship Id="rId120" Type="http://schemas.openxmlformats.org/officeDocument/2006/relationships/font" Target="fonts/Lato-boldItalic.fntdata"/><Relationship Id="rId28" Type="http://schemas.openxmlformats.org/officeDocument/2006/relationships/slide" Target="slides/slide21.xml"/><Relationship Id="rId27" Type="http://schemas.openxmlformats.org/officeDocument/2006/relationships/slide" Target="slides/slide20.xml"/><Relationship Id="rId125" Type="http://schemas.openxmlformats.org/officeDocument/2006/relationships/font" Target="fonts/PoppinsSemiBold-regular.fntdata"/><Relationship Id="rId29" Type="http://schemas.openxmlformats.org/officeDocument/2006/relationships/slide" Target="slides/slide22.xml"/><Relationship Id="rId124" Type="http://schemas.openxmlformats.org/officeDocument/2006/relationships/font" Target="fonts/SourceCodePro-boldItalic.fntdata"/><Relationship Id="rId123" Type="http://schemas.openxmlformats.org/officeDocument/2006/relationships/font" Target="fonts/SourceCodePro-italic.fntdata"/><Relationship Id="rId122" Type="http://schemas.openxmlformats.org/officeDocument/2006/relationships/font" Target="fonts/SourceCodePro-bold.fntdata"/><Relationship Id="rId95" Type="http://schemas.openxmlformats.org/officeDocument/2006/relationships/font" Target="fonts/Raleway-italic.fntdata"/><Relationship Id="rId94" Type="http://schemas.openxmlformats.org/officeDocument/2006/relationships/font" Target="fonts/Raleway-bold.fntdata"/><Relationship Id="rId97" Type="http://schemas.openxmlformats.org/officeDocument/2006/relationships/font" Target="fonts/HelveticaNeue-regular.fntdata"/><Relationship Id="rId96" Type="http://schemas.openxmlformats.org/officeDocument/2006/relationships/font" Target="fonts/Raleway-boldItalic.fntdata"/><Relationship Id="rId11" Type="http://schemas.openxmlformats.org/officeDocument/2006/relationships/slide" Target="slides/slide4.xml"/><Relationship Id="rId99" Type="http://schemas.openxmlformats.org/officeDocument/2006/relationships/font" Target="fonts/HelveticaNeue-italic.fntdata"/><Relationship Id="rId10" Type="http://schemas.openxmlformats.org/officeDocument/2006/relationships/slide" Target="slides/slide3.xml"/><Relationship Id="rId98" Type="http://schemas.openxmlformats.org/officeDocument/2006/relationships/font" Target="fonts/HelveticaNeue-bold.fntdata"/><Relationship Id="rId13" Type="http://schemas.openxmlformats.org/officeDocument/2006/relationships/slide" Target="slides/slide6.xml"/><Relationship Id="rId12" Type="http://schemas.openxmlformats.org/officeDocument/2006/relationships/slide" Target="slides/slide5.xml"/><Relationship Id="rId91" Type="http://schemas.openxmlformats.org/officeDocument/2006/relationships/slide" Target="slides/slide84.xml"/><Relationship Id="rId90" Type="http://schemas.openxmlformats.org/officeDocument/2006/relationships/slide" Target="slides/slide83.xml"/><Relationship Id="rId93" Type="http://schemas.openxmlformats.org/officeDocument/2006/relationships/font" Target="fonts/Raleway-regular.fntdata"/><Relationship Id="rId92" Type="http://schemas.openxmlformats.org/officeDocument/2006/relationships/slide" Target="slides/slide85.xml"/><Relationship Id="rId118" Type="http://schemas.openxmlformats.org/officeDocument/2006/relationships/font" Target="fonts/Lato-bold.fntdata"/><Relationship Id="rId117" Type="http://schemas.openxmlformats.org/officeDocument/2006/relationships/font" Target="fonts/Lato-regular.fntdata"/><Relationship Id="rId116" Type="http://schemas.openxmlformats.org/officeDocument/2006/relationships/font" Target="fonts/Poppins-boldItalic.fntdata"/><Relationship Id="rId115" Type="http://schemas.openxmlformats.org/officeDocument/2006/relationships/font" Target="fonts/Poppins-italic.fntdata"/><Relationship Id="rId119" Type="http://schemas.openxmlformats.org/officeDocument/2006/relationships/font" Target="fonts/Lato-italic.fntdata"/><Relationship Id="rId15" Type="http://schemas.openxmlformats.org/officeDocument/2006/relationships/slide" Target="slides/slide8.xml"/><Relationship Id="rId110" Type="http://schemas.openxmlformats.org/officeDocument/2006/relationships/font" Target="fonts/Montserrat-bold.fntdata"/><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14" Type="http://schemas.openxmlformats.org/officeDocument/2006/relationships/font" Target="fonts/Poppins-bold.fntdata"/><Relationship Id="rId18" Type="http://schemas.openxmlformats.org/officeDocument/2006/relationships/slide" Target="slides/slide11.xml"/><Relationship Id="rId113" Type="http://schemas.openxmlformats.org/officeDocument/2006/relationships/font" Target="fonts/Poppins-regular.fntdata"/><Relationship Id="rId112" Type="http://schemas.openxmlformats.org/officeDocument/2006/relationships/font" Target="fonts/Montserrat-boldItalic.fntdata"/><Relationship Id="rId111" Type="http://schemas.openxmlformats.org/officeDocument/2006/relationships/font" Target="fonts/Montserrat-italic.fntdata"/><Relationship Id="rId84" Type="http://schemas.openxmlformats.org/officeDocument/2006/relationships/slide" Target="slides/slide77.xml"/><Relationship Id="rId83" Type="http://schemas.openxmlformats.org/officeDocument/2006/relationships/slide" Target="slides/slide76.xml"/><Relationship Id="rId86" Type="http://schemas.openxmlformats.org/officeDocument/2006/relationships/slide" Target="slides/slide79.xml"/><Relationship Id="rId85" Type="http://schemas.openxmlformats.org/officeDocument/2006/relationships/slide" Target="slides/slide78.xml"/><Relationship Id="rId88" Type="http://schemas.openxmlformats.org/officeDocument/2006/relationships/slide" Target="slides/slide81.xml"/><Relationship Id="rId87" Type="http://schemas.openxmlformats.org/officeDocument/2006/relationships/slide" Target="slides/slide80.xml"/><Relationship Id="rId89" Type="http://schemas.openxmlformats.org/officeDocument/2006/relationships/slide" Target="slides/slide82.xml"/><Relationship Id="rId80" Type="http://schemas.openxmlformats.org/officeDocument/2006/relationships/slide" Target="slides/slide73.xml"/><Relationship Id="rId82" Type="http://schemas.openxmlformats.org/officeDocument/2006/relationships/slide" Target="slides/slide75.xml"/><Relationship Id="rId81" Type="http://schemas.openxmlformats.org/officeDocument/2006/relationships/slide" Target="slides/slide74.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slide" Target="slides/slide66.xml"/><Relationship Id="rId72" Type="http://schemas.openxmlformats.org/officeDocument/2006/relationships/slide" Target="slides/slide65.xml"/><Relationship Id="rId75" Type="http://schemas.openxmlformats.org/officeDocument/2006/relationships/slide" Target="slides/slide68.xml"/><Relationship Id="rId74" Type="http://schemas.openxmlformats.org/officeDocument/2006/relationships/slide" Target="slides/slide67.xml"/><Relationship Id="rId77" Type="http://schemas.openxmlformats.org/officeDocument/2006/relationships/slide" Target="slides/slide70.xml"/><Relationship Id="rId76" Type="http://schemas.openxmlformats.org/officeDocument/2006/relationships/slide" Target="slides/slide69.xml"/><Relationship Id="rId79" Type="http://schemas.openxmlformats.org/officeDocument/2006/relationships/slide" Target="slides/slide72.xml"/><Relationship Id="rId78" Type="http://schemas.openxmlformats.org/officeDocument/2006/relationships/slide" Target="slides/slide71.xml"/><Relationship Id="rId71" Type="http://schemas.openxmlformats.org/officeDocument/2006/relationships/slide" Target="slides/slide64.xml"/><Relationship Id="rId70" Type="http://schemas.openxmlformats.org/officeDocument/2006/relationships/slide" Target="slides/slide63.xml"/><Relationship Id="rId138" Type="http://schemas.openxmlformats.org/officeDocument/2006/relationships/font" Target="fonts/OpenSans-boldItalic.fntdata"/><Relationship Id="rId137" Type="http://schemas.openxmlformats.org/officeDocument/2006/relationships/font" Target="fonts/OpenSans-italic.fntdata"/><Relationship Id="rId132" Type="http://schemas.openxmlformats.org/officeDocument/2006/relationships/font" Target="fonts/Merriweather-bold.fntdata"/><Relationship Id="rId131" Type="http://schemas.openxmlformats.org/officeDocument/2006/relationships/font" Target="fonts/Merriweather-regular.fntdata"/><Relationship Id="rId130" Type="http://schemas.openxmlformats.org/officeDocument/2006/relationships/font" Target="fonts/Oswald-bold.fntdata"/><Relationship Id="rId136" Type="http://schemas.openxmlformats.org/officeDocument/2006/relationships/font" Target="fonts/OpenSans-bold.fntdata"/><Relationship Id="rId135" Type="http://schemas.openxmlformats.org/officeDocument/2006/relationships/font" Target="fonts/OpenSans-regular.fntdata"/><Relationship Id="rId134" Type="http://schemas.openxmlformats.org/officeDocument/2006/relationships/font" Target="fonts/Merriweather-boldItalic.fntdata"/><Relationship Id="rId133" Type="http://schemas.openxmlformats.org/officeDocument/2006/relationships/font" Target="fonts/Merriweather-italic.fntdata"/><Relationship Id="rId62" Type="http://schemas.openxmlformats.org/officeDocument/2006/relationships/slide" Target="slides/slide55.xml"/><Relationship Id="rId61" Type="http://schemas.openxmlformats.org/officeDocument/2006/relationships/slide" Target="slides/slide54.xml"/><Relationship Id="rId64" Type="http://schemas.openxmlformats.org/officeDocument/2006/relationships/slide" Target="slides/slide57.xml"/><Relationship Id="rId63" Type="http://schemas.openxmlformats.org/officeDocument/2006/relationships/slide" Target="slides/slide56.xml"/><Relationship Id="rId66" Type="http://schemas.openxmlformats.org/officeDocument/2006/relationships/slide" Target="slides/slide59.xml"/><Relationship Id="rId65" Type="http://schemas.openxmlformats.org/officeDocument/2006/relationships/slide" Target="slides/slide58.xml"/><Relationship Id="rId68" Type="http://schemas.openxmlformats.org/officeDocument/2006/relationships/slide" Target="slides/slide61.xml"/><Relationship Id="rId67" Type="http://schemas.openxmlformats.org/officeDocument/2006/relationships/slide" Target="slides/slide60.xml"/><Relationship Id="rId60" Type="http://schemas.openxmlformats.org/officeDocument/2006/relationships/slide" Target="slides/slide53.xml"/><Relationship Id="rId69" Type="http://schemas.openxmlformats.org/officeDocument/2006/relationships/slide" Target="slides/slide6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55" Type="http://schemas.openxmlformats.org/officeDocument/2006/relationships/slide" Target="slides/slide48.xml"/><Relationship Id="rId54" Type="http://schemas.openxmlformats.org/officeDocument/2006/relationships/slide" Target="slides/slide47.xml"/><Relationship Id="rId57" Type="http://schemas.openxmlformats.org/officeDocument/2006/relationships/slide" Target="slides/slide50.xml"/><Relationship Id="rId56" Type="http://schemas.openxmlformats.org/officeDocument/2006/relationships/slide" Target="slides/slide49.xml"/><Relationship Id="rId59" Type="http://schemas.openxmlformats.org/officeDocument/2006/relationships/slide" Target="slides/slide52.xml"/><Relationship Id="rId58"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Statute_of_Anne"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10d9421c531_0_2794: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10d9421c531_0_27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it"/>
              <a:t>metti tu le immagini?</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10d9421c531_0_29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10d9421c531_0_29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10d9421c531_0_303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10d9421c531_0_30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10d9421c531_0_3274: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10d9421c531_0_32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10d9421c531_0_33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10d9421c531_0_33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10d9421c531_0_35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10d9421c531_0_35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10d9421c531_0_38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10d9421c531_0_38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10d9421c531_0_3890:notes"/>
          <p:cNvSpPr/>
          <p:nvPr>
            <p:ph idx="2" type="sldImg"/>
          </p:nvPr>
        </p:nvSpPr>
        <p:spPr>
          <a:xfrm>
            <a:off x="92741" y="686311"/>
            <a:ext cx="6672600" cy="34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9" name="Google Shape;369;g10d9421c531_0_3890:notes"/>
          <p:cNvSpPr txBox="1"/>
          <p:nvPr>
            <p:ph idx="1" type="body"/>
          </p:nvPr>
        </p:nvSpPr>
        <p:spPr>
          <a:xfrm>
            <a:off x="685963" y="4342743"/>
            <a:ext cx="5486100" cy="4115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0" name="Google Shape;370;g10d9421c531_0_3890:notes"/>
          <p:cNvSpPr txBox="1"/>
          <p:nvPr>
            <p:ph idx="12" type="sldNum"/>
          </p:nvPr>
        </p:nvSpPr>
        <p:spPr>
          <a:xfrm>
            <a:off x="3883916" y="8685486"/>
            <a:ext cx="2972400" cy="456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10d9421c531_0_38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10d9421c531_0_38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it"/>
              <a:t>The statuted marked the first time that copyright was attributed primarily to the author, rather than the publisher. But </a:t>
            </a:r>
            <a:r>
              <a:rPr lang="it">
                <a:solidFill>
                  <a:schemeClr val="dk1"/>
                </a:solidFill>
              </a:rPr>
              <a:t>it was supported by the printers' guild (the Stationes’ Company) because they were unable to regain the printing privileges they had with the licencing press act in 1662. “</a:t>
            </a:r>
            <a:r>
              <a:rPr lang="it" sz="1050">
                <a:solidFill>
                  <a:srgbClr val="202122"/>
                </a:solidFill>
                <a:highlight>
                  <a:srgbClr val="FFFFFF"/>
                </a:highlight>
              </a:rPr>
              <a:t>Over the next 10 years the Stationers repeatedly advocated bills to re-authorize the old licensing system, but Parliament declined to enact them. Faced with this failure, the Stationers decided to emphasise the benefits of licensing to authors rather than publishers, and the Stationers succeeded in getting Parliament to consider a new bill.” </a:t>
            </a:r>
            <a:r>
              <a:rPr lang="it" sz="1050" u="sng">
                <a:solidFill>
                  <a:schemeClr val="hlink"/>
                </a:solidFill>
                <a:highlight>
                  <a:srgbClr val="FFFFFF"/>
                </a:highlight>
                <a:hlinkClick r:id="rId2"/>
              </a:rPr>
              <a:t>https://en.wikipedia.org/wiki/Statute_of_Anne</a:t>
            </a:r>
            <a:r>
              <a:rPr lang="it" sz="1050">
                <a:solidFill>
                  <a:srgbClr val="202122"/>
                </a:solidFill>
                <a:highlight>
                  <a:srgbClr val="FFFFFF"/>
                </a:highlight>
              </a:rPr>
              <a:t>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10d9421c531_0_39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10d9421c531_0_39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it" sz="1050">
                <a:solidFill>
                  <a:srgbClr val="313131"/>
                </a:solidFill>
                <a:highlight>
                  <a:srgbClr val="F9F9F9"/>
                </a:highlight>
                <a:latin typeface="Roboto"/>
                <a:ea typeface="Roboto"/>
                <a:cs typeface="Roboto"/>
                <a:sym typeface="Roboto"/>
              </a:rPr>
              <a:t>“Memoirs sent by correspondence are distributed according to the subject matter to those members who are most versed in these matters. The report of their identity is not known to the author.” Note here that “members” are not necessarily “external” referees; they are members of the society itself. </a:t>
            </a:r>
            <a:endParaRPr sz="1050">
              <a:solidFill>
                <a:srgbClr val="313131"/>
              </a:solidFill>
              <a:highlight>
                <a:srgbClr val="F9F9F9"/>
              </a:highlight>
              <a:latin typeface="Roboto"/>
              <a:ea typeface="Roboto"/>
              <a:cs typeface="Roboto"/>
              <a:sym typeface="Roboto"/>
            </a:endParaRPr>
          </a:p>
          <a:p>
            <a:pPr indent="0" lvl="0" marL="0" rtl="0" algn="l">
              <a:spcBef>
                <a:spcPts val="0"/>
              </a:spcBef>
              <a:spcAft>
                <a:spcPts val="0"/>
              </a:spcAft>
              <a:buNone/>
            </a:pPr>
            <a:r>
              <a:t/>
            </a:r>
            <a:endParaRPr sz="1050">
              <a:solidFill>
                <a:srgbClr val="313131"/>
              </a:solidFill>
              <a:highlight>
                <a:srgbClr val="F9F9F9"/>
              </a:highlight>
              <a:latin typeface="Roboto"/>
              <a:ea typeface="Roboto"/>
              <a:cs typeface="Roboto"/>
              <a:sym typeface="Roboto"/>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10d9421c531_0_16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10d9421c531_0_16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10d9421c531_0_39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10d9421c531_0_39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10d9421c531_0_39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10d9421c531_0_39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it"/>
              <a:t>Do we want this?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10e83789297_0_4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10e83789297_0_4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10e83789297_0_4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10e83789297_0_4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10e83789297_0_4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10e83789297_0_4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10e83789297_0_4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10e83789297_0_4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10e83789297_0_4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10e83789297_0_4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10e83789297_0_4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10e83789297_0_4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10e83789297_0_4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10e83789297_0_4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10e83789297_0_4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10e83789297_0_4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10e83789297_0_8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10e83789297_0_8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10e83789297_0_4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10e83789297_0_4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10e83789297_0_4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10e83789297_0_4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10e83789297_0_4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10e83789297_0_4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10e83789297_0_4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10e83789297_0_4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10e83789297_0_5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1" name="Google Shape;491;g10e83789297_0_5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10e83789297_0_6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g10e83789297_0_654:notes"/>
          <p:cNvSpPr/>
          <p:nvPr>
            <p:ph idx="2" type="sldImg"/>
          </p:nvPr>
        </p:nvSpPr>
        <p:spPr>
          <a:xfrm>
            <a:off x="380206" y="685800"/>
            <a:ext cx="60975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10e83789297_0_6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10e83789297_0_6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10e83789297_0_6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1" name="Google Shape;531;g10e83789297_0_6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it"/>
              <a:t>Per questo la CE ha deciso di avviare delle azioni per uniformare le iniziative e soprattutto velocizzare il passaggio a un nuovo sistema di valutazione</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10e83789297_0_7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8" name="Google Shape;538;g10e83789297_0_7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10e83789297_0_7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g10e83789297_0_746:notes"/>
          <p:cNvSpPr/>
          <p:nvPr>
            <p:ph idx="2" type="sldImg"/>
          </p:nvPr>
        </p:nvSpPr>
        <p:spPr>
          <a:xfrm>
            <a:off x="380206" y="685800"/>
            <a:ext cx="60975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10e83789297_0_3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g10e83789297_0_387:notes"/>
          <p:cNvSpPr/>
          <p:nvPr>
            <p:ph idx="2" type="sldImg"/>
          </p:nvPr>
        </p:nvSpPr>
        <p:spPr>
          <a:xfrm>
            <a:off x="380206" y="685800"/>
            <a:ext cx="60975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10e83789297_0_7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8" name="Google Shape;578;g10e83789297_0_7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10d9421c531_0_45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7" name="Google Shape;587;g10d9421c531_0_45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10d9421c531_0_45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3" name="Google Shape;593;g10d9421c531_0_45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g10d9421c531_0_45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9" name="Google Shape;599;g10d9421c531_0_45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it"/>
              <a:t>Another way to show the many components that are included in Open Science</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10d9421c531_0_45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7" name="Google Shape;607;g10d9421c531_0_45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g10d9421c531_0_45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4" name="Google Shape;614;g10d9421c531_0_45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10d9421c531_0_46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2" name="Google Shape;622;g10d9421c531_0_46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10d9421c531_0_46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0" name="Google Shape;630;g10d9421c531_0_46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g10e83789297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9" name="Google Shape;639;g10e83789297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it" sz="1200">
                <a:solidFill>
                  <a:srgbClr val="333333"/>
                </a:solidFill>
                <a:latin typeface="Playfair Display"/>
                <a:ea typeface="Playfair Display"/>
                <a:cs typeface="Playfair Display"/>
                <a:sym typeface="Playfair Display"/>
              </a:rPr>
              <a:t>There are many many parts of the scientific work which are not actually being evaluated</a:t>
            </a:r>
            <a:endParaRPr>
              <a:solidFill>
                <a:srgbClr val="333333"/>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g10e83789297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7" name="Google Shape;647;g10e83789297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it" sz="1200">
                <a:solidFill>
                  <a:srgbClr val="333333"/>
                </a:solidFill>
                <a:latin typeface="Playfair Display"/>
                <a:ea typeface="Playfair Display"/>
                <a:cs typeface="Playfair Display"/>
                <a:sym typeface="Playfair Display"/>
              </a:rPr>
              <a:t>There are many many parts of the scientific work which are not actually being evaluated</a:t>
            </a:r>
            <a:endParaRPr>
              <a:solidFill>
                <a:srgbClr val="333333"/>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10d9421c531_0_19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10d9421c531_0_19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g10d9421c531_0_49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5" name="Google Shape;655;g10d9421c531_0_49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g10d9421c531_0_46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1" name="Google Shape;661;g10d9421c531_0_46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10e83789297_0_15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8" name="Google Shape;668;g10e83789297_0_15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g10f0dc71b09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4" name="Google Shape;674;g10f0dc71b09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10f0dc71b09_2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1" name="Google Shape;681;g10f0dc71b09_2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10f0dc71b09_2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9" name="Google Shape;689;g10f0dc71b09_2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g10e83789297_0_18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g10e83789297_0_1879:notes"/>
          <p:cNvSpPr/>
          <p:nvPr>
            <p:ph idx="2" type="sldImg"/>
          </p:nvPr>
        </p:nvSpPr>
        <p:spPr>
          <a:xfrm>
            <a:off x="380206" y="685800"/>
            <a:ext cx="60975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g10f0dc71b09_2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2" name="Google Shape;732;g10f0dc71b09_2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g10f0dc71b09_2_23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g10f0dc71b09_2_2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g10e83789297_0_15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2" name="Google Shape;752;g10e83789297_0_15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it"/>
              <a:t>ok</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10d9421c531_0_20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10d9421c531_0_20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g10f0dc71b09_2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5" name="Google Shape;765;g10f0dc71b09_2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g10e83789297_0_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2" name="Google Shape;772;g10e83789297_0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g10e83789297_0_2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7" name="Google Shape;777;g10e83789297_0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g10e83789297_0_238:notes"/>
          <p:cNvSpPr/>
          <p:nvPr>
            <p:ph idx="2" type="sldImg"/>
          </p:nvPr>
        </p:nvSpPr>
        <p:spPr>
          <a:xfrm>
            <a:off x="92741" y="686311"/>
            <a:ext cx="6672600" cy="34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4" name="Google Shape;784;g10e83789297_0_238:notes"/>
          <p:cNvSpPr txBox="1"/>
          <p:nvPr>
            <p:ph idx="1" type="body"/>
          </p:nvPr>
        </p:nvSpPr>
        <p:spPr>
          <a:xfrm>
            <a:off x="685963" y="4342743"/>
            <a:ext cx="5486100" cy="4115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5" name="Google Shape;785;g10e83789297_0_238:notes"/>
          <p:cNvSpPr txBox="1"/>
          <p:nvPr>
            <p:ph idx="12" type="sldNum"/>
          </p:nvPr>
        </p:nvSpPr>
        <p:spPr>
          <a:xfrm>
            <a:off x="3883916" y="8685486"/>
            <a:ext cx="2972400" cy="456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g10e83789297_0_247:notes"/>
          <p:cNvSpPr/>
          <p:nvPr>
            <p:ph idx="2" type="sldImg"/>
          </p:nvPr>
        </p:nvSpPr>
        <p:spPr>
          <a:xfrm>
            <a:off x="92741" y="686311"/>
            <a:ext cx="6672600" cy="3428700"/>
          </a:xfrm>
          <a:custGeom>
            <a:rect b="b" l="l" r="r" t="t"/>
            <a:pathLst>
              <a:path extrusionOk="0" h="120000" w="120000">
                <a:moveTo>
                  <a:pt x="0" y="0"/>
                </a:moveTo>
                <a:lnTo>
                  <a:pt x="120000" y="0"/>
                </a:lnTo>
                <a:lnTo>
                  <a:pt x="120000" y="120000"/>
                </a:lnTo>
                <a:lnTo>
                  <a:pt x="0" y="120000"/>
                </a:lnTo>
                <a:close/>
              </a:path>
            </a:pathLst>
          </a:custGeom>
        </p:spPr>
      </p:sp>
      <p:sp>
        <p:nvSpPr>
          <p:cNvPr id="794" name="Google Shape;794;g10e83789297_0_247:notes"/>
          <p:cNvSpPr txBox="1"/>
          <p:nvPr>
            <p:ph idx="1" type="body"/>
          </p:nvPr>
        </p:nvSpPr>
        <p:spPr>
          <a:xfrm>
            <a:off x="685963" y="4342743"/>
            <a:ext cx="54861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795" name="Google Shape;795;g10e83789297_0_247:notes"/>
          <p:cNvSpPr txBox="1"/>
          <p:nvPr>
            <p:ph idx="12" type="sldNum"/>
          </p:nvPr>
        </p:nvSpPr>
        <p:spPr>
          <a:xfrm>
            <a:off x="3883916" y="8685486"/>
            <a:ext cx="2972400" cy="45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it"/>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g10e83789297_0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2" name="Google Shape;802;g10e83789297_0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it" sz="1000">
                <a:solidFill>
                  <a:schemeClr val="dk1"/>
                </a:solidFill>
                <a:latin typeface="Playfair Display"/>
                <a:ea typeface="Playfair Display"/>
                <a:cs typeface="Playfair Display"/>
                <a:sym typeface="Playfair Display"/>
              </a:rPr>
              <a:t>This was discovered by a student who could not replicate the results and asked the authors for the original dataset.</a:t>
            </a:r>
            <a:endParaRPr sz="1000"/>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g10e83789297_0_262:notes"/>
          <p:cNvSpPr/>
          <p:nvPr>
            <p:ph idx="2" type="sldImg"/>
          </p:nvPr>
        </p:nvSpPr>
        <p:spPr>
          <a:xfrm>
            <a:off x="92741" y="686311"/>
            <a:ext cx="6672600" cy="3428700"/>
          </a:xfrm>
          <a:custGeom>
            <a:rect b="b" l="l" r="r" t="t"/>
            <a:pathLst>
              <a:path extrusionOk="0" h="120000" w="120000">
                <a:moveTo>
                  <a:pt x="0" y="0"/>
                </a:moveTo>
                <a:lnTo>
                  <a:pt x="120000" y="0"/>
                </a:lnTo>
                <a:lnTo>
                  <a:pt x="120000" y="120000"/>
                </a:lnTo>
                <a:lnTo>
                  <a:pt x="0" y="120000"/>
                </a:lnTo>
                <a:close/>
              </a:path>
            </a:pathLst>
          </a:custGeom>
        </p:spPr>
      </p:sp>
      <p:sp>
        <p:nvSpPr>
          <p:cNvPr id="811" name="Google Shape;811;g10e83789297_0_262:notes"/>
          <p:cNvSpPr txBox="1"/>
          <p:nvPr>
            <p:ph idx="1" type="body"/>
          </p:nvPr>
        </p:nvSpPr>
        <p:spPr>
          <a:xfrm>
            <a:off x="685963" y="4342743"/>
            <a:ext cx="54861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g10e83789297_0_262:notes"/>
          <p:cNvSpPr txBox="1"/>
          <p:nvPr>
            <p:ph idx="12" type="sldNum"/>
          </p:nvPr>
        </p:nvSpPr>
        <p:spPr>
          <a:xfrm>
            <a:off x="3883916" y="8685486"/>
            <a:ext cx="2972400" cy="45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it"/>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g10e83789297_0_269:notes"/>
          <p:cNvSpPr/>
          <p:nvPr>
            <p:ph idx="2" type="sldImg"/>
          </p:nvPr>
        </p:nvSpPr>
        <p:spPr>
          <a:xfrm>
            <a:off x="92741" y="686311"/>
            <a:ext cx="6672600" cy="34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9" name="Google Shape;819;g10e83789297_0_269:notes"/>
          <p:cNvSpPr txBox="1"/>
          <p:nvPr>
            <p:ph idx="1" type="body"/>
          </p:nvPr>
        </p:nvSpPr>
        <p:spPr>
          <a:xfrm>
            <a:off x="685963" y="4342743"/>
            <a:ext cx="5486100" cy="4115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820" name="Google Shape;820;g10e83789297_0_269:notes"/>
          <p:cNvSpPr txBox="1"/>
          <p:nvPr>
            <p:ph idx="12" type="sldNum"/>
          </p:nvPr>
        </p:nvSpPr>
        <p:spPr>
          <a:xfrm>
            <a:off x="3883916" y="8685486"/>
            <a:ext cx="2972400" cy="456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g10e83789297_0_277:notes"/>
          <p:cNvSpPr/>
          <p:nvPr>
            <p:ph idx="2" type="sldImg"/>
          </p:nvPr>
        </p:nvSpPr>
        <p:spPr>
          <a:xfrm>
            <a:off x="92741" y="686311"/>
            <a:ext cx="6672600" cy="3428700"/>
          </a:xfrm>
          <a:custGeom>
            <a:rect b="b" l="l" r="r" t="t"/>
            <a:pathLst>
              <a:path extrusionOk="0" h="120000" w="120000">
                <a:moveTo>
                  <a:pt x="0" y="0"/>
                </a:moveTo>
                <a:lnTo>
                  <a:pt x="120000" y="0"/>
                </a:lnTo>
                <a:lnTo>
                  <a:pt x="120000" y="120000"/>
                </a:lnTo>
                <a:lnTo>
                  <a:pt x="0" y="120000"/>
                </a:lnTo>
                <a:close/>
              </a:path>
            </a:pathLst>
          </a:custGeom>
        </p:spPr>
      </p:sp>
      <p:sp>
        <p:nvSpPr>
          <p:cNvPr id="828" name="Google Shape;828;g10e83789297_0_277:notes"/>
          <p:cNvSpPr txBox="1"/>
          <p:nvPr>
            <p:ph idx="1" type="body"/>
          </p:nvPr>
        </p:nvSpPr>
        <p:spPr>
          <a:xfrm>
            <a:off x="685963" y="4342743"/>
            <a:ext cx="54861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g10e83789297_0_277:notes"/>
          <p:cNvSpPr txBox="1"/>
          <p:nvPr>
            <p:ph idx="12" type="sldNum"/>
          </p:nvPr>
        </p:nvSpPr>
        <p:spPr>
          <a:xfrm>
            <a:off x="3883916" y="8685486"/>
            <a:ext cx="2972400" cy="45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it"/>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5" name="Shape 835"/>
        <p:cNvGrpSpPr/>
        <p:nvPr/>
      </p:nvGrpSpPr>
      <p:grpSpPr>
        <a:xfrm>
          <a:off x="0" y="0"/>
          <a:ext cx="0" cy="0"/>
          <a:chOff x="0" y="0"/>
          <a:chExt cx="0" cy="0"/>
        </a:xfrm>
      </p:grpSpPr>
      <p:sp>
        <p:nvSpPr>
          <p:cNvPr id="836" name="Google Shape;836;g10e83789297_0_2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7" name="Google Shape;837;g10e83789297_0_2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10d9421c531_0_23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10d9421c531_0_23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g10e83789297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5" name="Google Shape;845;g10e83789297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0" name="Shape 850"/>
        <p:cNvGrpSpPr/>
        <p:nvPr/>
      </p:nvGrpSpPr>
      <p:grpSpPr>
        <a:xfrm>
          <a:off x="0" y="0"/>
          <a:ext cx="0" cy="0"/>
          <a:chOff x="0" y="0"/>
          <a:chExt cx="0" cy="0"/>
        </a:xfrm>
      </p:grpSpPr>
      <p:sp>
        <p:nvSpPr>
          <p:cNvPr id="851" name="Google Shape;851;g10d9421c531_0_40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2" name="Google Shape;852;g10d9421c531_0_40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8" name="Shape 858"/>
        <p:cNvGrpSpPr/>
        <p:nvPr/>
      </p:nvGrpSpPr>
      <p:grpSpPr>
        <a:xfrm>
          <a:off x="0" y="0"/>
          <a:ext cx="0" cy="0"/>
          <a:chOff x="0" y="0"/>
          <a:chExt cx="0" cy="0"/>
        </a:xfrm>
      </p:grpSpPr>
      <p:sp>
        <p:nvSpPr>
          <p:cNvPr id="859" name="Google Shape;859;g10d9421c531_0_49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0" name="Google Shape;860;g10d9421c531_0_49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g10e83789297_0_925:notes"/>
          <p:cNvSpPr/>
          <p:nvPr>
            <p:ph idx="2" type="sldImg"/>
          </p:nvPr>
        </p:nvSpPr>
        <p:spPr>
          <a:xfrm>
            <a:off x="92741" y="686311"/>
            <a:ext cx="6672600" cy="34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1" name="Google Shape;871;g10e83789297_0_925:notes"/>
          <p:cNvSpPr txBox="1"/>
          <p:nvPr>
            <p:ph idx="1" type="body"/>
          </p:nvPr>
        </p:nvSpPr>
        <p:spPr>
          <a:xfrm>
            <a:off x="685963" y="4342743"/>
            <a:ext cx="5486100" cy="4115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2" name="Google Shape;872;g10e83789297_0_925:notes"/>
          <p:cNvSpPr txBox="1"/>
          <p:nvPr>
            <p:ph idx="12" type="sldNum"/>
          </p:nvPr>
        </p:nvSpPr>
        <p:spPr>
          <a:xfrm>
            <a:off x="3883916" y="8685486"/>
            <a:ext cx="2972400" cy="456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g10e83789297_0_9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8" name="Google Shape;878;g10e83789297_0_9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g10e83789297_0_1080:notes"/>
          <p:cNvSpPr/>
          <p:nvPr>
            <p:ph idx="2" type="sldImg"/>
          </p:nvPr>
        </p:nvSpPr>
        <p:spPr>
          <a:xfrm>
            <a:off x="92741" y="686311"/>
            <a:ext cx="6672600" cy="3428700"/>
          </a:xfrm>
          <a:custGeom>
            <a:rect b="b" l="l" r="r" t="t"/>
            <a:pathLst>
              <a:path extrusionOk="0" h="120000" w="120000">
                <a:moveTo>
                  <a:pt x="0" y="0"/>
                </a:moveTo>
                <a:lnTo>
                  <a:pt x="120000" y="0"/>
                </a:lnTo>
                <a:lnTo>
                  <a:pt x="120000" y="120000"/>
                </a:lnTo>
                <a:lnTo>
                  <a:pt x="0" y="120000"/>
                </a:lnTo>
                <a:close/>
              </a:path>
            </a:pathLst>
          </a:custGeom>
        </p:spPr>
      </p:sp>
      <p:sp>
        <p:nvSpPr>
          <p:cNvPr id="886" name="Google Shape;886;g10e83789297_0_1080:notes"/>
          <p:cNvSpPr txBox="1"/>
          <p:nvPr>
            <p:ph idx="1" type="body"/>
          </p:nvPr>
        </p:nvSpPr>
        <p:spPr>
          <a:xfrm>
            <a:off x="685963" y="4342743"/>
            <a:ext cx="54861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g10e83789297_0_1080:notes"/>
          <p:cNvSpPr txBox="1"/>
          <p:nvPr>
            <p:ph idx="12" type="sldNum"/>
          </p:nvPr>
        </p:nvSpPr>
        <p:spPr>
          <a:xfrm>
            <a:off x="3883916" y="8685486"/>
            <a:ext cx="2972400" cy="45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it"/>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9" name="Shape 899"/>
        <p:cNvGrpSpPr/>
        <p:nvPr/>
      </p:nvGrpSpPr>
      <p:grpSpPr>
        <a:xfrm>
          <a:off x="0" y="0"/>
          <a:ext cx="0" cy="0"/>
          <a:chOff x="0" y="0"/>
          <a:chExt cx="0" cy="0"/>
        </a:xfrm>
      </p:grpSpPr>
      <p:sp>
        <p:nvSpPr>
          <p:cNvPr id="900" name="Google Shape;900;g10d9421c531_0_44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1" name="Google Shape;901;g10d9421c531_0_44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it"/>
              <a:t>Reflect on the research data lifecycle is often the first step of data management planning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8" name="Shape 908"/>
        <p:cNvGrpSpPr/>
        <p:nvPr/>
      </p:nvGrpSpPr>
      <p:grpSpPr>
        <a:xfrm>
          <a:off x="0" y="0"/>
          <a:ext cx="0" cy="0"/>
          <a:chOff x="0" y="0"/>
          <a:chExt cx="0" cy="0"/>
        </a:xfrm>
      </p:grpSpPr>
      <p:sp>
        <p:nvSpPr>
          <p:cNvPr id="909" name="Google Shape;909;g10e83789297_0_13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0" name="Google Shape;910;g10e83789297_0_13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7" name="Shape 927"/>
        <p:cNvGrpSpPr/>
        <p:nvPr/>
      </p:nvGrpSpPr>
      <p:grpSpPr>
        <a:xfrm>
          <a:off x="0" y="0"/>
          <a:ext cx="0" cy="0"/>
          <a:chOff x="0" y="0"/>
          <a:chExt cx="0" cy="0"/>
        </a:xfrm>
      </p:grpSpPr>
      <p:sp>
        <p:nvSpPr>
          <p:cNvPr id="928" name="Google Shape;928;g10e83789297_0_1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9" name="Google Shape;929;g10e83789297_0_1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2" name="Shape 932"/>
        <p:cNvGrpSpPr/>
        <p:nvPr/>
      </p:nvGrpSpPr>
      <p:grpSpPr>
        <a:xfrm>
          <a:off x="0" y="0"/>
          <a:ext cx="0" cy="0"/>
          <a:chOff x="0" y="0"/>
          <a:chExt cx="0" cy="0"/>
        </a:xfrm>
      </p:grpSpPr>
      <p:sp>
        <p:nvSpPr>
          <p:cNvPr id="933" name="Google Shape;933;g10e83789297_0_1154:notes"/>
          <p:cNvSpPr/>
          <p:nvPr>
            <p:ph idx="2" type="sldImg"/>
          </p:nvPr>
        </p:nvSpPr>
        <p:spPr>
          <a:xfrm>
            <a:off x="92741" y="686311"/>
            <a:ext cx="6672600" cy="34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4" name="Google Shape;934;g10e83789297_0_1154:notes"/>
          <p:cNvSpPr txBox="1"/>
          <p:nvPr>
            <p:ph idx="1" type="body"/>
          </p:nvPr>
        </p:nvSpPr>
        <p:spPr>
          <a:xfrm>
            <a:off x="685963" y="4342743"/>
            <a:ext cx="5486100" cy="411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35" name="Google Shape;935;g10e83789297_0_1154:notes"/>
          <p:cNvSpPr txBox="1"/>
          <p:nvPr>
            <p:ph idx="12" type="sldNum"/>
          </p:nvPr>
        </p:nvSpPr>
        <p:spPr>
          <a:xfrm>
            <a:off x="3883916" y="8685486"/>
            <a:ext cx="2972400" cy="4569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10d9421c531_0_23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10d9421c531_0_23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it"/>
              <a:t>Institutions buy subscriptions for 'their' subject area. For example, university departments have afferent subscriptions. But some research is relevant at cross-disciplinary and international level. Or some datasets can be used for research projects in completely different areas.  And how do we approach this without Open Access to research products?</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1" name="Shape 951"/>
        <p:cNvGrpSpPr/>
        <p:nvPr/>
      </p:nvGrpSpPr>
      <p:grpSpPr>
        <a:xfrm>
          <a:off x="0" y="0"/>
          <a:ext cx="0" cy="0"/>
          <a:chOff x="0" y="0"/>
          <a:chExt cx="0" cy="0"/>
        </a:xfrm>
      </p:grpSpPr>
      <p:sp>
        <p:nvSpPr>
          <p:cNvPr id="952" name="Google Shape;952;g10e83789297_0_19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3" name="Google Shape;953;g10e83789297_0_19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8" name="Shape 958"/>
        <p:cNvGrpSpPr/>
        <p:nvPr/>
      </p:nvGrpSpPr>
      <p:grpSpPr>
        <a:xfrm>
          <a:off x="0" y="0"/>
          <a:ext cx="0" cy="0"/>
          <a:chOff x="0" y="0"/>
          <a:chExt cx="0" cy="0"/>
        </a:xfrm>
      </p:grpSpPr>
      <p:sp>
        <p:nvSpPr>
          <p:cNvPr id="959" name="Google Shape;959;g10e83789297_0_1179:notes"/>
          <p:cNvSpPr/>
          <p:nvPr>
            <p:ph idx="2" type="sldImg"/>
          </p:nvPr>
        </p:nvSpPr>
        <p:spPr>
          <a:xfrm>
            <a:off x="92741" y="686311"/>
            <a:ext cx="6672600" cy="34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0" name="Google Shape;960;g10e83789297_0_1179:notes"/>
          <p:cNvSpPr txBox="1"/>
          <p:nvPr>
            <p:ph idx="1" type="body"/>
          </p:nvPr>
        </p:nvSpPr>
        <p:spPr>
          <a:xfrm>
            <a:off x="685963" y="4342743"/>
            <a:ext cx="5486100" cy="411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61" name="Google Shape;961;g10e83789297_0_1179:notes"/>
          <p:cNvSpPr txBox="1"/>
          <p:nvPr>
            <p:ph idx="12" type="sldNum"/>
          </p:nvPr>
        </p:nvSpPr>
        <p:spPr>
          <a:xfrm>
            <a:off x="3883916" y="8685486"/>
            <a:ext cx="2972400" cy="4569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
              <a:t>‹#›</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7" name="Shape 967"/>
        <p:cNvGrpSpPr/>
        <p:nvPr/>
      </p:nvGrpSpPr>
      <p:grpSpPr>
        <a:xfrm>
          <a:off x="0" y="0"/>
          <a:ext cx="0" cy="0"/>
          <a:chOff x="0" y="0"/>
          <a:chExt cx="0" cy="0"/>
        </a:xfrm>
      </p:grpSpPr>
      <p:sp>
        <p:nvSpPr>
          <p:cNvPr id="968" name="Google Shape;968;g10f0dc71b09_2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9" name="Google Shape;969;g10f0dc71b09_2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2" name="Shape 972"/>
        <p:cNvGrpSpPr/>
        <p:nvPr/>
      </p:nvGrpSpPr>
      <p:grpSpPr>
        <a:xfrm>
          <a:off x="0" y="0"/>
          <a:ext cx="0" cy="0"/>
          <a:chOff x="0" y="0"/>
          <a:chExt cx="0" cy="0"/>
        </a:xfrm>
      </p:grpSpPr>
      <p:sp>
        <p:nvSpPr>
          <p:cNvPr id="973" name="Google Shape;973;g10f0dc71b09_2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4" name="Google Shape;974;g10f0dc71b09_2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9" name="Shape 979"/>
        <p:cNvGrpSpPr/>
        <p:nvPr/>
      </p:nvGrpSpPr>
      <p:grpSpPr>
        <a:xfrm>
          <a:off x="0" y="0"/>
          <a:ext cx="0" cy="0"/>
          <a:chOff x="0" y="0"/>
          <a:chExt cx="0" cy="0"/>
        </a:xfrm>
      </p:grpSpPr>
      <p:sp>
        <p:nvSpPr>
          <p:cNvPr id="980" name="Google Shape;980;g10f0dc71b09_2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1" name="Google Shape;981;g10f0dc71b09_2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7" name="Shape 987"/>
        <p:cNvGrpSpPr/>
        <p:nvPr/>
      </p:nvGrpSpPr>
      <p:grpSpPr>
        <a:xfrm>
          <a:off x="0" y="0"/>
          <a:ext cx="0" cy="0"/>
          <a:chOff x="0" y="0"/>
          <a:chExt cx="0" cy="0"/>
        </a:xfrm>
      </p:grpSpPr>
      <p:sp>
        <p:nvSpPr>
          <p:cNvPr id="988" name="Google Shape;988;g10e83789297_0_17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9" name="Google Shape;989;g10e83789297_0_17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10d9421c531_0_267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10d9421c531_0_26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jpg"/><Relationship Id="rId3"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 Id="rId3"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4286250" y="0"/>
            <a:ext cx="723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4358475" y="0"/>
            <a:ext cx="38532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344250" y="1403850"/>
            <a:ext cx="8455500" cy="2146800"/>
          </a:xfrm>
          <a:prstGeom prst="rect">
            <a:avLst/>
          </a:prstGeom>
          <a:solidFill>
            <a:srgbClr val="FFFFFF"/>
          </a:solidFill>
        </p:spPr>
        <p:txBody>
          <a:bodyPr anchorCtr="0" anchor="ctr" bIns="91425" lIns="91425" spcFirstLastPara="1" rIns="91425" wrap="square" tIns="91425">
            <a:normAutofit/>
          </a:bodyPr>
          <a:lstStyle>
            <a:lvl1pPr lvl="0"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1pPr>
            <a:lvl2pPr lvl="1"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2pPr>
            <a:lvl3pPr lvl="2"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3pPr>
            <a:lvl4pPr lvl="3"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4pPr>
            <a:lvl5pPr lvl="4"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5pPr>
            <a:lvl6pPr lvl="5"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6pPr>
            <a:lvl7pPr lvl="6"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7pPr>
            <a:lvl8pPr lvl="7"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8pPr>
            <a:lvl9pPr lvl="8"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9pPr>
          </a:lstStyle>
          <a:p/>
        </p:txBody>
      </p:sp>
      <p:sp>
        <p:nvSpPr>
          <p:cNvPr id="13" name="Google Shape;13;p2"/>
          <p:cNvSpPr txBox="1"/>
          <p:nvPr>
            <p:ph idx="1" type="subTitle"/>
          </p:nvPr>
        </p:nvSpPr>
        <p:spPr>
          <a:xfrm>
            <a:off x="344250" y="3550650"/>
            <a:ext cx="4910100" cy="577800"/>
          </a:xfrm>
          <a:prstGeom prst="rect">
            <a:avLst/>
          </a:prstGeom>
          <a:solidFill>
            <a:schemeClr val="dk2"/>
          </a:solidFill>
        </p:spPr>
        <p:txBody>
          <a:bodyPr anchorCtr="0" anchor="ctr" bIns="91425" lIns="91425" spcFirstLastPara="1" rIns="91425" wrap="square" tIns="91425">
            <a:normAutofit/>
          </a:bodyPr>
          <a:lstStyle>
            <a:lvl1pPr lvl="0"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1pPr>
            <a:lvl2pPr lvl="1"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2pPr>
            <a:lvl3pPr lvl="2"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3pPr>
            <a:lvl4pPr lvl="3"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4pPr>
            <a:lvl5pPr lvl="4"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5pPr>
            <a:lvl6pPr lvl="5"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6pPr>
            <a:lvl7pPr lvl="6"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7pPr>
            <a:lvl8pPr lvl="7"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8pPr>
            <a:lvl9pPr lvl="8"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9pPr>
          </a:lstStyle>
          <a:p/>
        </p:txBody>
      </p:sp>
      <p:sp>
        <p:nvSpPr>
          <p:cNvPr id="14" name="Google Shape;14;p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8" name="Shape 48"/>
        <p:cNvGrpSpPr/>
        <p:nvPr/>
      </p:nvGrpSpPr>
      <p:grpSpPr>
        <a:xfrm>
          <a:off x="0" y="0"/>
          <a:ext cx="0" cy="0"/>
          <a:chOff x="0" y="0"/>
          <a:chExt cx="0" cy="0"/>
        </a:xfrm>
      </p:grpSpPr>
      <p:sp>
        <p:nvSpPr>
          <p:cNvPr id="49" name="Google Shape;49;p11"/>
          <p:cNvSpPr txBox="1"/>
          <p:nvPr>
            <p:ph hasCustomPrompt="1" type="title"/>
          </p:nvPr>
        </p:nvSpPr>
        <p:spPr>
          <a:xfrm>
            <a:off x="311700" y="999925"/>
            <a:ext cx="8520600" cy="21462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4000"/>
              <a:buFont typeface="Montserrat"/>
              <a:buNone/>
              <a:defRPr sz="14000">
                <a:latin typeface="Montserrat"/>
                <a:ea typeface="Montserrat"/>
                <a:cs typeface="Montserrat"/>
                <a:sym typeface="Montserrat"/>
              </a:defRPr>
            </a:lvl1pPr>
            <a:lvl2pPr lvl="1" rtl="0" algn="ctr">
              <a:spcBef>
                <a:spcPts val="0"/>
              </a:spcBef>
              <a:spcAft>
                <a:spcPts val="0"/>
              </a:spcAft>
              <a:buSzPts val="14000"/>
              <a:buFont typeface="Montserrat"/>
              <a:buNone/>
              <a:defRPr sz="14000">
                <a:latin typeface="Montserrat"/>
                <a:ea typeface="Montserrat"/>
                <a:cs typeface="Montserrat"/>
                <a:sym typeface="Montserrat"/>
              </a:defRPr>
            </a:lvl2pPr>
            <a:lvl3pPr lvl="2" rtl="0" algn="ctr">
              <a:spcBef>
                <a:spcPts val="0"/>
              </a:spcBef>
              <a:spcAft>
                <a:spcPts val="0"/>
              </a:spcAft>
              <a:buSzPts val="14000"/>
              <a:buFont typeface="Montserrat"/>
              <a:buNone/>
              <a:defRPr sz="14000">
                <a:latin typeface="Montserrat"/>
                <a:ea typeface="Montserrat"/>
                <a:cs typeface="Montserrat"/>
                <a:sym typeface="Montserrat"/>
              </a:defRPr>
            </a:lvl3pPr>
            <a:lvl4pPr lvl="3" rtl="0" algn="ctr">
              <a:spcBef>
                <a:spcPts val="0"/>
              </a:spcBef>
              <a:spcAft>
                <a:spcPts val="0"/>
              </a:spcAft>
              <a:buSzPts val="14000"/>
              <a:buFont typeface="Montserrat"/>
              <a:buNone/>
              <a:defRPr sz="14000">
                <a:latin typeface="Montserrat"/>
                <a:ea typeface="Montserrat"/>
                <a:cs typeface="Montserrat"/>
                <a:sym typeface="Montserrat"/>
              </a:defRPr>
            </a:lvl4pPr>
            <a:lvl5pPr lvl="4" rtl="0" algn="ctr">
              <a:spcBef>
                <a:spcPts val="0"/>
              </a:spcBef>
              <a:spcAft>
                <a:spcPts val="0"/>
              </a:spcAft>
              <a:buSzPts val="14000"/>
              <a:buFont typeface="Montserrat"/>
              <a:buNone/>
              <a:defRPr sz="14000">
                <a:latin typeface="Montserrat"/>
                <a:ea typeface="Montserrat"/>
                <a:cs typeface="Montserrat"/>
                <a:sym typeface="Montserrat"/>
              </a:defRPr>
            </a:lvl5pPr>
            <a:lvl6pPr lvl="5" rtl="0" algn="ctr">
              <a:spcBef>
                <a:spcPts val="0"/>
              </a:spcBef>
              <a:spcAft>
                <a:spcPts val="0"/>
              </a:spcAft>
              <a:buSzPts val="14000"/>
              <a:buFont typeface="Montserrat"/>
              <a:buNone/>
              <a:defRPr sz="14000">
                <a:latin typeface="Montserrat"/>
                <a:ea typeface="Montserrat"/>
                <a:cs typeface="Montserrat"/>
                <a:sym typeface="Montserrat"/>
              </a:defRPr>
            </a:lvl6pPr>
            <a:lvl7pPr lvl="6" rtl="0" algn="ctr">
              <a:spcBef>
                <a:spcPts val="0"/>
              </a:spcBef>
              <a:spcAft>
                <a:spcPts val="0"/>
              </a:spcAft>
              <a:buSzPts val="14000"/>
              <a:buFont typeface="Montserrat"/>
              <a:buNone/>
              <a:defRPr sz="14000">
                <a:latin typeface="Montserrat"/>
                <a:ea typeface="Montserrat"/>
                <a:cs typeface="Montserrat"/>
                <a:sym typeface="Montserrat"/>
              </a:defRPr>
            </a:lvl7pPr>
            <a:lvl8pPr lvl="7" rtl="0" algn="ctr">
              <a:spcBef>
                <a:spcPts val="0"/>
              </a:spcBef>
              <a:spcAft>
                <a:spcPts val="0"/>
              </a:spcAft>
              <a:buSzPts val="14000"/>
              <a:buFont typeface="Montserrat"/>
              <a:buNone/>
              <a:defRPr sz="14000">
                <a:latin typeface="Montserrat"/>
                <a:ea typeface="Montserrat"/>
                <a:cs typeface="Montserrat"/>
                <a:sym typeface="Montserrat"/>
              </a:defRPr>
            </a:lvl8pPr>
            <a:lvl9pPr lvl="8" rtl="0" algn="ctr">
              <a:spcBef>
                <a:spcPts val="0"/>
              </a:spcBef>
              <a:spcAft>
                <a:spcPts val="0"/>
              </a:spcAft>
              <a:buSzPts val="14000"/>
              <a:buFont typeface="Montserrat"/>
              <a:buNone/>
              <a:defRPr sz="14000">
                <a:latin typeface="Montserrat"/>
                <a:ea typeface="Montserrat"/>
                <a:cs typeface="Montserrat"/>
                <a:sym typeface="Montserrat"/>
              </a:defRPr>
            </a:lvl9pPr>
          </a:lstStyle>
          <a:p>
            <a:r>
              <a:t>xx%</a:t>
            </a:r>
          </a:p>
        </p:txBody>
      </p:sp>
      <p:sp>
        <p:nvSpPr>
          <p:cNvPr id="50" name="Google Shape;50;p11"/>
          <p:cNvSpPr txBox="1"/>
          <p:nvPr>
            <p:ph idx="1" type="body"/>
          </p:nvPr>
        </p:nvSpPr>
        <p:spPr>
          <a:xfrm>
            <a:off x="311700" y="32284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highlight>
                  <a:schemeClr val="dk1"/>
                </a:highlight>
              </a:defRPr>
            </a:lvl1pPr>
            <a:lvl2pPr indent="-317500" lvl="1" marL="914400" rtl="0" algn="ctr">
              <a:spcBef>
                <a:spcPts val="0"/>
              </a:spcBef>
              <a:spcAft>
                <a:spcPts val="0"/>
              </a:spcAft>
              <a:buSzPts val="1400"/>
              <a:buChar char="○"/>
              <a:defRPr>
                <a:highlight>
                  <a:schemeClr val="dk1"/>
                </a:highlight>
              </a:defRPr>
            </a:lvl2pPr>
            <a:lvl3pPr indent="-317500" lvl="2" marL="1371600" rtl="0" algn="ctr">
              <a:spcBef>
                <a:spcPts val="0"/>
              </a:spcBef>
              <a:spcAft>
                <a:spcPts val="0"/>
              </a:spcAft>
              <a:buSzPts val="1400"/>
              <a:buChar char="■"/>
              <a:defRPr>
                <a:highlight>
                  <a:schemeClr val="dk1"/>
                </a:highlight>
              </a:defRPr>
            </a:lvl3pPr>
            <a:lvl4pPr indent="-317500" lvl="3" marL="1828800" rtl="0" algn="ctr">
              <a:spcBef>
                <a:spcPts val="0"/>
              </a:spcBef>
              <a:spcAft>
                <a:spcPts val="0"/>
              </a:spcAft>
              <a:buSzPts val="1400"/>
              <a:buChar char="●"/>
              <a:defRPr>
                <a:highlight>
                  <a:schemeClr val="dk1"/>
                </a:highlight>
              </a:defRPr>
            </a:lvl4pPr>
            <a:lvl5pPr indent="-317500" lvl="4" marL="2286000" rtl="0" algn="ctr">
              <a:spcBef>
                <a:spcPts val="0"/>
              </a:spcBef>
              <a:spcAft>
                <a:spcPts val="0"/>
              </a:spcAft>
              <a:buSzPts val="1400"/>
              <a:buChar char="○"/>
              <a:defRPr>
                <a:highlight>
                  <a:schemeClr val="dk1"/>
                </a:highlight>
              </a:defRPr>
            </a:lvl5pPr>
            <a:lvl6pPr indent="-317500" lvl="5" marL="2743200" rtl="0" algn="ctr">
              <a:spcBef>
                <a:spcPts val="0"/>
              </a:spcBef>
              <a:spcAft>
                <a:spcPts val="0"/>
              </a:spcAft>
              <a:buSzPts val="1400"/>
              <a:buChar char="■"/>
              <a:defRPr>
                <a:highlight>
                  <a:schemeClr val="dk1"/>
                </a:highlight>
              </a:defRPr>
            </a:lvl6pPr>
            <a:lvl7pPr indent="-317500" lvl="6" marL="3200400" rtl="0" algn="ctr">
              <a:spcBef>
                <a:spcPts val="0"/>
              </a:spcBef>
              <a:spcAft>
                <a:spcPts val="0"/>
              </a:spcAft>
              <a:buSzPts val="1400"/>
              <a:buChar char="●"/>
              <a:defRPr>
                <a:highlight>
                  <a:schemeClr val="dk1"/>
                </a:highlight>
              </a:defRPr>
            </a:lvl7pPr>
            <a:lvl8pPr indent="-317500" lvl="7" marL="3657600" rtl="0" algn="ctr">
              <a:spcBef>
                <a:spcPts val="0"/>
              </a:spcBef>
              <a:spcAft>
                <a:spcPts val="0"/>
              </a:spcAft>
              <a:buSzPts val="1400"/>
              <a:buChar char="○"/>
              <a:defRPr>
                <a:highlight>
                  <a:schemeClr val="dk1"/>
                </a:highlight>
              </a:defRPr>
            </a:lvl8pPr>
            <a:lvl9pPr indent="-317500" lvl="8" marL="4114800" rtl="0" algn="ctr">
              <a:spcBef>
                <a:spcPts val="0"/>
              </a:spcBef>
              <a:spcAft>
                <a:spcPts val="0"/>
              </a:spcAft>
              <a:buSzPts val="1400"/>
              <a:buChar char="■"/>
              <a:defRPr>
                <a:highlight>
                  <a:schemeClr val="dk1"/>
                </a:highlight>
              </a:defRPr>
            </a:lvl9pPr>
          </a:lstStyle>
          <a:p/>
        </p:txBody>
      </p:sp>
      <p:sp>
        <p:nvSpPr>
          <p:cNvPr id="51" name="Google Shape;51;p11"/>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2" name="Shape 52"/>
        <p:cNvGrpSpPr/>
        <p:nvPr/>
      </p:nvGrpSpPr>
      <p:grpSpPr>
        <a:xfrm>
          <a:off x="0" y="0"/>
          <a:ext cx="0" cy="0"/>
          <a:chOff x="0" y="0"/>
          <a:chExt cx="0" cy="0"/>
        </a:xfrm>
      </p:grpSpPr>
      <p:sp>
        <p:nvSpPr>
          <p:cNvPr id="53" name="Google Shape;53;p1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uoto 1">
  <p:cSld name="BLANK_1">
    <p:bg>
      <p:bgPr>
        <a:solidFill>
          <a:schemeClr val="dk1"/>
        </a:solidFill>
      </p:bgPr>
    </p:bg>
    <p:spTree>
      <p:nvGrpSpPr>
        <p:cNvPr id="54" name="Shape 54"/>
        <p:cNvGrpSpPr/>
        <p:nvPr/>
      </p:nvGrpSpPr>
      <p:grpSpPr>
        <a:xfrm>
          <a:off x="0" y="0"/>
          <a:ext cx="0" cy="0"/>
          <a:chOff x="0" y="0"/>
          <a:chExt cx="0" cy="0"/>
        </a:xfrm>
      </p:grpSpPr>
      <p:sp>
        <p:nvSpPr>
          <p:cNvPr id="55" name="Google Shape;55;p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dascalia 1">
  <p:cSld name="CAPTION_ONLY_1">
    <p:bg>
      <p:bgPr>
        <a:solidFill>
          <a:schemeClr val="dk1"/>
        </a:solidFill>
      </p:bgPr>
    </p:bg>
    <p:spTree>
      <p:nvGrpSpPr>
        <p:cNvPr id="56" name="Shape 56"/>
        <p:cNvGrpSpPr/>
        <p:nvPr/>
      </p:nvGrpSpPr>
      <p:grpSpPr>
        <a:xfrm>
          <a:off x="0" y="0"/>
          <a:ext cx="0" cy="0"/>
          <a:chOff x="0" y="0"/>
          <a:chExt cx="0" cy="0"/>
        </a:xfrm>
      </p:grpSpPr>
      <p:sp>
        <p:nvSpPr>
          <p:cNvPr id="57" name="Google Shape;57;p14"/>
          <p:cNvSpPr txBox="1"/>
          <p:nvPr>
            <p:ph idx="1" type="body"/>
          </p:nvPr>
        </p:nvSpPr>
        <p:spPr>
          <a:xfrm>
            <a:off x="319500" y="4230575"/>
            <a:ext cx="5998800" cy="598800"/>
          </a:xfrm>
          <a:prstGeom prst="rect">
            <a:avLst/>
          </a:prstGeom>
          <a:solidFill>
            <a:schemeClr val="accent6"/>
          </a:solidFill>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58" name="Google Shape;58;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area science park">
  <p:cSld name="6_area science park">
    <p:spTree>
      <p:nvGrpSpPr>
        <p:cNvPr id="59" name="Shape 59"/>
        <p:cNvGrpSpPr/>
        <p:nvPr/>
      </p:nvGrpSpPr>
      <p:grpSpPr>
        <a:xfrm>
          <a:off x="0" y="0"/>
          <a:ext cx="0" cy="0"/>
          <a:chOff x="0" y="0"/>
          <a:chExt cx="0" cy="0"/>
        </a:xfrm>
      </p:grpSpPr>
      <p:sp>
        <p:nvSpPr>
          <p:cNvPr id="60" name="Google Shape;60;p15"/>
          <p:cNvSpPr txBox="1"/>
          <p:nvPr>
            <p:ph idx="1" type="body"/>
          </p:nvPr>
        </p:nvSpPr>
        <p:spPr>
          <a:xfrm>
            <a:off x="251520" y="1084145"/>
            <a:ext cx="8640900" cy="839400"/>
          </a:xfrm>
          <a:prstGeom prst="rect">
            <a:avLst/>
          </a:prstGeom>
          <a:noFill/>
          <a:ln>
            <a:noFill/>
          </a:ln>
        </p:spPr>
        <p:txBody>
          <a:bodyPr anchorCtr="0" anchor="t" bIns="45700" lIns="91425" spcFirstLastPara="1" rIns="91425" wrap="square" tIns="45700">
            <a:normAutofit/>
          </a:bodyPr>
          <a:lstStyle>
            <a:lvl1pPr indent="-228600" lvl="0" marL="457200" rtl="0" algn="just">
              <a:lnSpc>
                <a:spcPct val="90000"/>
              </a:lnSpc>
              <a:spcBef>
                <a:spcPts val="1000"/>
              </a:spcBef>
              <a:spcAft>
                <a:spcPts val="0"/>
              </a:spcAft>
              <a:buClr>
                <a:srgbClr val="3F3F3F"/>
              </a:buClr>
              <a:buSzPts val="1600"/>
              <a:buFont typeface="Calibri"/>
              <a:buNone/>
              <a:defRPr sz="1600">
                <a:solidFill>
                  <a:srgbClr val="3F3F3F"/>
                </a:solidFill>
                <a:latin typeface="Calibri"/>
                <a:ea typeface="Calibri"/>
                <a:cs typeface="Calibri"/>
                <a:sym typeface="Calibri"/>
              </a:defRPr>
            </a:lvl1pPr>
            <a:lvl2pPr indent="-342900" lvl="1" marL="914400" rtl="0" algn="l">
              <a:lnSpc>
                <a:spcPct val="90000"/>
              </a:lnSpc>
              <a:spcBef>
                <a:spcPts val="1200"/>
              </a:spcBef>
              <a:spcAft>
                <a:spcPts val="0"/>
              </a:spcAft>
              <a:buClr>
                <a:schemeClr val="dk1"/>
              </a:buClr>
              <a:buSzPts val="1800"/>
              <a:buChar char="○"/>
              <a:defRPr/>
            </a:lvl2pPr>
            <a:lvl3pPr indent="-342900" lvl="2" marL="1371600" rtl="0" algn="l">
              <a:lnSpc>
                <a:spcPct val="90000"/>
              </a:lnSpc>
              <a:spcBef>
                <a:spcPts val="1200"/>
              </a:spcBef>
              <a:spcAft>
                <a:spcPts val="0"/>
              </a:spcAft>
              <a:buClr>
                <a:schemeClr val="dk1"/>
              </a:buClr>
              <a:buSzPts val="1800"/>
              <a:buChar char="■"/>
              <a:defRPr/>
            </a:lvl3pPr>
            <a:lvl4pPr indent="-342900" lvl="3" marL="1828800" rtl="0" algn="l">
              <a:lnSpc>
                <a:spcPct val="90000"/>
              </a:lnSpc>
              <a:spcBef>
                <a:spcPts val="1200"/>
              </a:spcBef>
              <a:spcAft>
                <a:spcPts val="0"/>
              </a:spcAft>
              <a:buClr>
                <a:schemeClr val="dk1"/>
              </a:buClr>
              <a:buSzPts val="1800"/>
              <a:buChar char="●"/>
              <a:defRPr/>
            </a:lvl4pPr>
            <a:lvl5pPr indent="-342900" lvl="4" marL="2286000" rtl="0" algn="l">
              <a:lnSpc>
                <a:spcPct val="90000"/>
              </a:lnSpc>
              <a:spcBef>
                <a:spcPts val="1200"/>
              </a:spcBef>
              <a:spcAft>
                <a:spcPts val="0"/>
              </a:spcAft>
              <a:buClr>
                <a:schemeClr val="dk1"/>
              </a:buClr>
              <a:buSzPts val="1800"/>
              <a:buChar char="○"/>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sp>
        <p:nvSpPr>
          <p:cNvPr id="61" name="Google Shape;61;p15"/>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3F3F3F"/>
              </a:buClr>
              <a:buSzPts val="2400"/>
              <a:buFont typeface="Calibri"/>
              <a:buNone/>
              <a:defRPr b="1" sz="2400">
                <a:solidFill>
                  <a:srgbClr val="3F3F3F"/>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62" name="Google Shape;62;p15"/>
          <p:cNvSpPr/>
          <p:nvPr>
            <p:ph idx="2" type="pic"/>
          </p:nvPr>
        </p:nvSpPr>
        <p:spPr>
          <a:xfrm>
            <a:off x="6300192" y="2143186"/>
            <a:ext cx="2589000" cy="2217900"/>
          </a:xfrm>
          <a:prstGeom prst="rect">
            <a:avLst/>
          </a:prstGeom>
          <a:solidFill>
            <a:srgbClr val="D8D8D8"/>
          </a:solidFill>
          <a:ln>
            <a:noFill/>
          </a:ln>
        </p:spPr>
      </p:sp>
      <p:sp>
        <p:nvSpPr>
          <p:cNvPr id="63" name="Google Shape;63;p15"/>
          <p:cNvSpPr/>
          <p:nvPr>
            <p:ph idx="3" type="pic"/>
          </p:nvPr>
        </p:nvSpPr>
        <p:spPr>
          <a:xfrm>
            <a:off x="3270335" y="2143186"/>
            <a:ext cx="2589000" cy="2217900"/>
          </a:xfrm>
          <a:prstGeom prst="rect">
            <a:avLst/>
          </a:prstGeom>
          <a:solidFill>
            <a:srgbClr val="D8D8D8"/>
          </a:solidFill>
          <a:ln>
            <a:noFill/>
          </a:ln>
        </p:spPr>
      </p:sp>
      <p:sp>
        <p:nvSpPr>
          <p:cNvPr id="64" name="Google Shape;64;p15"/>
          <p:cNvSpPr/>
          <p:nvPr>
            <p:ph idx="4" type="pic"/>
          </p:nvPr>
        </p:nvSpPr>
        <p:spPr>
          <a:xfrm>
            <a:off x="240478" y="2143186"/>
            <a:ext cx="2589000" cy="2217900"/>
          </a:xfrm>
          <a:prstGeom prst="rect">
            <a:avLst/>
          </a:prstGeom>
          <a:solidFill>
            <a:srgbClr val="D8D8D8"/>
          </a:solid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area science park">
  <p:cSld name="8_area science park">
    <p:spTree>
      <p:nvGrpSpPr>
        <p:cNvPr id="65" name="Shape 65"/>
        <p:cNvGrpSpPr/>
        <p:nvPr/>
      </p:nvGrpSpPr>
      <p:grpSpPr>
        <a:xfrm>
          <a:off x="0" y="0"/>
          <a:ext cx="0" cy="0"/>
          <a:chOff x="0" y="0"/>
          <a:chExt cx="0" cy="0"/>
        </a:xfrm>
      </p:grpSpPr>
      <p:sp>
        <p:nvSpPr>
          <p:cNvPr id="66" name="Google Shape;66;p16"/>
          <p:cNvSpPr txBox="1"/>
          <p:nvPr>
            <p:ph idx="1" type="body"/>
          </p:nvPr>
        </p:nvSpPr>
        <p:spPr>
          <a:xfrm>
            <a:off x="3672285" y="1084144"/>
            <a:ext cx="5221200" cy="3499200"/>
          </a:xfrm>
          <a:prstGeom prst="rect">
            <a:avLst/>
          </a:prstGeom>
          <a:noFill/>
          <a:ln>
            <a:noFill/>
          </a:ln>
        </p:spPr>
        <p:txBody>
          <a:bodyPr anchorCtr="0" anchor="t" bIns="45700" lIns="91425" spcFirstLastPara="1" rIns="91425" wrap="square" tIns="45700">
            <a:normAutofit/>
          </a:bodyPr>
          <a:lstStyle>
            <a:lvl1pPr indent="-228600" lvl="0" marL="457200" rtl="0" algn="just">
              <a:lnSpc>
                <a:spcPct val="90000"/>
              </a:lnSpc>
              <a:spcBef>
                <a:spcPts val="1000"/>
              </a:spcBef>
              <a:spcAft>
                <a:spcPts val="0"/>
              </a:spcAft>
              <a:buClr>
                <a:srgbClr val="3F3F3F"/>
              </a:buClr>
              <a:buSzPts val="1600"/>
              <a:buFont typeface="Calibri"/>
              <a:buNone/>
              <a:defRPr sz="1600">
                <a:solidFill>
                  <a:srgbClr val="3F3F3F"/>
                </a:solidFill>
                <a:latin typeface="Calibri"/>
                <a:ea typeface="Calibri"/>
                <a:cs typeface="Calibri"/>
                <a:sym typeface="Calibri"/>
              </a:defRPr>
            </a:lvl1pPr>
            <a:lvl2pPr indent="-342900" lvl="1" marL="914400" rtl="0" algn="l">
              <a:lnSpc>
                <a:spcPct val="90000"/>
              </a:lnSpc>
              <a:spcBef>
                <a:spcPts val="1200"/>
              </a:spcBef>
              <a:spcAft>
                <a:spcPts val="0"/>
              </a:spcAft>
              <a:buClr>
                <a:schemeClr val="dk1"/>
              </a:buClr>
              <a:buSzPts val="1800"/>
              <a:buChar char="○"/>
              <a:defRPr/>
            </a:lvl2pPr>
            <a:lvl3pPr indent="-342900" lvl="2" marL="1371600" rtl="0" algn="l">
              <a:lnSpc>
                <a:spcPct val="90000"/>
              </a:lnSpc>
              <a:spcBef>
                <a:spcPts val="1200"/>
              </a:spcBef>
              <a:spcAft>
                <a:spcPts val="0"/>
              </a:spcAft>
              <a:buClr>
                <a:schemeClr val="dk1"/>
              </a:buClr>
              <a:buSzPts val="1800"/>
              <a:buChar char="■"/>
              <a:defRPr/>
            </a:lvl3pPr>
            <a:lvl4pPr indent="-342900" lvl="3" marL="1828800" rtl="0" algn="l">
              <a:lnSpc>
                <a:spcPct val="90000"/>
              </a:lnSpc>
              <a:spcBef>
                <a:spcPts val="1200"/>
              </a:spcBef>
              <a:spcAft>
                <a:spcPts val="0"/>
              </a:spcAft>
              <a:buClr>
                <a:schemeClr val="dk1"/>
              </a:buClr>
              <a:buSzPts val="1800"/>
              <a:buChar char="●"/>
              <a:defRPr/>
            </a:lvl4pPr>
            <a:lvl5pPr indent="-342900" lvl="4" marL="2286000" rtl="0" algn="l">
              <a:lnSpc>
                <a:spcPct val="90000"/>
              </a:lnSpc>
              <a:spcBef>
                <a:spcPts val="1200"/>
              </a:spcBef>
              <a:spcAft>
                <a:spcPts val="0"/>
              </a:spcAft>
              <a:buClr>
                <a:schemeClr val="dk1"/>
              </a:buClr>
              <a:buSzPts val="1800"/>
              <a:buChar char="○"/>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sp>
        <p:nvSpPr>
          <p:cNvPr id="67" name="Google Shape;67;p16"/>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3F3F3F"/>
              </a:buClr>
              <a:buSzPts val="2400"/>
              <a:buFont typeface="Calibri"/>
              <a:buNone/>
              <a:defRPr b="1" sz="2400">
                <a:solidFill>
                  <a:srgbClr val="3F3F3F"/>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68" name="Google Shape;68;p16"/>
          <p:cNvSpPr/>
          <p:nvPr>
            <p:ph idx="2" type="pic"/>
          </p:nvPr>
        </p:nvSpPr>
        <p:spPr>
          <a:xfrm>
            <a:off x="253008" y="1084144"/>
            <a:ext cx="3168600" cy="3509400"/>
          </a:xfrm>
          <a:prstGeom prst="rect">
            <a:avLst/>
          </a:prstGeom>
          <a:solidFill>
            <a:srgbClr val="D8D8D8"/>
          </a:solid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area science park">
  <p:cSld name="3_area science park">
    <p:spTree>
      <p:nvGrpSpPr>
        <p:cNvPr id="69" name="Shape 69"/>
        <p:cNvGrpSpPr/>
        <p:nvPr/>
      </p:nvGrpSpPr>
      <p:grpSpPr>
        <a:xfrm>
          <a:off x="0" y="0"/>
          <a:ext cx="0" cy="0"/>
          <a:chOff x="0" y="0"/>
          <a:chExt cx="0" cy="0"/>
        </a:xfrm>
      </p:grpSpPr>
      <p:sp>
        <p:nvSpPr>
          <p:cNvPr id="70" name="Google Shape;70;p17"/>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3F3F3F"/>
              </a:buClr>
              <a:buSzPts val="2400"/>
              <a:buFont typeface="Calibri"/>
              <a:buNone/>
              <a:defRPr b="1" sz="2400">
                <a:solidFill>
                  <a:srgbClr val="3F3F3F"/>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71" name="Google Shape;71;p17"/>
          <p:cNvSpPr txBox="1"/>
          <p:nvPr>
            <p:ph idx="1" type="body"/>
          </p:nvPr>
        </p:nvSpPr>
        <p:spPr>
          <a:xfrm>
            <a:off x="250825" y="1063625"/>
            <a:ext cx="8642400" cy="3560700"/>
          </a:xfrm>
          <a:prstGeom prst="rect">
            <a:avLst/>
          </a:prstGeom>
          <a:noFill/>
          <a:ln>
            <a:noFill/>
          </a:ln>
        </p:spPr>
        <p:txBody>
          <a:bodyPr anchorCtr="0" anchor="t" bIns="45700" lIns="91425" spcFirstLastPara="1" rIns="91425" wrap="square" tIns="45700">
            <a:normAutofit/>
          </a:bodyPr>
          <a:lstStyle>
            <a:lvl1pPr indent="-330200" lvl="0" marL="457200" rtl="0" algn="l">
              <a:lnSpc>
                <a:spcPct val="90000"/>
              </a:lnSpc>
              <a:spcBef>
                <a:spcPts val="1000"/>
              </a:spcBef>
              <a:spcAft>
                <a:spcPts val="0"/>
              </a:spcAft>
              <a:buClr>
                <a:schemeClr val="accent1"/>
              </a:buClr>
              <a:buSzPts val="1600"/>
              <a:buChar char="●"/>
              <a:defRPr sz="1600">
                <a:solidFill>
                  <a:srgbClr val="3F3F3F"/>
                </a:solidFill>
              </a:defRPr>
            </a:lvl1pPr>
            <a:lvl2pPr indent="-342900" lvl="1" marL="914400" rtl="0" algn="l">
              <a:lnSpc>
                <a:spcPct val="90000"/>
              </a:lnSpc>
              <a:spcBef>
                <a:spcPts val="1200"/>
              </a:spcBef>
              <a:spcAft>
                <a:spcPts val="0"/>
              </a:spcAft>
              <a:buClr>
                <a:schemeClr val="dk1"/>
              </a:buClr>
              <a:buSzPts val="1800"/>
              <a:buChar char="○"/>
              <a:defRPr/>
            </a:lvl2pPr>
            <a:lvl3pPr indent="-342900" lvl="2" marL="1371600" rtl="0" algn="l">
              <a:lnSpc>
                <a:spcPct val="90000"/>
              </a:lnSpc>
              <a:spcBef>
                <a:spcPts val="1200"/>
              </a:spcBef>
              <a:spcAft>
                <a:spcPts val="0"/>
              </a:spcAft>
              <a:buClr>
                <a:schemeClr val="dk1"/>
              </a:buClr>
              <a:buSzPts val="1800"/>
              <a:buChar char="■"/>
              <a:defRPr/>
            </a:lvl3pPr>
            <a:lvl4pPr indent="-342900" lvl="3" marL="1828800" rtl="0" algn="l">
              <a:lnSpc>
                <a:spcPct val="90000"/>
              </a:lnSpc>
              <a:spcBef>
                <a:spcPts val="1200"/>
              </a:spcBef>
              <a:spcAft>
                <a:spcPts val="0"/>
              </a:spcAft>
              <a:buClr>
                <a:schemeClr val="dk1"/>
              </a:buClr>
              <a:buSzPts val="1800"/>
              <a:buChar char="●"/>
              <a:defRPr/>
            </a:lvl4pPr>
            <a:lvl5pPr indent="-342900" lvl="4" marL="2286000" rtl="0" algn="l">
              <a:lnSpc>
                <a:spcPct val="90000"/>
              </a:lnSpc>
              <a:spcBef>
                <a:spcPts val="1200"/>
              </a:spcBef>
              <a:spcAft>
                <a:spcPts val="0"/>
              </a:spcAft>
              <a:buClr>
                <a:schemeClr val="dk1"/>
              </a:buClr>
              <a:buSzPts val="1800"/>
              <a:buChar char="○"/>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area science park">
  <p:cSld name="2_area science park">
    <p:spTree>
      <p:nvGrpSpPr>
        <p:cNvPr id="72" name="Shape 72"/>
        <p:cNvGrpSpPr/>
        <p:nvPr/>
      </p:nvGrpSpPr>
      <p:grpSpPr>
        <a:xfrm>
          <a:off x="0" y="0"/>
          <a:ext cx="0" cy="0"/>
          <a:chOff x="0" y="0"/>
          <a:chExt cx="0" cy="0"/>
        </a:xfrm>
      </p:grpSpPr>
      <p:sp>
        <p:nvSpPr>
          <p:cNvPr id="73" name="Google Shape;73;p18"/>
          <p:cNvSpPr/>
          <p:nvPr/>
        </p:nvSpPr>
        <p:spPr>
          <a:xfrm>
            <a:off x="2915816" y="4813052"/>
            <a:ext cx="61200" cy="61200"/>
          </a:xfrm>
          <a:prstGeom prst="ellipse">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 name="Google Shape;74;p18"/>
          <p:cNvSpPr txBox="1"/>
          <p:nvPr>
            <p:ph idx="1" type="body"/>
          </p:nvPr>
        </p:nvSpPr>
        <p:spPr>
          <a:xfrm>
            <a:off x="251520" y="1084144"/>
            <a:ext cx="5221200" cy="3499200"/>
          </a:xfrm>
          <a:prstGeom prst="rect">
            <a:avLst/>
          </a:prstGeom>
          <a:noFill/>
          <a:ln>
            <a:noFill/>
          </a:ln>
        </p:spPr>
        <p:txBody>
          <a:bodyPr anchorCtr="0" anchor="t" bIns="45700" lIns="91425" spcFirstLastPara="1" rIns="91425" wrap="square" tIns="45700">
            <a:normAutofit/>
          </a:bodyPr>
          <a:lstStyle>
            <a:lvl1pPr indent="-228600" lvl="0" marL="457200" rtl="0" algn="just">
              <a:lnSpc>
                <a:spcPct val="90000"/>
              </a:lnSpc>
              <a:spcBef>
                <a:spcPts val="1000"/>
              </a:spcBef>
              <a:spcAft>
                <a:spcPts val="0"/>
              </a:spcAft>
              <a:buClr>
                <a:srgbClr val="3F3F3F"/>
              </a:buClr>
              <a:buSzPts val="1600"/>
              <a:buFont typeface="Calibri"/>
              <a:buNone/>
              <a:defRPr sz="1600">
                <a:solidFill>
                  <a:srgbClr val="3F3F3F"/>
                </a:solidFill>
                <a:latin typeface="Calibri"/>
                <a:ea typeface="Calibri"/>
                <a:cs typeface="Calibri"/>
                <a:sym typeface="Calibri"/>
              </a:defRPr>
            </a:lvl1pPr>
            <a:lvl2pPr indent="-342900" lvl="1" marL="914400" rtl="0" algn="l">
              <a:lnSpc>
                <a:spcPct val="90000"/>
              </a:lnSpc>
              <a:spcBef>
                <a:spcPts val="1200"/>
              </a:spcBef>
              <a:spcAft>
                <a:spcPts val="0"/>
              </a:spcAft>
              <a:buClr>
                <a:schemeClr val="dk1"/>
              </a:buClr>
              <a:buSzPts val="1800"/>
              <a:buChar char="○"/>
              <a:defRPr/>
            </a:lvl2pPr>
            <a:lvl3pPr indent="-342900" lvl="2" marL="1371600" rtl="0" algn="l">
              <a:lnSpc>
                <a:spcPct val="90000"/>
              </a:lnSpc>
              <a:spcBef>
                <a:spcPts val="1200"/>
              </a:spcBef>
              <a:spcAft>
                <a:spcPts val="0"/>
              </a:spcAft>
              <a:buClr>
                <a:schemeClr val="dk1"/>
              </a:buClr>
              <a:buSzPts val="1800"/>
              <a:buChar char="■"/>
              <a:defRPr/>
            </a:lvl3pPr>
            <a:lvl4pPr indent="-342900" lvl="3" marL="1828800" rtl="0" algn="l">
              <a:lnSpc>
                <a:spcPct val="90000"/>
              </a:lnSpc>
              <a:spcBef>
                <a:spcPts val="1200"/>
              </a:spcBef>
              <a:spcAft>
                <a:spcPts val="0"/>
              </a:spcAft>
              <a:buClr>
                <a:schemeClr val="dk1"/>
              </a:buClr>
              <a:buSzPts val="1800"/>
              <a:buChar char="●"/>
              <a:defRPr/>
            </a:lvl4pPr>
            <a:lvl5pPr indent="-342900" lvl="4" marL="2286000" rtl="0" algn="l">
              <a:lnSpc>
                <a:spcPct val="90000"/>
              </a:lnSpc>
              <a:spcBef>
                <a:spcPts val="1200"/>
              </a:spcBef>
              <a:spcAft>
                <a:spcPts val="0"/>
              </a:spcAft>
              <a:buClr>
                <a:schemeClr val="dk1"/>
              </a:buClr>
              <a:buSzPts val="1800"/>
              <a:buChar char="○"/>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sp>
        <p:nvSpPr>
          <p:cNvPr id="75" name="Google Shape;75;p18"/>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3F3F3F"/>
              </a:buClr>
              <a:buSzPts val="2400"/>
              <a:buFont typeface="Calibri"/>
              <a:buNone/>
              <a:defRPr b="1" sz="2400">
                <a:solidFill>
                  <a:srgbClr val="3F3F3F"/>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76" name="Google Shape;76;p18"/>
          <p:cNvSpPr/>
          <p:nvPr>
            <p:ph idx="2" type="pic"/>
          </p:nvPr>
        </p:nvSpPr>
        <p:spPr>
          <a:xfrm>
            <a:off x="5723830" y="1084144"/>
            <a:ext cx="3168600" cy="3509400"/>
          </a:xfrm>
          <a:prstGeom prst="rect">
            <a:avLst/>
          </a:prstGeom>
          <a:solidFill>
            <a:srgbClr val="D8D8D8"/>
          </a:solid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Slide">
  <p:cSld name="Default Slide">
    <p:spTree>
      <p:nvGrpSpPr>
        <p:cNvPr id="80" name="Shape 80"/>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86" name="Shape 86"/>
        <p:cNvGrpSpPr/>
        <p:nvPr/>
      </p:nvGrpSpPr>
      <p:grpSpPr>
        <a:xfrm>
          <a:off x="0" y="0"/>
          <a:ext cx="0" cy="0"/>
          <a:chOff x="0" y="0"/>
          <a:chExt cx="0" cy="0"/>
        </a:xfrm>
      </p:grpSpPr>
      <p:sp>
        <p:nvSpPr>
          <p:cNvPr id="87" name="Google Shape;87;p22"/>
          <p:cNvSpPr txBox="1"/>
          <p:nvPr>
            <p:ph idx="12" type="sldNum"/>
          </p:nvPr>
        </p:nvSpPr>
        <p:spPr>
          <a:xfrm>
            <a:off x="628650" y="4598465"/>
            <a:ext cx="2057400" cy="2739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it"/>
              <a:t>‹#›</a:t>
            </a:fld>
            <a:endParaRPr/>
          </a:p>
        </p:txBody>
      </p:sp>
      <p:sp>
        <p:nvSpPr>
          <p:cNvPr id="88" name="Google Shape;88;p22"/>
          <p:cNvSpPr/>
          <p:nvPr/>
        </p:nvSpPr>
        <p:spPr>
          <a:xfrm>
            <a:off x="0" y="0"/>
            <a:ext cx="9144000" cy="8088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9" name="Google Shape;89;p22"/>
          <p:cNvSpPr/>
          <p:nvPr/>
        </p:nvSpPr>
        <p:spPr>
          <a:xfrm>
            <a:off x="0" y="808630"/>
            <a:ext cx="9144000" cy="4335000"/>
          </a:xfrm>
          <a:prstGeom prst="rect">
            <a:avLst/>
          </a:prstGeom>
          <a:solidFill>
            <a:srgbClr val="0356B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accent4"/>
              </a:solidFill>
              <a:latin typeface="Arial"/>
              <a:ea typeface="Arial"/>
              <a:cs typeface="Arial"/>
              <a:sym typeface="Arial"/>
            </a:endParaRPr>
          </a:p>
        </p:txBody>
      </p:sp>
      <p:pic>
        <p:nvPicPr>
          <p:cNvPr id="90" name="Google Shape;90;p22"/>
          <p:cNvPicPr preferRelativeResize="0"/>
          <p:nvPr/>
        </p:nvPicPr>
        <p:blipFill rotWithShape="1">
          <a:blip r:embed="rId2">
            <a:alphaModFix/>
          </a:blip>
          <a:srcRect b="0" l="0" r="0" t="0"/>
          <a:stretch/>
        </p:blipFill>
        <p:spPr>
          <a:xfrm>
            <a:off x="4041700" y="193532"/>
            <a:ext cx="1244845" cy="864345"/>
          </a:xfrm>
          <a:prstGeom prst="rect">
            <a:avLst/>
          </a:prstGeom>
          <a:noFill/>
          <a:ln>
            <a:noFill/>
          </a:ln>
        </p:spPr>
      </p:pic>
      <p:sp>
        <p:nvSpPr>
          <p:cNvPr id="91" name="Google Shape;91;p22"/>
          <p:cNvSpPr txBox="1"/>
          <p:nvPr>
            <p:ph type="ctrTitle"/>
          </p:nvPr>
        </p:nvSpPr>
        <p:spPr>
          <a:xfrm>
            <a:off x="803513" y="1494429"/>
            <a:ext cx="7548900" cy="1612200"/>
          </a:xfrm>
          <a:prstGeom prst="rect">
            <a:avLst/>
          </a:prstGeom>
          <a:noFill/>
          <a:ln>
            <a:noFill/>
          </a:ln>
        </p:spPr>
        <p:txBody>
          <a:bodyPr anchorCtr="0" anchor="t" bIns="0" lIns="68575" spcFirstLastPara="1" rIns="68575" wrap="square" tIns="34275">
            <a:noAutofit/>
          </a:bodyPr>
          <a:lstStyle>
            <a:lvl1pPr lvl="0" rtl="0" algn="l">
              <a:lnSpc>
                <a:spcPct val="90000"/>
              </a:lnSpc>
              <a:spcBef>
                <a:spcPts val="0"/>
              </a:spcBef>
              <a:spcAft>
                <a:spcPts val="0"/>
              </a:spcAft>
              <a:buClr>
                <a:schemeClr val="lt1"/>
              </a:buClr>
              <a:buSzPts val="4500"/>
              <a:buFont typeface="Arial"/>
              <a:buNone/>
              <a:defRPr b="0" sz="45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cxnSp>
        <p:nvCxnSpPr>
          <p:cNvPr id="92" name="Google Shape;92;p22"/>
          <p:cNvCxnSpPr/>
          <p:nvPr/>
        </p:nvCxnSpPr>
        <p:spPr>
          <a:xfrm>
            <a:off x="628650" y="1484194"/>
            <a:ext cx="0" cy="3659400"/>
          </a:xfrm>
          <a:prstGeom prst="straightConnector1">
            <a:avLst/>
          </a:prstGeom>
          <a:noFill/>
          <a:ln cap="flat" cmpd="sng" w="28575">
            <a:solidFill>
              <a:schemeClr val="accent5"/>
            </a:solidFill>
            <a:prstDash val="solid"/>
            <a:miter lim="800000"/>
            <a:headEnd len="sm" w="sm" type="none"/>
            <a:tailEnd len="sm" w="sm" type="none"/>
          </a:ln>
        </p:spPr>
      </p:cxnSp>
      <p:sp>
        <p:nvSpPr>
          <p:cNvPr id="93" name="Google Shape;93;p22"/>
          <p:cNvSpPr/>
          <p:nvPr/>
        </p:nvSpPr>
        <p:spPr>
          <a:xfrm>
            <a:off x="4305869" y="4964373"/>
            <a:ext cx="530700" cy="180600"/>
          </a:xfrm>
          <a:prstGeom prst="rect">
            <a:avLst/>
          </a:prstGeom>
          <a:solidFill>
            <a:srgbClr val="00449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94" name="Google Shape;94;p22"/>
          <p:cNvSpPr txBox="1"/>
          <p:nvPr>
            <p:ph idx="1" type="subTitle"/>
          </p:nvPr>
        </p:nvSpPr>
        <p:spPr>
          <a:xfrm>
            <a:off x="803513" y="3313537"/>
            <a:ext cx="7548900" cy="673500"/>
          </a:xfrm>
          <a:prstGeom prst="rect">
            <a:avLst/>
          </a:prstGeom>
          <a:noFill/>
          <a:ln>
            <a:noFill/>
          </a:ln>
        </p:spPr>
        <p:txBody>
          <a:bodyPr anchorCtr="0" anchor="t" bIns="34275" lIns="68575" spcFirstLastPara="1" rIns="68575" wrap="square" tIns="34275">
            <a:noAutofit/>
          </a:bodyPr>
          <a:lstStyle>
            <a:lvl1pPr lvl="0" rtl="0" algn="l">
              <a:lnSpc>
                <a:spcPct val="100000"/>
              </a:lnSpc>
              <a:spcBef>
                <a:spcPts val="0"/>
              </a:spcBef>
              <a:spcAft>
                <a:spcPts val="0"/>
              </a:spcAft>
              <a:buSzPts val="2100"/>
              <a:buNone/>
              <a:defRPr i="0" sz="2100">
                <a:solidFill>
                  <a:schemeClr val="accent5"/>
                </a:solidFill>
              </a:defRPr>
            </a:lvl1pPr>
            <a:lvl2pPr lvl="1" rtl="0" algn="ctr">
              <a:lnSpc>
                <a:spcPct val="100000"/>
              </a:lnSpc>
              <a:spcBef>
                <a:spcPts val="1400"/>
              </a:spcBef>
              <a:spcAft>
                <a:spcPts val="0"/>
              </a:spcAft>
              <a:buSzPts val="1500"/>
              <a:buNone/>
              <a:defRPr sz="1500"/>
            </a:lvl2pPr>
            <a:lvl3pPr lvl="2" rtl="0" algn="ctr">
              <a:lnSpc>
                <a:spcPct val="100000"/>
              </a:lnSpc>
              <a:spcBef>
                <a:spcPts val="1400"/>
              </a:spcBef>
              <a:spcAft>
                <a:spcPts val="0"/>
              </a:spcAft>
              <a:buSzPts val="1400"/>
              <a:buNone/>
              <a:defRPr sz="1400"/>
            </a:lvl3pPr>
            <a:lvl4pPr lvl="3" rtl="0" algn="ctr">
              <a:lnSpc>
                <a:spcPct val="100000"/>
              </a:lnSpc>
              <a:spcBef>
                <a:spcPts val="1400"/>
              </a:spcBef>
              <a:spcAft>
                <a:spcPts val="0"/>
              </a:spcAft>
              <a:buSzPts val="1200"/>
              <a:buNone/>
              <a:defRPr sz="1200"/>
            </a:lvl4pPr>
            <a:lvl5pPr lvl="4" rtl="0" algn="ctr">
              <a:lnSpc>
                <a:spcPct val="100000"/>
              </a:lnSpc>
              <a:spcBef>
                <a:spcPts val="1400"/>
              </a:spcBef>
              <a:spcAft>
                <a:spcPts val="0"/>
              </a:spcAft>
              <a:buSzPts val="1200"/>
              <a:buNone/>
              <a:defRPr sz="1200"/>
            </a:lvl5pPr>
            <a:lvl6pPr lvl="5" rtl="0" algn="ctr">
              <a:lnSpc>
                <a:spcPct val="90000"/>
              </a:lnSpc>
              <a:spcBef>
                <a:spcPts val="1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95" name="Google Shape;95;p22"/>
          <p:cNvSpPr txBox="1"/>
          <p:nvPr>
            <p:ph idx="2" type="body"/>
          </p:nvPr>
        </p:nvSpPr>
        <p:spPr>
          <a:xfrm>
            <a:off x="4572000" y="4168427"/>
            <a:ext cx="3780300" cy="396600"/>
          </a:xfrm>
          <a:prstGeom prst="rect">
            <a:avLst/>
          </a:prstGeom>
          <a:noFill/>
          <a:ln>
            <a:noFill/>
          </a:ln>
        </p:spPr>
        <p:txBody>
          <a:bodyPr anchorCtr="0" anchor="t" bIns="34275" lIns="68575" spcFirstLastPara="1" rIns="68575" wrap="square" tIns="34275">
            <a:noAutofit/>
          </a:bodyPr>
          <a:lstStyle>
            <a:lvl1pPr indent="-228600" lvl="0" marL="457200" rtl="0" algn="r">
              <a:lnSpc>
                <a:spcPct val="100000"/>
              </a:lnSpc>
              <a:spcBef>
                <a:spcPts val="0"/>
              </a:spcBef>
              <a:spcAft>
                <a:spcPts val="0"/>
              </a:spcAft>
              <a:buSzPts val="1700"/>
              <a:buFont typeface="Arial"/>
              <a:buNone/>
              <a:defRPr i="1" sz="1700">
                <a:solidFill>
                  <a:schemeClr val="lt1"/>
                </a:solidFill>
              </a:defRPr>
            </a:lvl1pPr>
            <a:lvl2pPr indent="-317500" lvl="1" marL="914400" rtl="0" algn="l">
              <a:lnSpc>
                <a:spcPct val="100000"/>
              </a:lnSpc>
              <a:spcBef>
                <a:spcPts val="1400"/>
              </a:spcBef>
              <a:spcAft>
                <a:spcPts val="0"/>
              </a:spcAft>
              <a:buSzPts val="1400"/>
              <a:buChar char="•"/>
              <a:defRPr/>
            </a:lvl2pPr>
            <a:lvl3pPr indent="-317500" lvl="2" marL="1371600" rtl="0" algn="l">
              <a:lnSpc>
                <a:spcPct val="100000"/>
              </a:lnSpc>
              <a:spcBef>
                <a:spcPts val="1400"/>
              </a:spcBef>
              <a:spcAft>
                <a:spcPts val="0"/>
              </a:spcAft>
              <a:buSzPts val="1400"/>
              <a:buChar char="•"/>
              <a:defRPr/>
            </a:lvl3pPr>
            <a:lvl4pPr indent="-317500" lvl="3" marL="1828800" rtl="0" algn="l">
              <a:lnSpc>
                <a:spcPct val="100000"/>
              </a:lnSpc>
              <a:spcBef>
                <a:spcPts val="1400"/>
              </a:spcBef>
              <a:spcAft>
                <a:spcPts val="0"/>
              </a:spcAft>
              <a:buSzPts val="1400"/>
              <a:buChar char="•"/>
              <a:defRPr/>
            </a:lvl4pPr>
            <a:lvl5pPr indent="-317500" lvl="4" marL="2286000" rtl="0" algn="l">
              <a:lnSpc>
                <a:spcPct val="100000"/>
              </a:lnSpc>
              <a:spcBef>
                <a:spcPts val="1400"/>
              </a:spcBef>
              <a:spcAft>
                <a:spcPts val="0"/>
              </a:spcAft>
              <a:buSzPts val="1400"/>
              <a:buChar char="•"/>
              <a:defRPr/>
            </a:lvl5pPr>
            <a:lvl6pPr indent="-317500" lvl="5" marL="2743200" rtl="0" algn="l">
              <a:lnSpc>
                <a:spcPct val="90000"/>
              </a:lnSpc>
              <a:spcBef>
                <a:spcPts val="1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4"/>
        </a:solidFill>
      </p:bgPr>
    </p:bg>
    <p:spTree>
      <p:nvGrpSpPr>
        <p:cNvPr id="15" name="Shape 15"/>
        <p:cNvGrpSpPr/>
        <p:nvPr/>
      </p:nvGrpSpPr>
      <p:grpSpPr>
        <a:xfrm>
          <a:off x="0" y="0"/>
          <a:ext cx="0" cy="0"/>
          <a:chOff x="0" y="0"/>
          <a:chExt cx="0" cy="0"/>
        </a:xfrm>
      </p:grpSpPr>
      <p:sp>
        <p:nvSpPr>
          <p:cNvPr id="16" name="Google Shape;16;p3"/>
          <p:cNvSpPr/>
          <p:nvPr/>
        </p:nvSpPr>
        <p:spPr>
          <a:xfrm rot="5400000">
            <a:off x="4550700" y="-498600"/>
            <a:ext cx="42600" cy="84558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3"/>
          <p:cNvSpPr txBox="1"/>
          <p:nvPr>
            <p:ph type="title"/>
          </p:nvPr>
        </p:nvSpPr>
        <p:spPr>
          <a:xfrm>
            <a:off x="344250" y="1403850"/>
            <a:ext cx="8455500" cy="2146800"/>
          </a:xfrm>
          <a:prstGeom prst="rect">
            <a:avLst/>
          </a:prstGeom>
          <a:solidFill>
            <a:srgbClr val="FFFFFF"/>
          </a:solidFill>
        </p:spPr>
        <p:txBody>
          <a:bodyPr anchorCtr="0" anchor="ctr" bIns="91425" lIns="91425" spcFirstLastPara="1" rIns="91425" wrap="square" tIns="91425">
            <a:normAutofit/>
          </a:bodyPr>
          <a:lstStyle>
            <a:lvl1pPr lvl="0"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1pPr>
            <a:lvl2pPr lvl="1"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2pPr>
            <a:lvl3pPr lvl="2"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3pPr>
            <a:lvl4pPr lvl="3"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4pPr>
            <a:lvl5pPr lvl="4"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5pPr>
            <a:lvl6pPr lvl="5"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6pPr>
            <a:lvl7pPr lvl="6"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7pPr>
            <a:lvl8pPr lvl="7"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8pPr>
            <a:lvl9pPr lvl="8"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9pPr>
          </a:lstStyle>
          <a:p/>
        </p:txBody>
      </p:sp>
      <p:sp>
        <p:nvSpPr>
          <p:cNvPr id="18" name="Google Shape;18;p3"/>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96" name="Shape 96"/>
        <p:cNvGrpSpPr/>
        <p:nvPr/>
      </p:nvGrpSpPr>
      <p:grpSpPr>
        <a:xfrm>
          <a:off x="0" y="0"/>
          <a:ext cx="0" cy="0"/>
          <a:chOff x="0" y="0"/>
          <a:chExt cx="0" cy="0"/>
        </a:xfrm>
      </p:grpSpPr>
      <p:sp>
        <p:nvSpPr>
          <p:cNvPr id="97" name="Google Shape;97;p23"/>
          <p:cNvSpPr txBox="1"/>
          <p:nvPr>
            <p:ph idx="1" type="body"/>
          </p:nvPr>
        </p:nvSpPr>
        <p:spPr>
          <a:xfrm>
            <a:off x="628649" y="1369219"/>
            <a:ext cx="8179200" cy="2911500"/>
          </a:xfrm>
          <a:prstGeom prst="rect">
            <a:avLst/>
          </a:prstGeom>
          <a:noFill/>
          <a:ln>
            <a:noFill/>
          </a:ln>
        </p:spPr>
        <p:txBody>
          <a:bodyPr anchorCtr="0" anchor="t" bIns="34275" lIns="68575" spcFirstLastPara="1" rIns="68575" wrap="square" tIns="34275">
            <a:noAutofit/>
          </a:bodyPr>
          <a:lstStyle>
            <a:lvl1pPr indent="-342900" lvl="0" marL="457200" rtl="0" algn="l">
              <a:lnSpc>
                <a:spcPct val="100000"/>
              </a:lnSpc>
              <a:spcBef>
                <a:spcPts val="0"/>
              </a:spcBef>
              <a:spcAft>
                <a:spcPts val="0"/>
              </a:spcAft>
              <a:buSzPts val="1800"/>
              <a:buChar char="•"/>
              <a:defRPr/>
            </a:lvl1pPr>
            <a:lvl2pPr indent="-323850" lvl="1" marL="914400" rtl="0" algn="l">
              <a:lnSpc>
                <a:spcPct val="100000"/>
              </a:lnSpc>
              <a:spcBef>
                <a:spcPts val="1400"/>
              </a:spcBef>
              <a:spcAft>
                <a:spcPts val="0"/>
              </a:spcAft>
              <a:buSzPts val="1500"/>
              <a:buChar char="•"/>
              <a:defRPr/>
            </a:lvl2pPr>
            <a:lvl3pPr indent="-317500" lvl="2" marL="1371600" rtl="0" algn="l">
              <a:lnSpc>
                <a:spcPct val="100000"/>
              </a:lnSpc>
              <a:spcBef>
                <a:spcPts val="1400"/>
              </a:spcBef>
              <a:spcAft>
                <a:spcPts val="0"/>
              </a:spcAft>
              <a:buSzPts val="1400"/>
              <a:buChar char="•"/>
              <a:defRPr/>
            </a:lvl3pPr>
            <a:lvl4pPr indent="-304800" lvl="3" marL="1828800" rtl="0" algn="l">
              <a:lnSpc>
                <a:spcPct val="100000"/>
              </a:lnSpc>
              <a:spcBef>
                <a:spcPts val="1400"/>
              </a:spcBef>
              <a:spcAft>
                <a:spcPts val="0"/>
              </a:spcAft>
              <a:buSzPts val="1200"/>
              <a:buChar char="•"/>
              <a:defRPr/>
            </a:lvl4pPr>
            <a:lvl5pPr indent="-304800" lvl="4" marL="2286000" rtl="0" algn="l">
              <a:lnSpc>
                <a:spcPct val="100000"/>
              </a:lnSpc>
              <a:spcBef>
                <a:spcPts val="1400"/>
              </a:spcBef>
              <a:spcAft>
                <a:spcPts val="0"/>
              </a:spcAft>
              <a:buSzPts val="1200"/>
              <a:buChar char="•"/>
              <a:defRPr/>
            </a:lvl5pPr>
            <a:lvl6pPr indent="-317500" lvl="5" marL="2743200" rtl="0" algn="l">
              <a:lnSpc>
                <a:spcPct val="90000"/>
              </a:lnSpc>
              <a:spcBef>
                <a:spcPts val="1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98" name="Google Shape;98;p23"/>
          <p:cNvSpPr txBox="1"/>
          <p:nvPr>
            <p:ph idx="12" type="sldNum"/>
          </p:nvPr>
        </p:nvSpPr>
        <p:spPr>
          <a:xfrm>
            <a:off x="628650" y="4598465"/>
            <a:ext cx="2057400" cy="2739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it"/>
              <a:t>‹#›</a:t>
            </a:fld>
            <a:endParaRPr/>
          </a:p>
        </p:txBody>
      </p:sp>
      <p:cxnSp>
        <p:nvCxnSpPr>
          <p:cNvPr id="99" name="Google Shape;99;p23"/>
          <p:cNvCxnSpPr/>
          <p:nvPr/>
        </p:nvCxnSpPr>
        <p:spPr>
          <a:xfrm>
            <a:off x="628650" y="0"/>
            <a:ext cx="0" cy="957300"/>
          </a:xfrm>
          <a:prstGeom prst="straightConnector1">
            <a:avLst/>
          </a:prstGeom>
          <a:noFill/>
          <a:ln cap="flat" cmpd="sng" w="28575">
            <a:solidFill>
              <a:schemeClr val="accent5"/>
            </a:solidFill>
            <a:prstDash val="solid"/>
            <a:miter lim="800000"/>
            <a:headEnd len="sm" w="sm" type="none"/>
            <a:tailEnd len="sm" w="sm" type="none"/>
          </a:ln>
        </p:spPr>
      </p:cxnSp>
      <p:sp>
        <p:nvSpPr>
          <p:cNvPr id="100" name="Google Shape;100;p23"/>
          <p:cNvSpPr txBox="1"/>
          <p:nvPr>
            <p:ph type="title"/>
          </p:nvPr>
        </p:nvSpPr>
        <p:spPr>
          <a:xfrm>
            <a:off x="728042" y="362145"/>
            <a:ext cx="7886700" cy="586800"/>
          </a:xfrm>
          <a:prstGeom prst="rect">
            <a:avLst/>
          </a:prstGeom>
          <a:noFill/>
          <a:ln>
            <a:noFill/>
          </a:ln>
        </p:spPr>
        <p:txBody>
          <a:bodyPr anchorCtr="0" anchor="b" bIns="0" lIns="68575" spcFirstLastPara="1" rIns="68575" wrap="square" tIns="34275">
            <a:noAutofit/>
          </a:bodyPr>
          <a:lstStyle>
            <a:lvl1pPr lvl="0" rtl="0" algn="l">
              <a:lnSpc>
                <a:spcPct val="90000"/>
              </a:lnSpc>
              <a:spcBef>
                <a:spcPts val="0"/>
              </a:spcBef>
              <a:spcAft>
                <a:spcPts val="0"/>
              </a:spcAft>
              <a:buClr>
                <a:schemeClr val="dk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Object">
  <p:cSld name="Content and Object">
    <p:spTree>
      <p:nvGrpSpPr>
        <p:cNvPr id="101" name="Shape 101"/>
        <p:cNvGrpSpPr/>
        <p:nvPr/>
      </p:nvGrpSpPr>
      <p:grpSpPr>
        <a:xfrm>
          <a:off x="0" y="0"/>
          <a:ext cx="0" cy="0"/>
          <a:chOff x="0" y="0"/>
          <a:chExt cx="0" cy="0"/>
        </a:xfrm>
      </p:grpSpPr>
      <p:sp>
        <p:nvSpPr>
          <p:cNvPr id="102" name="Google Shape;102;p24"/>
          <p:cNvSpPr txBox="1"/>
          <p:nvPr>
            <p:ph idx="1" type="body"/>
          </p:nvPr>
        </p:nvSpPr>
        <p:spPr>
          <a:xfrm>
            <a:off x="628649" y="1369219"/>
            <a:ext cx="3996000" cy="2929800"/>
          </a:xfrm>
          <a:prstGeom prst="rect">
            <a:avLst/>
          </a:prstGeom>
          <a:noFill/>
          <a:ln>
            <a:noFill/>
          </a:ln>
        </p:spPr>
        <p:txBody>
          <a:bodyPr anchorCtr="0" anchor="t" bIns="34275" lIns="68575" spcFirstLastPara="1" rIns="68575" wrap="square" tIns="34275">
            <a:noAutofit/>
          </a:bodyPr>
          <a:lstStyle>
            <a:lvl1pPr indent="-342900" lvl="0" marL="457200" rtl="0" algn="l">
              <a:lnSpc>
                <a:spcPct val="100000"/>
              </a:lnSpc>
              <a:spcBef>
                <a:spcPts val="0"/>
              </a:spcBef>
              <a:spcAft>
                <a:spcPts val="0"/>
              </a:spcAft>
              <a:buSzPts val="1800"/>
              <a:buChar char="•"/>
              <a:defRPr/>
            </a:lvl1pPr>
            <a:lvl2pPr indent="-323850" lvl="1" marL="914400" rtl="0" algn="l">
              <a:lnSpc>
                <a:spcPct val="100000"/>
              </a:lnSpc>
              <a:spcBef>
                <a:spcPts val="1400"/>
              </a:spcBef>
              <a:spcAft>
                <a:spcPts val="0"/>
              </a:spcAft>
              <a:buSzPts val="1500"/>
              <a:buChar char="•"/>
              <a:defRPr/>
            </a:lvl2pPr>
            <a:lvl3pPr indent="-317500" lvl="2" marL="1371600" rtl="0" algn="l">
              <a:lnSpc>
                <a:spcPct val="100000"/>
              </a:lnSpc>
              <a:spcBef>
                <a:spcPts val="1400"/>
              </a:spcBef>
              <a:spcAft>
                <a:spcPts val="0"/>
              </a:spcAft>
              <a:buSzPts val="1400"/>
              <a:buChar char="•"/>
              <a:defRPr/>
            </a:lvl3pPr>
            <a:lvl4pPr indent="-304800" lvl="3" marL="1828800" rtl="0" algn="l">
              <a:lnSpc>
                <a:spcPct val="100000"/>
              </a:lnSpc>
              <a:spcBef>
                <a:spcPts val="1400"/>
              </a:spcBef>
              <a:spcAft>
                <a:spcPts val="0"/>
              </a:spcAft>
              <a:buSzPts val="1200"/>
              <a:buChar char="•"/>
              <a:defRPr/>
            </a:lvl4pPr>
            <a:lvl5pPr indent="-304800" lvl="4" marL="2286000" rtl="0" algn="l">
              <a:lnSpc>
                <a:spcPct val="100000"/>
              </a:lnSpc>
              <a:spcBef>
                <a:spcPts val="1400"/>
              </a:spcBef>
              <a:spcAft>
                <a:spcPts val="0"/>
              </a:spcAft>
              <a:buSzPts val="1200"/>
              <a:buChar char="•"/>
              <a:defRPr/>
            </a:lvl5pPr>
            <a:lvl6pPr indent="-317500" lvl="5" marL="2743200" rtl="0" algn="l">
              <a:lnSpc>
                <a:spcPct val="90000"/>
              </a:lnSpc>
              <a:spcBef>
                <a:spcPts val="1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03" name="Google Shape;103;p24"/>
          <p:cNvSpPr txBox="1"/>
          <p:nvPr>
            <p:ph idx="2" type="body"/>
          </p:nvPr>
        </p:nvSpPr>
        <p:spPr>
          <a:xfrm>
            <a:off x="4801688" y="1369219"/>
            <a:ext cx="3996000" cy="2929800"/>
          </a:xfrm>
          <a:prstGeom prst="rect">
            <a:avLst/>
          </a:prstGeom>
          <a:noFill/>
          <a:ln>
            <a:noFill/>
          </a:ln>
        </p:spPr>
        <p:txBody>
          <a:bodyPr anchorCtr="0" anchor="t" bIns="34275" lIns="68575" spcFirstLastPara="1" rIns="68575" wrap="square" tIns="34275">
            <a:noAutofit/>
          </a:bodyPr>
          <a:lstStyle>
            <a:lvl1pPr indent="-228600" lvl="0" marL="457200" rtl="0" algn="l">
              <a:lnSpc>
                <a:spcPct val="100000"/>
              </a:lnSpc>
              <a:spcBef>
                <a:spcPts val="0"/>
              </a:spcBef>
              <a:spcAft>
                <a:spcPts val="0"/>
              </a:spcAft>
              <a:buSzPts val="1800"/>
              <a:buNone/>
              <a:defRPr/>
            </a:lvl1pPr>
            <a:lvl2pPr indent="-317500" lvl="1" marL="914400" rtl="0" algn="l">
              <a:lnSpc>
                <a:spcPct val="100000"/>
              </a:lnSpc>
              <a:spcBef>
                <a:spcPts val="1400"/>
              </a:spcBef>
              <a:spcAft>
                <a:spcPts val="0"/>
              </a:spcAft>
              <a:buSzPts val="1400"/>
              <a:buChar char="•"/>
              <a:defRPr/>
            </a:lvl2pPr>
            <a:lvl3pPr indent="-317500" lvl="2" marL="1371600" rtl="0" algn="l">
              <a:lnSpc>
                <a:spcPct val="100000"/>
              </a:lnSpc>
              <a:spcBef>
                <a:spcPts val="1400"/>
              </a:spcBef>
              <a:spcAft>
                <a:spcPts val="0"/>
              </a:spcAft>
              <a:buSzPts val="1400"/>
              <a:buChar char="•"/>
              <a:defRPr/>
            </a:lvl3pPr>
            <a:lvl4pPr indent="-317500" lvl="3" marL="1828800" rtl="0" algn="l">
              <a:lnSpc>
                <a:spcPct val="100000"/>
              </a:lnSpc>
              <a:spcBef>
                <a:spcPts val="1400"/>
              </a:spcBef>
              <a:spcAft>
                <a:spcPts val="0"/>
              </a:spcAft>
              <a:buSzPts val="1400"/>
              <a:buChar char="•"/>
              <a:defRPr/>
            </a:lvl4pPr>
            <a:lvl5pPr indent="-317500" lvl="4" marL="2286000" rtl="0" algn="l">
              <a:lnSpc>
                <a:spcPct val="100000"/>
              </a:lnSpc>
              <a:spcBef>
                <a:spcPts val="1400"/>
              </a:spcBef>
              <a:spcAft>
                <a:spcPts val="0"/>
              </a:spcAft>
              <a:buSzPts val="1400"/>
              <a:buChar char="•"/>
              <a:defRPr/>
            </a:lvl5pPr>
            <a:lvl6pPr indent="-317500" lvl="5" marL="2743200" rtl="0" algn="l">
              <a:lnSpc>
                <a:spcPct val="90000"/>
              </a:lnSpc>
              <a:spcBef>
                <a:spcPts val="1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04" name="Google Shape;104;p24"/>
          <p:cNvSpPr txBox="1"/>
          <p:nvPr>
            <p:ph idx="12" type="sldNum"/>
          </p:nvPr>
        </p:nvSpPr>
        <p:spPr>
          <a:xfrm>
            <a:off x="628650" y="4598465"/>
            <a:ext cx="2057400" cy="2739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it"/>
              <a:t>‹#›</a:t>
            </a:fld>
            <a:endParaRPr/>
          </a:p>
        </p:txBody>
      </p:sp>
      <p:cxnSp>
        <p:nvCxnSpPr>
          <p:cNvPr id="105" name="Google Shape;105;p24"/>
          <p:cNvCxnSpPr/>
          <p:nvPr/>
        </p:nvCxnSpPr>
        <p:spPr>
          <a:xfrm>
            <a:off x="628650" y="0"/>
            <a:ext cx="0" cy="957300"/>
          </a:xfrm>
          <a:prstGeom prst="straightConnector1">
            <a:avLst/>
          </a:prstGeom>
          <a:noFill/>
          <a:ln cap="flat" cmpd="sng" w="28575">
            <a:solidFill>
              <a:schemeClr val="accent5"/>
            </a:solidFill>
            <a:prstDash val="solid"/>
            <a:miter lim="800000"/>
            <a:headEnd len="sm" w="sm" type="none"/>
            <a:tailEnd len="sm" w="sm" type="none"/>
          </a:ln>
        </p:spPr>
      </p:cxnSp>
      <p:sp>
        <p:nvSpPr>
          <p:cNvPr id="106" name="Google Shape;106;p24"/>
          <p:cNvSpPr txBox="1"/>
          <p:nvPr>
            <p:ph type="title"/>
          </p:nvPr>
        </p:nvSpPr>
        <p:spPr>
          <a:xfrm>
            <a:off x="728042" y="362145"/>
            <a:ext cx="7886700" cy="586800"/>
          </a:xfrm>
          <a:prstGeom prst="rect">
            <a:avLst/>
          </a:prstGeom>
          <a:noFill/>
          <a:ln>
            <a:noFill/>
          </a:ln>
        </p:spPr>
        <p:txBody>
          <a:bodyPr anchorCtr="0" anchor="b" bIns="0" lIns="68575" spcFirstLastPara="1" rIns="68575" wrap="square" tIns="34275">
            <a:noAutofit/>
          </a:bodyPr>
          <a:lstStyle>
            <a:lvl1pPr lvl="0" rtl="0" algn="l">
              <a:lnSpc>
                <a:spcPct val="90000"/>
              </a:lnSpc>
              <a:spcBef>
                <a:spcPts val="0"/>
              </a:spcBef>
              <a:spcAft>
                <a:spcPts val="0"/>
              </a:spcAft>
              <a:buClr>
                <a:schemeClr val="dk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Slide (2)">
  <p:cSld name="Chapter Slide (2)">
    <p:spTree>
      <p:nvGrpSpPr>
        <p:cNvPr id="107" name="Shape 107"/>
        <p:cNvGrpSpPr/>
        <p:nvPr/>
      </p:nvGrpSpPr>
      <p:grpSpPr>
        <a:xfrm>
          <a:off x="0" y="0"/>
          <a:ext cx="0" cy="0"/>
          <a:chOff x="0" y="0"/>
          <a:chExt cx="0" cy="0"/>
        </a:xfrm>
      </p:grpSpPr>
      <p:sp>
        <p:nvSpPr>
          <p:cNvPr id="108" name="Google Shape;108;p25"/>
          <p:cNvSpPr/>
          <p:nvPr/>
        </p:nvSpPr>
        <p:spPr>
          <a:xfrm>
            <a:off x="0" y="0"/>
            <a:ext cx="9144000" cy="5143500"/>
          </a:xfrm>
          <a:prstGeom prst="rect">
            <a:avLst/>
          </a:prstGeom>
          <a:solidFill>
            <a:schemeClr val="accent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09" name="Google Shape;109;p25"/>
          <p:cNvSpPr txBox="1"/>
          <p:nvPr>
            <p:ph idx="12" type="sldNum"/>
          </p:nvPr>
        </p:nvSpPr>
        <p:spPr>
          <a:xfrm>
            <a:off x="628650" y="4598465"/>
            <a:ext cx="2057400" cy="2739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it"/>
              <a:t>‹#›</a:t>
            </a:fld>
            <a:endParaRPr/>
          </a:p>
        </p:txBody>
      </p:sp>
      <p:pic>
        <p:nvPicPr>
          <p:cNvPr id="110" name="Google Shape;110;p25"/>
          <p:cNvPicPr preferRelativeResize="0"/>
          <p:nvPr/>
        </p:nvPicPr>
        <p:blipFill rotWithShape="1">
          <a:blip r:embed="rId2">
            <a:alphaModFix/>
          </a:blip>
          <a:srcRect b="0" l="0" r="0" t="0"/>
          <a:stretch/>
        </p:blipFill>
        <p:spPr>
          <a:xfrm>
            <a:off x="7525389" y="4534399"/>
            <a:ext cx="1287149" cy="337910"/>
          </a:xfrm>
          <a:prstGeom prst="rect">
            <a:avLst/>
          </a:prstGeom>
          <a:noFill/>
          <a:ln>
            <a:noFill/>
          </a:ln>
        </p:spPr>
      </p:pic>
      <p:sp>
        <p:nvSpPr>
          <p:cNvPr id="111" name="Google Shape;111;p25"/>
          <p:cNvSpPr txBox="1"/>
          <p:nvPr>
            <p:ph type="ctrTitle"/>
          </p:nvPr>
        </p:nvSpPr>
        <p:spPr>
          <a:xfrm>
            <a:off x="807760" y="841772"/>
            <a:ext cx="7617300" cy="1790700"/>
          </a:xfrm>
          <a:prstGeom prst="rect">
            <a:avLst/>
          </a:prstGeom>
          <a:noFill/>
          <a:ln>
            <a:noFill/>
          </a:ln>
        </p:spPr>
        <p:txBody>
          <a:bodyPr anchorCtr="0" anchor="b" bIns="0" lIns="68575" spcFirstLastPara="1" rIns="68575" wrap="square" tIns="34275">
            <a:noAutofit/>
          </a:bodyPr>
          <a:lstStyle>
            <a:lvl1pPr lvl="0" rtl="0" algn="l">
              <a:lnSpc>
                <a:spcPct val="90000"/>
              </a:lnSpc>
              <a:spcBef>
                <a:spcPts val="0"/>
              </a:spcBef>
              <a:spcAft>
                <a:spcPts val="0"/>
              </a:spcAft>
              <a:buClr>
                <a:schemeClr val="dk2"/>
              </a:buClr>
              <a:buSzPts val="4500"/>
              <a:buFont typeface="Arial"/>
              <a:buNone/>
              <a:defRPr sz="4500">
                <a:solidFill>
                  <a:schemeClr val="dk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cxnSp>
        <p:nvCxnSpPr>
          <p:cNvPr id="112" name="Google Shape;112;p25"/>
          <p:cNvCxnSpPr/>
          <p:nvPr/>
        </p:nvCxnSpPr>
        <p:spPr>
          <a:xfrm>
            <a:off x="628650" y="0"/>
            <a:ext cx="0" cy="2472000"/>
          </a:xfrm>
          <a:prstGeom prst="straightConnector1">
            <a:avLst/>
          </a:prstGeom>
          <a:noFill/>
          <a:ln cap="flat" cmpd="sng" w="28575">
            <a:solidFill>
              <a:schemeClr val="dk2"/>
            </a:solidFill>
            <a:prstDash val="solid"/>
            <a:miter lim="800000"/>
            <a:headEnd len="sm" w="sm" type="none"/>
            <a:tailEnd len="sm" w="sm" type="none"/>
          </a:ln>
        </p:spPr>
      </p:cxnSp>
      <p:sp>
        <p:nvSpPr>
          <p:cNvPr id="113" name="Google Shape;113;p25"/>
          <p:cNvSpPr txBox="1"/>
          <p:nvPr>
            <p:ph idx="1" type="subTitle"/>
          </p:nvPr>
        </p:nvSpPr>
        <p:spPr>
          <a:xfrm>
            <a:off x="802642" y="2701529"/>
            <a:ext cx="7617300" cy="1241700"/>
          </a:xfrm>
          <a:prstGeom prst="rect">
            <a:avLst/>
          </a:prstGeom>
          <a:noFill/>
          <a:ln>
            <a:noFill/>
          </a:ln>
        </p:spPr>
        <p:txBody>
          <a:bodyPr anchorCtr="0" anchor="t" bIns="34275" lIns="68575" spcFirstLastPara="1" rIns="68575" wrap="square" tIns="34275">
            <a:noAutofit/>
          </a:bodyPr>
          <a:lstStyle>
            <a:lvl1pPr lvl="0" rtl="0" algn="l">
              <a:lnSpc>
                <a:spcPct val="100000"/>
              </a:lnSpc>
              <a:spcBef>
                <a:spcPts val="0"/>
              </a:spcBef>
              <a:spcAft>
                <a:spcPts val="0"/>
              </a:spcAft>
              <a:buSzPts val="1800"/>
              <a:buNone/>
              <a:defRPr sz="1800">
                <a:solidFill>
                  <a:schemeClr val="dk1"/>
                </a:solidFill>
              </a:defRPr>
            </a:lvl1pPr>
            <a:lvl2pPr lvl="1" rtl="0" algn="ctr">
              <a:lnSpc>
                <a:spcPct val="100000"/>
              </a:lnSpc>
              <a:spcBef>
                <a:spcPts val="1400"/>
              </a:spcBef>
              <a:spcAft>
                <a:spcPts val="0"/>
              </a:spcAft>
              <a:buSzPts val="1500"/>
              <a:buNone/>
              <a:defRPr sz="1500"/>
            </a:lvl2pPr>
            <a:lvl3pPr lvl="2" rtl="0" algn="ctr">
              <a:lnSpc>
                <a:spcPct val="100000"/>
              </a:lnSpc>
              <a:spcBef>
                <a:spcPts val="1400"/>
              </a:spcBef>
              <a:spcAft>
                <a:spcPts val="0"/>
              </a:spcAft>
              <a:buSzPts val="1400"/>
              <a:buNone/>
              <a:defRPr sz="1400"/>
            </a:lvl3pPr>
            <a:lvl4pPr lvl="3" rtl="0" algn="ctr">
              <a:lnSpc>
                <a:spcPct val="100000"/>
              </a:lnSpc>
              <a:spcBef>
                <a:spcPts val="1400"/>
              </a:spcBef>
              <a:spcAft>
                <a:spcPts val="0"/>
              </a:spcAft>
              <a:buSzPts val="1200"/>
              <a:buNone/>
              <a:defRPr sz="1200"/>
            </a:lvl4pPr>
            <a:lvl5pPr lvl="4" rtl="0" algn="ctr">
              <a:lnSpc>
                <a:spcPct val="100000"/>
              </a:lnSpc>
              <a:spcBef>
                <a:spcPts val="1400"/>
              </a:spcBef>
              <a:spcAft>
                <a:spcPts val="0"/>
              </a:spcAft>
              <a:buSzPts val="1200"/>
              <a:buNone/>
              <a:defRPr sz="1200"/>
            </a:lvl5pPr>
            <a:lvl6pPr lvl="5" rtl="0" algn="ctr">
              <a:lnSpc>
                <a:spcPct val="90000"/>
              </a:lnSpc>
              <a:spcBef>
                <a:spcPts val="1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114" name="Shape 114"/>
        <p:cNvGrpSpPr/>
        <p:nvPr/>
      </p:nvGrpSpPr>
      <p:grpSpPr>
        <a:xfrm>
          <a:off x="0" y="0"/>
          <a:ext cx="0" cy="0"/>
          <a:chOff x="0" y="0"/>
          <a:chExt cx="0" cy="0"/>
        </a:xfrm>
      </p:grpSpPr>
      <p:pic>
        <p:nvPicPr>
          <p:cNvPr id="115" name="Google Shape;115;p26"/>
          <p:cNvPicPr preferRelativeResize="0"/>
          <p:nvPr/>
        </p:nvPicPr>
        <p:blipFill rotWithShape="1">
          <a:blip r:embed="rId2">
            <a:alphaModFix/>
          </a:blip>
          <a:srcRect b="0" l="0" r="0" t="0"/>
          <a:stretch/>
        </p:blipFill>
        <p:spPr>
          <a:xfrm>
            <a:off x="0" y="1387716"/>
            <a:ext cx="9144000" cy="3763759"/>
          </a:xfrm>
          <a:prstGeom prst="rect">
            <a:avLst/>
          </a:prstGeom>
          <a:noFill/>
          <a:ln>
            <a:noFill/>
          </a:ln>
        </p:spPr>
      </p:pic>
      <p:sp>
        <p:nvSpPr>
          <p:cNvPr id="116" name="Google Shape;116;p26"/>
          <p:cNvSpPr txBox="1"/>
          <p:nvPr>
            <p:ph idx="12" type="sldNum"/>
          </p:nvPr>
        </p:nvSpPr>
        <p:spPr>
          <a:xfrm>
            <a:off x="628650" y="4598465"/>
            <a:ext cx="2057400" cy="2739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it"/>
              <a:t>‹#›</a:t>
            </a:fld>
            <a:endParaRPr/>
          </a:p>
        </p:txBody>
      </p:sp>
      <p:sp>
        <p:nvSpPr>
          <p:cNvPr id="117" name="Google Shape;117;p26"/>
          <p:cNvSpPr/>
          <p:nvPr/>
        </p:nvSpPr>
        <p:spPr>
          <a:xfrm>
            <a:off x="0" y="0"/>
            <a:ext cx="9144000" cy="8088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18" name="Google Shape;118;p26"/>
          <p:cNvSpPr/>
          <p:nvPr/>
        </p:nvSpPr>
        <p:spPr>
          <a:xfrm>
            <a:off x="0" y="808631"/>
            <a:ext cx="9144000" cy="2168100"/>
          </a:xfrm>
          <a:prstGeom prst="rect">
            <a:avLst/>
          </a:prstGeom>
          <a:solidFill>
            <a:srgbClr val="0356B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accent4"/>
              </a:solidFill>
              <a:latin typeface="Arial"/>
              <a:ea typeface="Arial"/>
              <a:cs typeface="Arial"/>
              <a:sym typeface="Arial"/>
            </a:endParaRPr>
          </a:p>
        </p:txBody>
      </p:sp>
      <p:pic>
        <p:nvPicPr>
          <p:cNvPr id="119" name="Google Shape;119;p26"/>
          <p:cNvPicPr preferRelativeResize="0"/>
          <p:nvPr/>
        </p:nvPicPr>
        <p:blipFill rotWithShape="1">
          <a:blip r:embed="rId3">
            <a:alphaModFix/>
          </a:blip>
          <a:srcRect b="0" l="0" r="0" t="0"/>
          <a:stretch/>
        </p:blipFill>
        <p:spPr>
          <a:xfrm>
            <a:off x="4041700" y="193532"/>
            <a:ext cx="1244845" cy="864345"/>
          </a:xfrm>
          <a:prstGeom prst="rect">
            <a:avLst/>
          </a:prstGeom>
          <a:noFill/>
          <a:ln>
            <a:noFill/>
          </a:ln>
        </p:spPr>
      </p:pic>
      <p:sp>
        <p:nvSpPr>
          <p:cNvPr id="120" name="Google Shape;120;p26"/>
          <p:cNvSpPr txBox="1"/>
          <p:nvPr>
            <p:ph type="ctrTitle"/>
          </p:nvPr>
        </p:nvSpPr>
        <p:spPr>
          <a:xfrm>
            <a:off x="803513" y="1494429"/>
            <a:ext cx="7548900" cy="654600"/>
          </a:xfrm>
          <a:prstGeom prst="rect">
            <a:avLst/>
          </a:prstGeom>
          <a:noFill/>
          <a:ln>
            <a:noFill/>
          </a:ln>
        </p:spPr>
        <p:txBody>
          <a:bodyPr anchorCtr="0" anchor="t" bIns="0" lIns="68575" spcFirstLastPara="1" rIns="68575" wrap="square" tIns="34275">
            <a:normAutofit/>
          </a:bodyPr>
          <a:lstStyle>
            <a:lvl1pPr lvl="0" rtl="0" algn="l">
              <a:lnSpc>
                <a:spcPct val="90000"/>
              </a:lnSpc>
              <a:spcBef>
                <a:spcPts val="0"/>
              </a:spcBef>
              <a:spcAft>
                <a:spcPts val="0"/>
              </a:spcAft>
              <a:buClr>
                <a:schemeClr val="lt1"/>
              </a:buClr>
              <a:buSzPts val="4500"/>
              <a:buFont typeface="Arial"/>
              <a:buNone/>
              <a:defRPr b="0" sz="45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cxnSp>
        <p:nvCxnSpPr>
          <p:cNvPr id="121" name="Google Shape;121;p26"/>
          <p:cNvCxnSpPr/>
          <p:nvPr/>
        </p:nvCxnSpPr>
        <p:spPr>
          <a:xfrm>
            <a:off x="628650" y="1484194"/>
            <a:ext cx="0" cy="3659400"/>
          </a:xfrm>
          <a:prstGeom prst="straightConnector1">
            <a:avLst/>
          </a:prstGeom>
          <a:noFill/>
          <a:ln cap="flat" cmpd="sng" w="28575">
            <a:solidFill>
              <a:schemeClr val="accent5"/>
            </a:solidFill>
            <a:prstDash val="solid"/>
            <a:miter lim="800000"/>
            <a:headEnd len="sm" w="sm" type="none"/>
            <a:tailEnd len="sm" w="sm" type="none"/>
          </a:ln>
        </p:spPr>
      </p:cxnSp>
      <p:sp>
        <p:nvSpPr>
          <p:cNvPr id="122" name="Google Shape;122;p26"/>
          <p:cNvSpPr/>
          <p:nvPr/>
        </p:nvSpPr>
        <p:spPr>
          <a:xfrm>
            <a:off x="4305869" y="4964373"/>
            <a:ext cx="530700" cy="180600"/>
          </a:xfrm>
          <a:prstGeom prst="rect">
            <a:avLst/>
          </a:prstGeom>
          <a:solidFill>
            <a:srgbClr val="00449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23" name="Google Shape;123;p26"/>
          <p:cNvSpPr txBox="1"/>
          <p:nvPr>
            <p:ph idx="1" type="subTitle"/>
          </p:nvPr>
        </p:nvSpPr>
        <p:spPr>
          <a:xfrm>
            <a:off x="803513" y="2300601"/>
            <a:ext cx="7548900" cy="673500"/>
          </a:xfrm>
          <a:prstGeom prst="rect">
            <a:avLst/>
          </a:prstGeom>
          <a:noFill/>
          <a:ln>
            <a:noFill/>
          </a:ln>
        </p:spPr>
        <p:txBody>
          <a:bodyPr anchorCtr="0" anchor="t" bIns="34275" lIns="68575" spcFirstLastPara="1" rIns="68575" wrap="square" tIns="34275">
            <a:noAutofit/>
          </a:bodyPr>
          <a:lstStyle>
            <a:lvl1pPr lvl="0" rtl="0" algn="l">
              <a:lnSpc>
                <a:spcPct val="100000"/>
              </a:lnSpc>
              <a:spcBef>
                <a:spcPts val="0"/>
              </a:spcBef>
              <a:spcAft>
                <a:spcPts val="0"/>
              </a:spcAft>
              <a:buSzPts val="2100"/>
              <a:buNone/>
              <a:defRPr i="0" sz="2100">
                <a:solidFill>
                  <a:schemeClr val="accent5"/>
                </a:solidFill>
              </a:defRPr>
            </a:lvl1pPr>
            <a:lvl2pPr lvl="1" rtl="0" algn="ctr">
              <a:lnSpc>
                <a:spcPct val="100000"/>
              </a:lnSpc>
              <a:spcBef>
                <a:spcPts val="1400"/>
              </a:spcBef>
              <a:spcAft>
                <a:spcPts val="0"/>
              </a:spcAft>
              <a:buSzPts val="1500"/>
              <a:buNone/>
              <a:defRPr sz="1500"/>
            </a:lvl2pPr>
            <a:lvl3pPr lvl="2" rtl="0" algn="ctr">
              <a:lnSpc>
                <a:spcPct val="100000"/>
              </a:lnSpc>
              <a:spcBef>
                <a:spcPts val="1400"/>
              </a:spcBef>
              <a:spcAft>
                <a:spcPts val="0"/>
              </a:spcAft>
              <a:buSzPts val="1400"/>
              <a:buNone/>
              <a:defRPr sz="1400"/>
            </a:lvl3pPr>
            <a:lvl4pPr lvl="3" rtl="0" algn="ctr">
              <a:lnSpc>
                <a:spcPct val="100000"/>
              </a:lnSpc>
              <a:spcBef>
                <a:spcPts val="1400"/>
              </a:spcBef>
              <a:spcAft>
                <a:spcPts val="0"/>
              </a:spcAft>
              <a:buSzPts val="1200"/>
              <a:buNone/>
              <a:defRPr sz="1200"/>
            </a:lvl4pPr>
            <a:lvl5pPr lvl="4" rtl="0" algn="ctr">
              <a:lnSpc>
                <a:spcPct val="100000"/>
              </a:lnSpc>
              <a:spcBef>
                <a:spcPts val="1400"/>
              </a:spcBef>
              <a:spcAft>
                <a:spcPts val="0"/>
              </a:spcAft>
              <a:buSzPts val="1200"/>
              <a:buNone/>
              <a:defRPr sz="1200"/>
            </a:lvl5pPr>
            <a:lvl6pPr lvl="5" rtl="0" algn="ctr">
              <a:lnSpc>
                <a:spcPct val="90000"/>
              </a:lnSpc>
              <a:spcBef>
                <a:spcPts val="1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24" name="Google Shape;124;p26"/>
          <p:cNvSpPr txBox="1"/>
          <p:nvPr>
            <p:ph idx="2" type="body"/>
          </p:nvPr>
        </p:nvSpPr>
        <p:spPr>
          <a:xfrm>
            <a:off x="4572000" y="4337651"/>
            <a:ext cx="3780300" cy="396600"/>
          </a:xfrm>
          <a:prstGeom prst="rect">
            <a:avLst/>
          </a:prstGeom>
          <a:noFill/>
          <a:ln>
            <a:noFill/>
          </a:ln>
        </p:spPr>
        <p:txBody>
          <a:bodyPr anchorCtr="0" anchor="b" bIns="34275" lIns="68575" spcFirstLastPara="1" rIns="68575" wrap="square" tIns="34275">
            <a:noAutofit/>
          </a:bodyPr>
          <a:lstStyle>
            <a:lvl1pPr indent="-228600" lvl="0" marL="457200" rtl="0" algn="r">
              <a:lnSpc>
                <a:spcPct val="100000"/>
              </a:lnSpc>
              <a:spcBef>
                <a:spcPts val="0"/>
              </a:spcBef>
              <a:spcAft>
                <a:spcPts val="0"/>
              </a:spcAft>
              <a:buSzPts val="1700"/>
              <a:buFont typeface="Arial"/>
              <a:buNone/>
              <a:defRPr i="1" sz="1700">
                <a:solidFill>
                  <a:schemeClr val="lt1"/>
                </a:solidFill>
              </a:defRPr>
            </a:lvl1pPr>
            <a:lvl2pPr indent="-317500" lvl="1" marL="914400" rtl="0" algn="l">
              <a:lnSpc>
                <a:spcPct val="100000"/>
              </a:lnSpc>
              <a:spcBef>
                <a:spcPts val="1400"/>
              </a:spcBef>
              <a:spcAft>
                <a:spcPts val="0"/>
              </a:spcAft>
              <a:buSzPts val="1400"/>
              <a:buChar char="•"/>
              <a:defRPr/>
            </a:lvl2pPr>
            <a:lvl3pPr indent="-317500" lvl="2" marL="1371600" rtl="0" algn="l">
              <a:lnSpc>
                <a:spcPct val="100000"/>
              </a:lnSpc>
              <a:spcBef>
                <a:spcPts val="1400"/>
              </a:spcBef>
              <a:spcAft>
                <a:spcPts val="0"/>
              </a:spcAft>
              <a:buSzPts val="1400"/>
              <a:buChar char="•"/>
              <a:defRPr/>
            </a:lvl3pPr>
            <a:lvl4pPr indent="-317500" lvl="3" marL="1828800" rtl="0" algn="l">
              <a:lnSpc>
                <a:spcPct val="100000"/>
              </a:lnSpc>
              <a:spcBef>
                <a:spcPts val="1400"/>
              </a:spcBef>
              <a:spcAft>
                <a:spcPts val="0"/>
              </a:spcAft>
              <a:buSzPts val="1400"/>
              <a:buChar char="•"/>
              <a:defRPr/>
            </a:lvl4pPr>
            <a:lvl5pPr indent="-317500" lvl="4" marL="2286000" rtl="0" algn="l">
              <a:lnSpc>
                <a:spcPct val="100000"/>
              </a:lnSpc>
              <a:spcBef>
                <a:spcPts val="1400"/>
              </a:spcBef>
              <a:spcAft>
                <a:spcPts val="0"/>
              </a:spcAft>
              <a:buSzPts val="1400"/>
              <a:buChar char="•"/>
              <a:defRPr/>
            </a:lvl5pPr>
            <a:lvl6pPr indent="-317500" lvl="5" marL="2743200" rtl="0" algn="l">
              <a:lnSpc>
                <a:spcPct val="90000"/>
              </a:lnSpc>
              <a:spcBef>
                <a:spcPts val="1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125" name="Shape 125"/>
        <p:cNvGrpSpPr/>
        <p:nvPr/>
      </p:nvGrpSpPr>
      <p:grpSpPr>
        <a:xfrm>
          <a:off x="0" y="0"/>
          <a:ext cx="0" cy="0"/>
          <a:chOff x="0" y="0"/>
          <a:chExt cx="0" cy="0"/>
        </a:xfrm>
      </p:grpSpPr>
      <p:pic>
        <p:nvPicPr>
          <p:cNvPr id="126" name="Google Shape;126;p27"/>
          <p:cNvPicPr preferRelativeResize="0"/>
          <p:nvPr/>
        </p:nvPicPr>
        <p:blipFill rotWithShape="1">
          <a:blip r:embed="rId2">
            <a:alphaModFix/>
          </a:blip>
          <a:srcRect b="0" l="0" r="0" t="0"/>
          <a:stretch/>
        </p:blipFill>
        <p:spPr>
          <a:xfrm>
            <a:off x="0" y="601664"/>
            <a:ext cx="9143998" cy="4544396"/>
          </a:xfrm>
          <a:prstGeom prst="rect">
            <a:avLst/>
          </a:prstGeom>
          <a:noFill/>
          <a:ln>
            <a:noFill/>
          </a:ln>
        </p:spPr>
      </p:pic>
      <p:sp>
        <p:nvSpPr>
          <p:cNvPr id="127" name="Google Shape;127;p27"/>
          <p:cNvSpPr/>
          <p:nvPr/>
        </p:nvSpPr>
        <p:spPr>
          <a:xfrm>
            <a:off x="3967" y="808630"/>
            <a:ext cx="9148200" cy="4337400"/>
          </a:xfrm>
          <a:prstGeom prst="rect">
            <a:avLst/>
          </a:prstGeom>
          <a:solidFill>
            <a:srgbClr val="024EA2">
              <a:alpha val="6980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accent4"/>
              </a:solidFill>
              <a:latin typeface="Arial"/>
              <a:ea typeface="Arial"/>
              <a:cs typeface="Arial"/>
              <a:sym typeface="Arial"/>
            </a:endParaRPr>
          </a:p>
        </p:txBody>
      </p:sp>
      <p:sp>
        <p:nvSpPr>
          <p:cNvPr id="128" name="Google Shape;128;p27"/>
          <p:cNvSpPr/>
          <p:nvPr/>
        </p:nvSpPr>
        <p:spPr>
          <a:xfrm>
            <a:off x="0" y="0"/>
            <a:ext cx="9144000" cy="8088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29" name="Google Shape;129;p27"/>
          <p:cNvSpPr txBox="1"/>
          <p:nvPr>
            <p:ph type="ctrTitle"/>
          </p:nvPr>
        </p:nvSpPr>
        <p:spPr>
          <a:xfrm>
            <a:off x="803513" y="1494429"/>
            <a:ext cx="7548900" cy="1612200"/>
          </a:xfrm>
          <a:prstGeom prst="rect">
            <a:avLst/>
          </a:prstGeom>
          <a:noFill/>
          <a:ln>
            <a:noFill/>
          </a:ln>
        </p:spPr>
        <p:txBody>
          <a:bodyPr anchorCtr="0" anchor="t" bIns="0" lIns="68575" spcFirstLastPara="1" rIns="68575" wrap="square" tIns="34275">
            <a:noAutofit/>
          </a:bodyPr>
          <a:lstStyle>
            <a:lvl1pPr lvl="0" rtl="0" algn="l">
              <a:lnSpc>
                <a:spcPct val="90000"/>
              </a:lnSpc>
              <a:spcBef>
                <a:spcPts val="0"/>
              </a:spcBef>
              <a:spcAft>
                <a:spcPts val="0"/>
              </a:spcAft>
              <a:buClr>
                <a:schemeClr val="lt1"/>
              </a:buClr>
              <a:buSzPts val="4500"/>
              <a:buFont typeface="Arial"/>
              <a:buNone/>
              <a:defRPr b="0" sz="45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cxnSp>
        <p:nvCxnSpPr>
          <p:cNvPr id="130" name="Google Shape;130;p27"/>
          <p:cNvCxnSpPr/>
          <p:nvPr/>
        </p:nvCxnSpPr>
        <p:spPr>
          <a:xfrm>
            <a:off x="628650" y="1484194"/>
            <a:ext cx="0" cy="3659400"/>
          </a:xfrm>
          <a:prstGeom prst="straightConnector1">
            <a:avLst/>
          </a:prstGeom>
          <a:noFill/>
          <a:ln cap="flat" cmpd="sng" w="28575">
            <a:solidFill>
              <a:schemeClr val="accent5"/>
            </a:solidFill>
            <a:prstDash val="solid"/>
            <a:miter lim="800000"/>
            <a:headEnd len="sm" w="sm" type="none"/>
            <a:tailEnd len="sm" w="sm" type="none"/>
          </a:ln>
        </p:spPr>
      </p:cxnSp>
      <p:sp>
        <p:nvSpPr>
          <p:cNvPr id="131" name="Google Shape;131;p27"/>
          <p:cNvSpPr/>
          <p:nvPr/>
        </p:nvSpPr>
        <p:spPr>
          <a:xfrm>
            <a:off x="4305869" y="4964373"/>
            <a:ext cx="530700" cy="180600"/>
          </a:xfrm>
          <a:prstGeom prst="rect">
            <a:avLst/>
          </a:prstGeom>
          <a:solidFill>
            <a:srgbClr val="00449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32" name="Google Shape;132;p27"/>
          <p:cNvSpPr txBox="1"/>
          <p:nvPr>
            <p:ph idx="1" type="subTitle"/>
          </p:nvPr>
        </p:nvSpPr>
        <p:spPr>
          <a:xfrm>
            <a:off x="803513" y="3313537"/>
            <a:ext cx="7548900" cy="673500"/>
          </a:xfrm>
          <a:prstGeom prst="rect">
            <a:avLst/>
          </a:prstGeom>
          <a:noFill/>
          <a:ln>
            <a:noFill/>
          </a:ln>
        </p:spPr>
        <p:txBody>
          <a:bodyPr anchorCtr="0" anchor="t" bIns="34275" lIns="68575" spcFirstLastPara="1" rIns="68575" wrap="square" tIns="34275">
            <a:noAutofit/>
          </a:bodyPr>
          <a:lstStyle>
            <a:lvl1pPr lvl="0" rtl="0" algn="l">
              <a:lnSpc>
                <a:spcPct val="100000"/>
              </a:lnSpc>
              <a:spcBef>
                <a:spcPts val="0"/>
              </a:spcBef>
              <a:spcAft>
                <a:spcPts val="0"/>
              </a:spcAft>
              <a:buSzPts val="2100"/>
              <a:buNone/>
              <a:defRPr i="0" sz="2100">
                <a:solidFill>
                  <a:schemeClr val="accent5"/>
                </a:solidFill>
              </a:defRPr>
            </a:lvl1pPr>
            <a:lvl2pPr lvl="1" rtl="0" algn="ctr">
              <a:lnSpc>
                <a:spcPct val="100000"/>
              </a:lnSpc>
              <a:spcBef>
                <a:spcPts val="1400"/>
              </a:spcBef>
              <a:spcAft>
                <a:spcPts val="0"/>
              </a:spcAft>
              <a:buSzPts val="1500"/>
              <a:buNone/>
              <a:defRPr sz="1500"/>
            </a:lvl2pPr>
            <a:lvl3pPr lvl="2" rtl="0" algn="ctr">
              <a:lnSpc>
                <a:spcPct val="100000"/>
              </a:lnSpc>
              <a:spcBef>
                <a:spcPts val="1400"/>
              </a:spcBef>
              <a:spcAft>
                <a:spcPts val="0"/>
              </a:spcAft>
              <a:buSzPts val="1400"/>
              <a:buNone/>
              <a:defRPr sz="1400"/>
            </a:lvl3pPr>
            <a:lvl4pPr lvl="3" rtl="0" algn="ctr">
              <a:lnSpc>
                <a:spcPct val="100000"/>
              </a:lnSpc>
              <a:spcBef>
                <a:spcPts val="1400"/>
              </a:spcBef>
              <a:spcAft>
                <a:spcPts val="0"/>
              </a:spcAft>
              <a:buSzPts val="1200"/>
              <a:buNone/>
              <a:defRPr sz="1200"/>
            </a:lvl4pPr>
            <a:lvl5pPr lvl="4" rtl="0" algn="ctr">
              <a:lnSpc>
                <a:spcPct val="100000"/>
              </a:lnSpc>
              <a:spcBef>
                <a:spcPts val="1400"/>
              </a:spcBef>
              <a:spcAft>
                <a:spcPts val="0"/>
              </a:spcAft>
              <a:buSzPts val="1200"/>
              <a:buNone/>
              <a:defRPr sz="1200"/>
            </a:lvl5pPr>
            <a:lvl6pPr lvl="5" rtl="0" algn="ctr">
              <a:lnSpc>
                <a:spcPct val="90000"/>
              </a:lnSpc>
              <a:spcBef>
                <a:spcPts val="1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133" name="Google Shape;133;p27"/>
          <p:cNvPicPr preferRelativeResize="0"/>
          <p:nvPr/>
        </p:nvPicPr>
        <p:blipFill rotWithShape="1">
          <a:blip r:embed="rId3">
            <a:alphaModFix/>
          </a:blip>
          <a:srcRect b="0" l="0" r="0" t="0"/>
          <a:stretch/>
        </p:blipFill>
        <p:spPr>
          <a:xfrm>
            <a:off x="4041700" y="193532"/>
            <a:ext cx="1244845" cy="864345"/>
          </a:xfrm>
          <a:prstGeom prst="rect">
            <a:avLst/>
          </a:prstGeom>
          <a:noFill/>
          <a:ln>
            <a:noFill/>
          </a:ln>
        </p:spPr>
      </p:pic>
      <p:sp>
        <p:nvSpPr>
          <p:cNvPr id="134" name="Google Shape;134;p27"/>
          <p:cNvSpPr txBox="1"/>
          <p:nvPr>
            <p:ph idx="2" type="body"/>
          </p:nvPr>
        </p:nvSpPr>
        <p:spPr>
          <a:xfrm>
            <a:off x="4572000" y="4168427"/>
            <a:ext cx="3780300" cy="396600"/>
          </a:xfrm>
          <a:prstGeom prst="rect">
            <a:avLst/>
          </a:prstGeom>
          <a:noFill/>
          <a:ln>
            <a:noFill/>
          </a:ln>
        </p:spPr>
        <p:txBody>
          <a:bodyPr anchorCtr="0" anchor="t" bIns="34275" lIns="68575" spcFirstLastPara="1" rIns="68575" wrap="square" tIns="34275">
            <a:noAutofit/>
          </a:bodyPr>
          <a:lstStyle>
            <a:lvl1pPr indent="-228600" lvl="0" marL="457200" rtl="0" algn="r">
              <a:lnSpc>
                <a:spcPct val="100000"/>
              </a:lnSpc>
              <a:spcBef>
                <a:spcPts val="0"/>
              </a:spcBef>
              <a:spcAft>
                <a:spcPts val="0"/>
              </a:spcAft>
              <a:buSzPts val="1700"/>
              <a:buFont typeface="Arial"/>
              <a:buNone/>
              <a:defRPr i="1" sz="1700">
                <a:solidFill>
                  <a:schemeClr val="lt1"/>
                </a:solidFill>
              </a:defRPr>
            </a:lvl1pPr>
            <a:lvl2pPr indent="-317500" lvl="1" marL="914400" rtl="0" algn="l">
              <a:lnSpc>
                <a:spcPct val="100000"/>
              </a:lnSpc>
              <a:spcBef>
                <a:spcPts val="1400"/>
              </a:spcBef>
              <a:spcAft>
                <a:spcPts val="0"/>
              </a:spcAft>
              <a:buSzPts val="1400"/>
              <a:buChar char="•"/>
              <a:defRPr/>
            </a:lvl2pPr>
            <a:lvl3pPr indent="-317500" lvl="2" marL="1371600" rtl="0" algn="l">
              <a:lnSpc>
                <a:spcPct val="100000"/>
              </a:lnSpc>
              <a:spcBef>
                <a:spcPts val="1400"/>
              </a:spcBef>
              <a:spcAft>
                <a:spcPts val="0"/>
              </a:spcAft>
              <a:buSzPts val="1400"/>
              <a:buChar char="•"/>
              <a:defRPr/>
            </a:lvl3pPr>
            <a:lvl4pPr indent="-317500" lvl="3" marL="1828800" rtl="0" algn="l">
              <a:lnSpc>
                <a:spcPct val="100000"/>
              </a:lnSpc>
              <a:spcBef>
                <a:spcPts val="1400"/>
              </a:spcBef>
              <a:spcAft>
                <a:spcPts val="0"/>
              </a:spcAft>
              <a:buSzPts val="1400"/>
              <a:buChar char="•"/>
              <a:defRPr/>
            </a:lvl4pPr>
            <a:lvl5pPr indent="-317500" lvl="4" marL="2286000" rtl="0" algn="l">
              <a:lnSpc>
                <a:spcPct val="100000"/>
              </a:lnSpc>
              <a:spcBef>
                <a:spcPts val="1400"/>
              </a:spcBef>
              <a:spcAft>
                <a:spcPts val="0"/>
              </a:spcAft>
              <a:buSzPts val="1400"/>
              <a:buChar char="•"/>
              <a:defRPr/>
            </a:lvl5pPr>
            <a:lvl6pPr indent="-317500" lvl="5" marL="2743200" rtl="0" algn="l">
              <a:lnSpc>
                <a:spcPct val="90000"/>
              </a:lnSpc>
              <a:spcBef>
                <a:spcPts val="1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Slide" type="title">
  <p:cSld name="TITLE">
    <p:spTree>
      <p:nvGrpSpPr>
        <p:cNvPr id="135" name="Shape 135"/>
        <p:cNvGrpSpPr/>
        <p:nvPr/>
      </p:nvGrpSpPr>
      <p:grpSpPr>
        <a:xfrm>
          <a:off x="0" y="0"/>
          <a:ext cx="0" cy="0"/>
          <a:chOff x="0" y="0"/>
          <a:chExt cx="0" cy="0"/>
        </a:xfrm>
      </p:grpSpPr>
      <p:sp>
        <p:nvSpPr>
          <p:cNvPr id="136" name="Google Shape;136;p28"/>
          <p:cNvSpPr/>
          <p:nvPr/>
        </p:nvSpPr>
        <p:spPr>
          <a:xfrm>
            <a:off x="0" y="0"/>
            <a:ext cx="9144000" cy="5143500"/>
          </a:xfrm>
          <a:prstGeom prst="rect">
            <a:avLst/>
          </a:prstGeom>
          <a:solidFill>
            <a:srgbClr val="0356B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37" name="Google Shape;137;p28"/>
          <p:cNvSpPr txBox="1"/>
          <p:nvPr>
            <p:ph type="ctrTitle"/>
          </p:nvPr>
        </p:nvSpPr>
        <p:spPr>
          <a:xfrm>
            <a:off x="802642" y="841772"/>
            <a:ext cx="8007000" cy="1790700"/>
          </a:xfrm>
          <a:prstGeom prst="rect">
            <a:avLst/>
          </a:prstGeom>
          <a:noFill/>
          <a:ln>
            <a:noFill/>
          </a:ln>
        </p:spPr>
        <p:txBody>
          <a:bodyPr anchorCtr="0" anchor="b" bIns="0" lIns="68575" spcFirstLastPara="1" rIns="68575" wrap="square" tIns="34275">
            <a:noAutofit/>
          </a:bodyPr>
          <a:lstStyle>
            <a:lvl1pPr lvl="0" rtl="0" algn="l">
              <a:lnSpc>
                <a:spcPct val="90000"/>
              </a:lnSpc>
              <a:spcBef>
                <a:spcPts val="0"/>
              </a:spcBef>
              <a:spcAft>
                <a:spcPts val="0"/>
              </a:spcAft>
              <a:buClr>
                <a:schemeClr val="accent5"/>
              </a:buClr>
              <a:buSzPts val="4500"/>
              <a:buFont typeface="Arial"/>
              <a:buNone/>
              <a:defRPr sz="4500">
                <a:solidFill>
                  <a:schemeClr val="accent5"/>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38" name="Google Shape;138;p28"/>
          <p:cNvSpPr txBox="1"/>
          <p:nvPr>
            <p:ph idx="1" type="subTitle"/>
          </p:nvPr>
        </p:nvSpPr>
        <p:spPr>
          <a:xfrm>
            <a:off x="802642" y="2701529"/>
            <a:ext cx="8007000" cy="1241700"/>
          </a:xfrm>
          <a:prstGeom prst="rect">
            <a:avLst/>
          </a:prstGeom>
          <a:noFill/>
          <a:ln>
            <a:noFill/>
          </a:ln>
        </p:spPr>
        <p:txBody>
          <a:bodyPr anchorCtr="0" anchor="t" bIns="34275" lIns="68575" spcFirstLastPara="1" rIns="68575" wrap="square" tIns="34275">
            <a:noAutofit/>
          </a:bodyPr>
          <a:lstStyle>
            <a:lvl1pPr lvl="0" rtl="0" algn="l">
              <a:lnSpc>
                <a:spcPct val="100000"/>
              </a:lnSpc>
              <a:spcBef>
                <a:spcPts val="0"/>
              </a:spcBef>
              <a:spcAft>
                <a:spcPts val="0"/>
              </a:spcAft>
              <a:buSzPts val="1800"/>
              <a:buNone/>
              <a:defRPr sz="1800">
                <a:solidFill>
                  <a:schemeClr val="lt1"/>
                </a:solidFill>
              </a:defRPr>
            </a:lvl1pPr>
            <a:lvl2pPr lvl="1" rtl="0" algn="ctr">
              <a:lnSpc>
                <a:spcPct val="100000"/>
              </a:lnSpc>
              <a:spcBef>
                <a:spcPts val="1400"/>
              </a:spcBef>
              <a:spcAft>
                <a:spcPts val="0"/>
              </a:spcAft>
              <a:buSzPts val="1500"/>
              <a:buNone/>
              <a:defRPr sz="1500"/>
            </a:lvl2pPr>
            <a:lvl3pPr lvl="2" rtl="0" algn="ctr">
              <a:lnSpc>
                <a:spcPct val="100000"/>
              </a:lnSpc>
              <a:spcBef>
                <a:spcPts val="1400"/>
              </a:spcBef>
              <a:spcAft>
                <a:spcPts val="0"/>
              </a:spcAft>
              <a:buSzPts val="1400"/>
              <a:buNone/>
              <a:defRPr sz="1400"/>
            </a:lvl3pPr>
            <a:lvl4pPr lvl="3" rtl="0" algn="ctr">
              <a:lnSpc>
                <a:spcPct val="100000"/>
              </a:lnSpc>
              <a:spcBef>
                <a:spcPts val="1400"/>
              </a:spcBef>
              <a:spcAft>
                <a:spcPts val="0"/>
              </a:spcAft>
              <a:buSzPts val="1200"/>
              <a:buNone/>
              <a:defRPr sz="1200"/>
            </a:lvl4pPr>
            <a:lvl5pPr lvl="4" rtl="0" algn="ctr">
              <a:lnSpc>
                <a:spcPct val="100000"/>
              </a:lnSpc>
              <a:spcBef>
                <a:spcPts val="1400"/>
              </a:spcBef>
              <a:spcAft>
                <a:spcPts val="0"/>
              </a:spcAft>
              <a:buSzPts val="1200"/>
              <a:buNone/>
              <a:defRPr sz="1200"/>
            </a:lvl5pPr>
            <a:lvl6pPr lvl="5" rtl="0" algn="ctr">
              <a:lnSpc>
                <a:spcPct val="90000"/>
              </a:lnSpc>
              <a:spcBef>
                <a:spcPts val="1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39" name="Google Shape;139;p28"/>
          <p:cNvSpPr txBox="1"/>
          <p:nvPr>
            <p:ph idx="12" type="sldNum"/>
          </p:nvPr>
        </p:nvSpPr>
        <p:spPr>
          <a:xfrm>
            <a:off x="628650" y="4598465"/>
            <a:ext cx="2057400" cy="2739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sz="900">
                <a:solidFill>
                  <a:schemeClr val="lt1"/>
                </a:solidFill>
                <a:latin typeface="Arial"/>
                <a:ea typeface="Arial"/>
                <a:cs typeface="Arial"/>
                <a:sym typeface="Arial"/>
              </a:defRPr>
            </a:lvl1pPr>
            <a:lvl2pPr indent="0" lvl="1" marL="0" rtl="0" algn="l">
              <a:spcBef>
                <a:spcPts val="0"/>
              </a:spcBef>
              <a:buNone/>
              <a:defRPr sz="900">
                <a:solidFill>
                  <a:schemeClr val="lt1"/>
                </a:solidFill>
                <a:latin typeface="Arial"/>
                <a:ea typeface="Arial"/>
                <a:cs typeface="Arial"/>
                <a:sym typeface="Arial"/>
              </a:defRPr>
            </a:lvl2pPr>
            <a:lvl3pPr indent="0" lvl="2" marL="0" rtl="0" algn="l">
              <a:spcBef>
                <a:spcPts val="0"/>
              </a:spcBef>
              <a:buNone/>
              <a:defRPr sz="900">
                <a:solidFill>
                  <a:schemeClr val="lt1"/>
                </a:solidFill>
                <a:latin typeface="Arial"/>
                <a:ea typeface="Arial"/>
                <a:cs typeface="Arial"/>
                <a:sym typeface="Arial"/>
              </a:defRPr>
            </a:lvl3pPr>
            <a:lvl4pPr indent="0" lvl="3" marL="0" rtl="0" algn="l">
              <a:spcBef>
                <a:spcPts val="0"/>
              </a:spcBef>
              <a:buNone/>
              <a:defRPr sz="900">
                <a:solidFill>
                  <a:schemeClr val="lt1"/>
                </a:solidFill>
                <a:latin typeface="Arial"/>
                <a:ea typeface="Arial"/>
                <a:cs typeface="Arial"/>
                <a:sym typeface="Arial"/>
              </a:defRPr>
            </a:lvl4pPr>
            <a:lvl5pPr indent="0" lvl="4" marL="0" rtl="0" algn="l">
              <a:spcBef>
                <a:spcPts val="0"/>
              </a:spcBef>
              <a:buNone/>
              <a:defRPr sz="900">
                <a:solidFill>
                  <a:schemeClr val="lt1"/>
                </a:solidFill>
                <a:latin typeface="Arial"/>
                <a:ea typeface="Arial"/>
                <a:cs typeface="Arial"/>
                <a:sym typeface="Arial"/>
              </a:defRPr>
            </a:lvl5pPr>
            <a:lvl6pPr indent="0" lvl="5" marL="0" rtl="0" algn="l">
              <a:spcBef>
                <a:spcPts val="0"/>
              </a:spcBef>
              <a:buNone/>
              <a:defRPr sz="900">
                <a:solidFill>
                  <a:schemeClr val="lt1"/>
                </a:solidFill>
                <a:latin typeface="Arial"/>
                <a:ea typeface="Arial"/>
                <a:cs typeface="Arial"/>
                <a:sym typeface="Arial"/>
              </a:defRPr>
            </a:lvl6pPr>
            <a:lvl7pPr indent="0" lvl="6" marL="0" rtl="0" algn="l">
              <a:spcBef>
                <a:spcPts val="0"/>
              </a:spcBef>
              <a:buNone/>
              <a:defRPr sz="900">
                <a:solidFill>
                  <a:schemeClr val="lt1"/>
                </a:solidFill>
                <a:latin typeface="Arial"/>
                <a:ea typeface="Arial"/>
                <a:cs typeface="Arial"/>
                <a:sym typeface="Arial"/>
              </a:defRPr>
            </a:lvl7pPr>
            <a:lvl8pPr indent="0" lvl="7" marL="0" rtl="0" algn="l">
              <a:spcBef>
                <a:spcPts val="0"/>
              </a:spcBef>
              <a:buNone/>
              <a:defRPr sz="900">
                <a:solidFill>
                  <a:schemeClr val="lt1"/>
                </a:solidFill>
                <a:latin typeface="Arial"/>
                <a:ea typeface="Arial"/>
                <a:cs typeface="Arial"/>
                <a:sym typeface="Arial"/>
              </a:defRPr>
            </a:lvl8pPr>
            <a:lvl9pPr indent="0" lvl="8" marL="0" rtl="0" algn="l">
              <a:spcBef>
                <a:spcPts val="0"/>
              </a:spcBef>
              <a:buNone/>
              <a:defRPr sz="900">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
              <a:t>‹#›</a:t>
            </a:fld>
            <a:endParaRPr/>
          </a:p>
        </p:txBody>
      </p:sp>
      <p:cxnSp>
        <p:nvCxnSpPr>
          <p:cNvPr id="140" name="Google Shape;140;p28"/>
          <p:cNvCxnSpPr/>
          <p:nvPr/>
        </p:nvCxnSpPr>
        <p:spPr>
          <a:xfrm>
            <a:off x="628650" y="0"/>
            <a:ext cx="0" cy="2472000"/>
          </a:xfrm>
          <a:prstGeom prst="straightConnector1">
            <a:avLst/>
          </a:prstGeom>
          <a:noFill/>
          <a:ln cap="flat" cmpd="sng" w="28575">
            <a:solidFill>
              <a:schemeClr val="accent5"/>
            </a:solidFill>
            <a:prstDash val="solid"/>
            <a:miter lim="800000"/>
            <a:headEnd len="sm" w="sm" type="none"/>
            <a:tailEnd len="sm" w="sm" type="none"/>
          </a:ln>
        </p:spPr>
      </p:cxnSp>
      <p:pic>
        <p:nvPicPr>
          <p:cNvPr id="141" name="Google Shape;141;p28"/>
          <p:cNvPicPr preferRelativeResize="0"/>
          <p:nvPr/>
        </p:nvPicPr>
        <p:blipFill rotWithShape="1">
          <a:blip r:embed="rId2">
            <a:alphaModFix/>
          </a:blip>
          <a:srcRect b="0" l="0" r="0" t="0"/>
          <a:stretch/>
        </p:blipFill>
        <p:spPr>
          <a:xfrm>
            <a:off x="7520786" y="4533943"/>
            <a:ext cx="1288885" cy="338364"/>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st slide (option 1)">
  <p:cSld name="Last slide (option 1)">
    <p:spTree>
      <p:nvGrpSpPr>
        <p:cNvPr id="142" name="Shape 142"/>
        <p:cNvGrpSpPr/>
        <p:nvPr/>
      </p:nvGrpSpPr>
      <p:grpSpPr>
        <a:xfrm>
          <a:off x="0" y="0"/>
          <a:ext cx="0" cy="0"/>
          <a:chOff x="0" y="0"/>
          <a:chExt cx="0" cy="0"/>
        </a:xfrm>
      </p:grpSpPr>
      <p:sp>
        <p:nvSpPr>
          <p:cNvPr id="143" name="Google Shape;143;p29"/>
          <p:cNvSpPr/>
          <p:nvPr/>
        </p:nvSpPr>
        <p:spPr>
          <a:xfrm>
            <a:off x="0" y="1"/>
            <a:ext cx="9144000" cy="2571900"/>
          </a:xfrm>
          <a:prstGeom prst="rect">
            <a:avLst/>
          </a:prstGeom>
          <a:solidFill>
            <a:schemeClr val="accent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44" name="Google Shape;144;p29"/>
          <p:cNvSpPr txBox="1"/>
          <p:nvPr>
            <p:ph idx="12" type="sldNum"/>
          </p:nvPr>
        </p:nvSpPr>
        <p:spPr>
          <a:xfrm>
            <a:off x="628650" y="4598465"/>
            <a:ext cx="2057400" cy="2739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it"/>
              <a:t>‹#›</a:t>
            </a:fld>
            <a:endParaRPr/>
          </a:p>
        </p:txBody>
      </p:sp>
      <p:sp>
        <p:nvSpPr>
          <p:cNvPr id="145" name="Google Shape;145;p29"/>
          <p:cNvSpPr txBox="1"/>
          <p:nvPr>
            <p:ph type="ctrTitle"/>
          </p:nvPr>
        </p:nvSpPr>
        <p:spPr>
          <a:xfrm>
            <a:off x="807760" y="841772"/>
            <a:ext cx="7617300" cy="930300"/>
          </a:xfrm>
          <a:prstGeom prst="rect">
            <a:avLst/>
          </a:prstGeom>
          <a:noFill/>
          <a:ln>
            <a:noFill/>
          </a:ln>
        </p:spPr>
        <p:txBody>
          <a:bodyPr anchorCtr="0" anchor="b" bIns="0" lIns="68575" spcFirstLastPara="1" rIns="68575" wrap="square" tIns="34275">
            <a:noAutofit/>
          </a:bodyPr>
          <a:lstStyle>
            <a:lvl1pPr lvl="0" rtl="0" algn="l">
              <a:lnSpc>
                <a:spcPct val="90000"/>
              </a:lnSpc>
              <a:spcBef>
                <a:spcPts val="0"/>
              </a:spcBef>
              <a:spcAft>
                <a:spcPts val="0"/>
              </a:spcAft>
              <a:buClr>
                <a:schemeClr val="dk2"/>
              </a:buClr>
              <a:buSzPts val="4500"/>
              <a:buFont typeface="Arial"/>
              <a:buNone/>
              <a:defRPr sz="4500">
                <a:solidFill>
                  <a:schemeClr val="dk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cxnSp>
        <p:nvCxnSpPr>
          <p:cNvPr id="146" name="Google Shape;146;p29"/>
          <p:cNvCxnSpPr/>
          <p:nvPr/>
        </p:nvCxnSpPr>
        <p:spPr>
          <a:xfrm>
            <a:off x="628650" y="0"/>
            <a:ext cx="0" cy="1772100"/>
          </a:xfrm>
          <a:prstGeom prst="straightConnector1">
            <a:avLst/>
          </a:prstGeom>
          <a:noFill/>
          <a:ln cap="flat" cmpd="sng" w="28575">
            <a:solidFill>
              <a:schemeClr val="dk2"/>
            </a:solidFill>
            <a:prstDash val="solid"/>
            <a:miter lim="800000"/>
            <a:headEnd len="sm" w="sm" type="none"/>
            <a:tailEnd len="sm" w="sm" type="none"/>
          </a:ln>
        </p:spPr>
      </p:cxnSp>
      <p:sp>
        <p:nvSpPr>
          <p:cNvPr id="147" name="Google Shape;147;p29"/>
          <p:cNvSpPr txBox="1"/>
          <p:nvPr>
            <p:ph idx="1" type="subTitle"/>
          </p:nvPr>
        </p:nvSpPr>
        <p:spPr>
          <a:xfrm>
            <a:off x="628650" y="3120620"/>
            <a:ext cx="8167200" cy="1215000"/>
          </a:xfrm>
          <a:prstGeom prst="rect">
            <a:avLst/>
          </a:prstGeom>
          <a:noFill/>
          <a:ln>
            <a:noFill/>
          </a:ln>
        </p:spPr>
        <p:txBody>
          <a:bodyPr anchorCtr="0" anchor="t" bIns="34275" lIns="68575" spcFirstLastPara="1" rIns="68575" wrap="square" tIns="34275">
            <a:noAutofit/>
          </a:bodyPr>
          <a:lstStyle>
            <a:lvl1pPr lvl="0" rtl="0" algn="l">
              <a:lnSpc>
                <a:spcPct val="100000"/>
              </a:lnSpc>
              <a:spcBef>
                <a:spcPts val="0"/>
              </a:spcBef>
              <a:spcAft>
                <a:spcPts val="0"/>
              </a:spcAft>
              <a:buSzPts val="1100"/>
              <a:buNone/>
              <a:defRPr sz="1100">
                <a:solidFill>
                  <a:srgbClr val="7F7F7F"/>
                </a:solidFill>
              </a:defRPr>
            </a:lvl1pPr>
            <a:lvl2pPr lvl="1" rtl="0" algn="ctr">
              <a:lnSpc>
                <a:spcPct val="100000"/>
              </a:lnSpc>
              <a:spcBef>
                <a:spcPts val="1400"/>
              </a:spcBef>
              <a:spcAft>
                <a:spcPts val="0"/>
              </a:spcAft>
              <a:buSzPts val="1500"/>
              <a:buNone/>
              <a:defRPr sz="1500"/>
            </a:lvl2pPr>
            <a:lvl3pPr lvl="2" rtl="0" algn="ctr">
              <a:lnSpc>
                <a:spcPct val="100000"/>
              </a:lnSpc>
              <a:spcBef>
                <a:spcPts val="1400"/>
              </a:spcBef>
              <a:spcAft>
                <a:spcPts val="0"/>
              </a:spcAft>
              <a:buSzPts val="1400"/>
              <a:buNone/>
              <a:defRPr sz="1400"/>
            </a:lvl3pPr>
            <a:lvl4pPr lvl="3" rtl="0" algn="ctr">
              <a:lnSpc>
                <a:spcPct val="100000"/>
              </a:lnSpc>
              <a:spcBef>
                <a:spcPts val="1400"/>
              </a:spcBef>
              <a:spcAft>
                <a:spcPts val="0"/>
              </a:spcAft>
              <a:buSzPts val="1200"/>
              <a:buNone/>
              <a:defRPr sz="1200"/>
            </a:lvl4pPr>
            <a:lvl5pPr lvl="4" rtl="0" algn="ctr">
              <a:lnSpc>
                <a:spcPct val="100000"/>
              </a:lnSpc>
              <a:spcBef>
                <a:spcPts val="1400"/>
              </a:spcBef>
              <a:spcAft>
                <a:spcPts val="0"/>
              </a:spcAft>
              <a:buSzPts val="1200"/>
              <a:buNone/>
              <a:defRPr sz="1200"/>
            </a:lvl5pPr>
            <a:lvl6pPr lvl="5" rtl="0" algn="ctr">
              <a:lnSpc>
                <a:spcPct val="90000"/>
              </a:lnSpc>
              <a:spcBef>
                <a:spcPts val="1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st slide (option 2)">
  <p:cSld name="Last slide (option 2)">
    <p:spTree>
      <p:nvGrpSpPr>
        <p:cNvPr id="148" name="Shape 148"/>
        <p:cNvGrpSpPr/>
        <p:nvPr/>
      </p:nvGrpSpPr>
      <p:grpSpPr>
        <a:xfrm>
          <a:off x="0" y="0"/>
          <a:ext cx="0" cy="0"/>
          <a:chOff x="0" y="0"/>
          <a:chExt cx="0" cy="0"/>
        </a:xfrm>
      </p:grpSpPr>
      <p:sp>
        <p:nvSpPr>
          <p:cNvPr id="149" name="Google Shape;149;p30"/>
          <p:cNvSpPr/>
          <p:nvPr/>
        </p:nvSpPr>
        <p:spPr>
          <a:xfrm>
            <a:off x="0" y="1"/>
            <a:ext cx="9144000" cy="25719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50" name="Google Shape;150;p30"/>
          <p:cNvSpPr txBox="1"/>
          <p:nvPr>
            <p:ph idx="12" type="sldNum"/>
          </p:nvPr>
        </p:nvSpPr>
        <p:spPr>
          <a:xfrm>
            <a:off x="628650" y="4598465"/>
            <a:ext cx="2057400" cy="2739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it"/>
              <a:t>‹#›</a:t>
            </a:fld>
            <a:endParaRPr/>
          </a:p>
        </p:txBody>
      </p:sp>
      <p:sp>
        <p:nvSpPr>
          <p:cNvPr id="151" name="Google Shape;151;p30"/>
          <p:cNvSpPr txBox="1"/>
          <p:nvPr>
            <p:ph type="ctrTitle"/>
          </p:nvPr>
        </p:nvSpPr>
        <p:spPr>
          <a:xfrm>
            <a:off x="807760" y="841772"/>
            <a:ext cx="7617300" cy="930300"/>
          </a:xfrm>
          <a:prstGeom prst="rect">
            <a:avLst/>
          </a:prstGeom>
          <a:noFill/>
          <a:ln>
            <a:noFill/>
          </a:ln>
        </p:spPr>
        <p:txBody>
          <a:bodyPr anchorCtr="0" anchor="b" bIns="0" lIns="68575" spcFirstLastPara="1" rIns="68575" wrap="square" tIns="34275">
            <a:noAutofit/>
          </a:bodyPr>
          <a:lstStyle>
            <a:lvl1pPr lvl="0" rtl="0" algn="l">
              <a:lnSpc>
                <a:spcPct val="90000"/>
              </a:lnSpc>
              <a:spcBef>
                <a:spcPts val="0"/>
              </a:spcBef>
              <a:spcAft>
                <a:spcPts val="0"/>
              </a:spcAft>
              <a:buClr>
                <a:schemeClr val="accent5"/>
              </a:buClr>
              <a:buSzPts val="4500"/>
              <a:buFont typeface="Arial"/>
              <a:buNone/>
              <a:defRPr sz="4500">
                <a:solidFill>
                  <a:schemeClr val="accent5"/>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cxnSp>
        <p:nvCxnSpPr>
          <p:cNvPr id="152" name="Google Shape;152;p30"/>
          <p:cNvCxnSpPr/>
          <p:nvPr/>
        </p:nvCxnSpPr>
        <p:spPr>
          <a:xfrm>
            <a:off x="628650" y="0"/>
            <a:ext cx="0" cy="1772100"/>
          </a:xfrm>
          <a:prstGeom prst="straightConnector1">
            <a:avLst/>
          </a:prstGeom>
          <a:noFill/>
          <a:ln cap="flat" cmpd="sng" w="28575">
            <a:solidFill>
              <a:schemeClr val="accent5"/>
            </a:solidFill>
            <a:prstDash val="solid"/>
            <a:miter lim="800000"/>
            <a:headEnd len="sm" w="sm" type="none"/>
            <a:tailEnd len="sm" w="sm" type="none"/>
          </a:ln>
        </p:spPr>
      </p:cxnSp>
      <p:sp>
        <p:nvSpPr>
          <p:cNvPr id="153" name="Google Shape;153;p30"/>
          <p:cNvSpPr txBox="1"/>
          <p:nvPr>
            <p:ph idx="1" type="subTitle"/>
          </p:nvPr>
        </p:nvSpPr>
        <p:spPr>
          <a:xfrm>
            <a:off x="628650" y="3120620"/>
            <a:ext cx="8167200" cy="1215000"/>
          </a:xfrm>
          <a:prstGeom prst="rect">
            <a:avLst/>
          </a:prstGeom>
          <a:noFill/>
          <a:ln>
            <a:noFill/>
          </a:ln>
        </p:spPr>
        <p:txBody>
          <a:bodyPr anchorCtr="0" anchor="t" bIns="34275" lIns="68575" spcFirstLastPara="1" rIns="68575" wrap="square" tIns="34275">
            <a:noAutofit/>
          </a:bodyPr>
          <a:lstStyle>
            <a:lvl1pPr lvl="0" rtl="0" algn="l">
              <a:lnSpc>
                <a:spcPct val="100000"/>
              </a:lnSpc>
              <a:spcBef>
                <a:spcPts val="0"/>
              </a:spcBef>
              <a:spcAft>
                <a:spcPts val="0"/>
              </a:spcAft>
              <a:buSzPts val="1100"/>
              <a:buNone/>
              <a:defRPr sz="1100">
                <a:solidFill>
                  <a:srgbClr val="7F7F7F"/>
                </a:solidFill>
              </a:defRPr>
            </a:lvl1pPr>
            <a:lvl2pPr lvl="1" rtl="0" algn="ctr">
              <a:lnSpc>
                <a:spcPct val="100000"/>
              </a:lnSpc>
              <a:spcBef>
                <a:spcPts val="1400"/>
              </a:spcBef>
              <a:spcAft>
                <a:spcPts val="0"/>
              </a:spcAft>
              <a:buSzPts val="1500"/>
              <a:buNone/>
              <a:defRPr sz="1500"/>
            </a:lvl2pPr>
            <a:lvl3pPr lvl="2" rtl="0" algn="ctr">
              <a:lnSpc>
                <a:spcPct val="100000"/>
              </a:lnSpc>
              <a:spcBef>
                <a:spcPts val="1400"/>
              </a:spcBef>
              <a:spcAft>
                <a:spcPts val="0"/>
              </a:spcAft>
              <a:buSzPts val="1400"/>
              <a:buNone/>
              <a:defRPr sz="1400"/>
            </a:lvl3pPr>
            <a:lvl4pPr lvl="3" rtl="0" algn="ctr">
              <a:lnSpc>
                <a:spcPct val="100000"/>
              </a:lnSpc>
              <a:spcBef>
                <a:spcPts val="1400"/>
              </a:spcBef>
              <a:spcAft>
                <a:spcPts val="0"/>
              </a:spcAft>
              <a:buSzPts val="1200"/>
              <a:buNone/>
              <a:defRPr sz="1200"/>
            </a:lvl4pPr>
            <a:lvl5pPr lvl="4" rtl="0" algn="ctr">
              <a:lnSpc>
                <a:spcPct val="100000"/>
              </a:lnSpc>
              <a:spcBef>
                <a:spcPts val="1400"/>
              </a:spcBef>
              <a:spcAft>
                <a:spcPts val="0"/>
              </a:spcAft>
              <a:buSzPts val="1200"/>
              <a:buNone/>
              <a:defRPr sz="1200"/>
            </a:lvl5pPr>
            <a:lvl6pPr lvl="5" rtl="0" algn="ctr">
              <a:lnSpc>
                <a:spcPct val="90000"/>
              </a:lnSpc>
              <a:spcBef>
                <a:spcPts val="1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154" name="Shape 154"/>
        <p:cNvGrpSpPr/>
        <p:nvPr/>
      </p:nvGrpSpPr>
      <p:grpSpPr>
        <a:xfrm>
          <a:off x="0" y="0"/>
          <a:ext cx="0" cy="0"/>
          <a:chOff x="0" y="0"/>
          <a:chExt cx="0" cy="0"/>
        </a:xfrm>
      </p:grpSpPr>
      <p:sp>
        <p:nvSpPr>
          <p:cNvPr id="155" name="Google Shape;155;p31"/>
          <p:cNvSpPr txBox="1"/>
          <p:nvPr>
            <p:ph idx="1" type="body"/>
          </p:nvPr>
        </p:nvSpPr>
        <p:spPr>
          <a:xfrm>
            <a:off x="628649" y="1369219"/>
            <a:ext cx="3996000" cy="2929800"/>
          </a:xfrm>
          <a:prstGeom prst="rect">
            <a:avLst/>
          </a:prstGeom>
          <a:noFill/>
          <a:ln>
            <a:noFill/>
          </a:ln>
        </p:spPr>
        <p:txBody>
          <a:bodyPr anchorCtr="0" anchor="t" bIns="34275" lIns="68575" spcFirstLastPara="1" rIns="68575" wrap="square" tIns="34275">
            <a:noAutofit/>
          </a:bodyPr>
          <a:lstStyle>
            <a:lvl1pPr indent="-317500" lvl="0" marL="457200" rtl="0" algn="l">
              <a:lnSpc>
                <a:spcPct val="100000"/>
              </a:lnSpc>
              <a:spcBef>
                <a:spcPts val="0"/>
              </a:spcBef>
              <a:spcAft>
                <a:spcPts val="0"/>
              </a:spcAft>
              <a:buSzPts val="1400"/>
              <a:buChar char="•"/>
              <a:defRPr/>
            </a:lvl1pPr>
            <a:lvl2pPr indent="-317500" lvl="1" marL="914400" rtl="0" algn="l">
              <a:lnSpc>
                <a:spcPct val="100000"/>
              </a:lnSpc>
              <a:spcBef>
                <a:spcPts val="1400"/>
              </a:spcBef>
              <a:spcAft>
                <a:spcPts val="0"/>
              </a:spcAft>
              <a:buSzPts val="1400"/>
              <a:buChar char="•"/>
              <a:defRPr/>
            </a:lvl2pPr>
            <a:lvl3pPr indent="-317500" lvl="2" marL="1371600" rtl="0" algn="l">
              <a:lnSpc>
                <a:spcPct val="100000"/>
              </a:lnSpc>
              <a:spcBef>
                <a:spcPts val="1400"/>
              </a:spcBef>
              <a:spcAft>
                <a:spcPts val="0"/>
              </a:spcAft>
              <a:buSzPts val="1400"/>
              <a:buChar char="•"/>
              <a:defRPr/>
            </a:lvl3pPr>
            <a:lvl4pPr indent="-317500" lvl="3" marL="1828800" rtl="0" algn="l">
              <a:lnSpc>
                <a:spcPct val="100000"/>
              </a:lnSpc>
              <a:spcBef>
                <a:spcPts val="1400"/>
              </a:spcBef>
              <a:spcAft>
                <a:spcPts val="0"/>
              </a:spcAft>
              <a:buSzPts val="1400"/>
              <a:buChar char="•"/>
              <a:defRPr/>
            </a:lvl4pPr>
            <a:lvl5pPr indent="-317500" lvl="4" marL="2286000" rtl="0" algn="l">
              <a:lnSpc>
                <a:spcPct val="100000"/>
              </a:lnSpc>
              <a:spcBef>
                <a:spcPts val="1400"/>
              </a:spcBef>
              <a:spcAft>
                <a:spcPts val="0"/>
              </a:spcAft>
              <a:buSzPts val="1400"/>
              <a:buChar char="•"/>
              <a:defRPr/>
            </a:lvl5pPr>
            <a:lvl6pPr indent="-317500" lvl="5" marL="2743200" rtl="0" algn="l">
              <a:lnSpc>
                <a:spcPct val="90000"/>
              </a:lnSpc>
              <a:spcBef>
                <a:spcPts val="1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56" name="Google Shape;156;p31"/>
          <p:cNvSpPr txBox="1"/>
          <p:nvPr>
            <p:ph idx="2" type="body"/>
          </p:nvPr>
        </p:nvSpPr>
        <p:spPr>
          <a:xfrm>
            <a:off x="4801688" y="1369219"/>
            <a:ext cx="3996000" cy="2929800"/>
          </a:xfrm>
          <a:prstGeom prst="rect">
            <a:avLst/>
          </a:prstGeom>
          <a:noFill/>
          <a:ln>
            <a:noFill/>
          </a:ln>
        </p:spPr>
        <p:txBody>
          <a:bodyPr anchorCtr="0" anchor="t" bIns="34275" lIns="68575" spcFirstLastPara="1" rIns="68575" wrap="square" tIns="34275">
            <a:noAutofit/>
          </a:bodyPr>
          <a:lstStyle>
            <a:lvl1pPr indent="-317500" lvl="0" marL="457200" rtl="0" algn="l">
              <a:lnSpc>
                <a:spcPct val="100000"/>
              </a:lnSpc>
              <a:spcBef>
                <a:spcPts val="0"/>
              </a:spcBef>
              <a:spcAft>
                <a:spcPts val="0"/>
              </a:spcAft>
              <a:buSzPts val="1400"/>
              <a:buChar char="•"/>
              <a:defRPr/>
            </a:lvl1pPr>
            <a:lvl2pPr indent="-317500" lvl="1" marL="914400" rtl="0" algn="l">
              <a:lnSpc>
                <a:spcPct val="100000"/>
              </a:lnSpc>
              <a:spcBef>
                <a:spcPts val="1400"/>
              </a:spcBef>
              <a:spcAft>
                <a:spcPts val="0"/>
              </a:spcAft>
              <a:buSzPts val="1400"/>
              <a:buChar char="•"/>
              <a:defRPr/>
            </a:lvl2pPr>
            <a:lvl3pPr indent="-317500" lvl="2" marL="1371600" rtl="0" algn="l">
              <a:lnSpc>
                <a:spcPct val="100000"/>
              </a:lnSpc>
              <a:spcBef>
                <a:spcPts val="1400"/>
              </a:spcBef>
              <a:spcAft>
                <a:spcPts val="0"/>
              </a:spcAft>
              <a:buSzPts val="1400"/>
              <a:buChar char="•"/>
              <a:defRPr/>
            </a:lvl3pPr>
            <a:lvl4pPr indent="-317500" lvl="3" marL="1828800" rtl="0" algn="l">
              <a:lnSpc>
                <a:spcPct val="100000"/>
              </a:lnSpc>
              <a:spcBef>
                <a:spcPts val="1400"/>
              </a:spcBef>
              <a:spcAft>
                <a:spcPts val="0"/>
              </a:spcAft>
              <a:buSzPts val="1400"/>
              <a:buChar char="•"/>
              <a:defRPr/>
            </a:lvl4pPr>
            <a:lvl5pPr indent="-317500" lvl="4" marL="2286000" rtl="0" algn="l">
              <a:lnSpc>
                <a:spcPct val="100000"/>
              </a:lnSpc>
              <a:spcBef>
                <a:spcPts val="1400"/>
              </a:spcBef>
              <a:spcAft>
                <a:spcPts val="0"/>
              </a:spcAft>
              <a:buSzPts val="1400"/>
              <a:buChar char="•"/>
              <a:defRPr/>
            </a:lvl5pPr>
            <a:lvl6pPr indent="-317500" lvl="5" marL="2743200" rtl="0" algn="l">
              <a:lnSpc>
                <a:spcPct val="90000"/>
              </a:lnSpc>
              <a:spcBef>
                <a:spcPts val="1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57" name="Google Shape;157;p31"/>
          <p:cNvSpPr txBox="1"/>
          <p:nvPr>
            <p:ph idx="12" type="sldNum"/>
          </p:nvPr>
        </p:nvSpPr>
        <p:spPr>
          <a:xfrm>
            <a:off x="628650" y="4598465"/>
            <a:ext cx="2057400" cy="2739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it"/>
              <a:t>‹#›</a:t>
            </a:fld>
            <a:endParaRPr/>
          </a:p>
        </p:txBody>
      </p:sp>
      <p:cxnSp>
        <p:nvCxnSpPr>
          <p:cNvPr id="158" name="Google Shape;158;p31"/>
          <p:cNvCxnSpPr/>
          <p:nvPr/>
        </p:nvCxnSpPr>
        <p:spPr>
          <a:xfrm>
            <a:off x="628650" y="0"/>
            <a:ext cx="0" cy="957300"/>
          </a:xfrm>
          <a:prstGeom prst="straightConnector1">
            <a:avLst/>
          </a:prstGeom>
          <a:noFill/>
          <a:ln cap="flat" cmpd="sng" w="28575">
            <a:solidFill>
              <a:schemeClr val="accent5"/>
            </a:solidFill>
            <a:prstDash val="solid"/>
            <a:miter lim="800000"/>
            <a:headEnd len="sm" w="sm" type="none"/>
            <a:tailEnd len="sm" w="sm" type="none"/>
          </a:ln>
        </p:spPr>
      </p:cxnSp>
      <p:sp>
        <p:nvSpPr>
          <p:cNvPr id="159" name="Google Shape;159;p31"/>
          <p:cNvSpPr txBox="1"/>
          <p:nvPr>
            <p:ph type="title"/>
          </p:nvPr>
        </p:nvSpPr>
        <p:spPr>
          <a:xfrm>
            <a:off x="728042" y="362145"/>
            <a:ext cx="7886700" cy="586800"/>
          </a:xfrm>
          <a:prstGeom prst="rect">
            <a:avLst/>
          </a:prstGeom>
          <a:noFill/>
          <a:ln>
            <a:noFill/>
          </a:ln>
        </p:spPr>
        <p:txBody>
          <a:bodyPr anchorCtr="0" anchor="b" bIns="0" lIns="68575" spcFirstLastPara="1" rIns="68575" wrap="square" tIns="34275">
            <a:noAutofit/>
          </a:bodyPr>
          <a:lstStyle>
            <a:lvl1pPr lvl="0" rtl="0" algn="l">
              <a:lnSpc>
                <a:spcPct val="90000"/>
              </a:lnSpc>
              <a:spcBef>
                <a:spcPts val="0"/>
              </a:spcBef>
              <a:spcAft>
                <a:spcPts val="0"/>
              </a:spcAft>
              <a:buClr>
                <a:schemeClr val="dk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ntent">
  <p:cSld name="Three Content">
    <p:spTree>
      <p:nvGrpSpPr>
        <p:cNvPr id="160" name="Shape 160"/>
        <p:cNvGrpSpPr/>
        <p:nvPr/>
      </p:nvGrpSpPr>
      <p:grpSpPr>
        <a:xfrm>
          <a:off x="0" y="0"/>
          <a:ext cx="0" cy="0"/>
          <a:chOff x="0" y="0"/>
          <a:chExt cx="0" cy="0"/>
        </a:xfrm>
      </p:grpSpPr>
      <p:sp>
        <p:nvSpPr>
          <p:cNvPr id="161" name="Google Shape;161;p32"/>
          <p:cNvSpPr txBox="1"/>
          <p:nvPr>
            <p:ph idx="1" type="body"/>
          </p:nvPr>
        </p:nvSpPr>
        <p:spPr>
          <a:xfrm>
            <a:off x="628649" y="1369220"/>
            <a:ext cx="2518800" cy="2822400"/>
          </a:xfrm>
          <a:prstGeom prst="rect">
            <a:avLst/>
          </a:prstGeom>
          <a:noFill/>
          <a:ln>
            <a:noFill/>
          </a:ln>
        </p:spPr>
        <p:txBody>
          <a:bodyPr anchorCtr="0" anchor="t" bIns="34275" lIns="68575" spcFirstLastPara="1" rIns="68575" wrap="square" tIns="34275">
            <a:noAutofit/>
          </a:bodyPr>
          <a:lstStyle>
            <a:lvl1pPr indent="-317500" lvl="0" marL="457200" rtl="0" algn="l">
              <a:lnSpc>
                <a:spcPct val="100000"/>
              </a:lnSpc>
              <a:spcBef>
                <a:spcPts val="0"/>
              </a:spcBef>
              <a:spcAft>
                <a:spcPts val="0"/>
              </a:spcAft>
              <a:buSzPts val="1400"/>
              <a:buChar char="•"/>
              <a:defRPr/>
            </a:lvl1pPr>
            <a:lvl2pPr indent="-317500" lvl="1" marL="914400" rtl="0" algn="l">
              <a:lnSpc>
                <a:spcPct val="100000"/>
              </a:lnSpc>
              <a:spcBef>
                <a:spcPts val="1400"/>
              </a:spcBef>
              <a:spcAft>
                <a:spcPts val="0"/>
              </a:spcAft>
              <a:buSzPts val="1400"/>
              <a:buChar char="•"/>
              <a:defRPr/>
            </a:lvl2pPr>
            <a:lvl3pPr indent="-317500" lvl="2" marL="1371600" rtl="0" algn="l">
              <a:lnSpc>
                <a:spcPct val="100000"/>
              </a:lnSpc>
              <a:spcBef>
                <a:spcPts val="1400"/>
              </a:spcBef>
              <a:spcAft>
                <a:spcPts val="0"/>
              </a:spcAft>
              <a:buSzPts val="1400"/>
              <a:buChar char="•"/>
              <a:defRPr/>
            </a:lvl3pPr>
            <a:lvl4pPr indent="-317500" lvl="3" marL="1828800" rtl="0" algn="l">
              <a:lnSpc>
                <a:spcPct val="100000"/>
              </a:lnSpc>
              <a:spcBef>
                <a:spcPts val="1400"/>
              </a:spcBef>
              <a:spcAft>
                <a:spcPts val="0"/>
              </a:spcAft>
              <a:buSzPts val="1400"/>
              <a:buChar char="•"/>
              <a:defRPr/>
            </a:lvl4pPr>
            <a:lvl5pPr indent="-317500" lvl="4" marL="2286000" rtl="0" algn="l">
              <a:lnSpc>
                <a:spcPct val="100000"/>
              </a:lnSpc>
              <a:spcBef>
                <a:spcPts val="1400"/>
              </a:spcBef>
              <a:spcAft>
                <a:spcPts val="0"/>
              </a:spcAft>
              <a:buSzPts val="1400"/>
              <a:buChar char="•"/>
              <a:defRPr/>
            </a:lvl5pPr>
            <a:lvl6pPr indent="-317500" lvl="5" marL="2743200" rtl="0" algn="l">
              <a:lnSpc>
                <a:spcPct val="90000"/>
              </a:lnSpc>
              <a:spcBef>
                <a:spcPts val="1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62" name="Google Shape;162;p32"/>
          <p:cNvSpPr txBox="1"/>
          <p:nvPr>
            <p:ph idx="12" type="sldNum"/>
          </p:nvPr>
        </p:nvSpPr>
        <p:spPr>
          <a:xfrm>
            <a:off x="628650" y="4598465"/>
            <a:ext cx="2057400" cy="2739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it"/>
              <a:t>‹#›</a:t>
            </a:fld>
            <a:endParaRPr/>
          </a:p>
        </p:txBody>
      </p:sp>
      <p:sp>
        <p:nvSpPr>
          <p:cNvPr id="163" name="Google Shape;163;p32"/>
          <p:cNvSpPr txBox="1"/>
          <p:nvPr>
            <p:ph idx="2" type="body"/>
          </p:nvPr>
        </p:nvSpPr>
        <p:spPr>
          <a:xfrm>
            <a:off x="3453734" y="1369219"/>
            <a:ext cx="2518800" cy="2822400"/>
          </a:xfrm>
          <a:prstGeom prst="rect">
            <a:avLst/>
          </a:prstGeom>
          <a:noFill/>
          <a:ln>
            <a:noFill/>
          </a:ln>
        </p:spPr>
        <p:txBody>
          <a:bodyPr anchorCtr="0" anchor="t" bIns="34275" lIns="68575" spcFirstLastPara="1" rIns="68575" wrap="square" tIns="34275">
            <a:noAutofit/>
          </a:bodyPr>
          <a:lstStyle>
            <a:lvl1pPr indent="-317500" lvl="0" marL="457200" rtl="0" algn="l">
              <a:lnSpc>
                <a:spcPct val="100000"/>
              </a:lnSpc>
              <a:spcBef>
                <a:spcPts val="0"/>
              </a:spcBef>
              <a:spcAft>
                <a:spcPts val="0"/>
              </a:spcAft>
              <a:buSzPts val="1400"/>
              <a:buChar char="•"/>
              <a:defRPr/>
            </a:lvl1pPr>
            <a:lvl2pPr indent="-317500" lvl="1" marL="914400" rtl="0" algn="l">
              <a:lnSpc>
                <a:spcPct val="100000"/>
              </a:lnSpc>
              <a:spcBef>
                <a:spcPts val="1400"/>
              </a:spcBef>
              <a:spcAft>
                <a:spcPts val="0"/>
              </a:spcAft>
              <a:buSzPts val="1400"/>
              <a:buChar char="•"/>
              <a:defRPr/>
            </a:lvl2pPr>
            <a:lvl3pPr indent="-317500" lvl="2" marL="1371600" rtl="0" algn="l">
              <a:lnSpc>
                <a:spcPct val="100000"/>
              </a:lnSpc>
              <a:spcBef>
                <a:spcPts val="1400"/>
              </a:spcBef>
              <a:spcAft>
                <a:spcPts val="0"/>
              </a:spcAft>
              <a:buSzPts val="1400"/>
              <a:buChar char="•"/>
              <a:defRPr/>
            </a:lvl3pPr>
            <a:lvl4pPr indent="-317500" lvl="3" marL="1828800" rtl="0" algn="l">
              <a:lnSpc>
                <a:spcPct val="100000"/>
              </a:lnSpc>
              <a:spcBef>
                <a:spcPts val="1400"/>
              </a:spcBef>
              <a:spcAft>
                <a:spcPts val="0"/>
              </a:spcAft>
              <a:buSzPts val="1400"/>
              <a:buChar char="•"/>
              <a:defRPr/>
            </a:lvl4pPr>
            <a:lvl5pPr indent="-317500" lvl="4" marL="2286000" rtl="0" algn="l">
              <a:lnSpc>
                <a:spcPct val="100000"/>
              </a:lnSpc>
              <a:spcBef>
                <a:spcPts val="1400"/>
              </a:spcBef>
              <a:spcAft>
                <a:spcPts val="0"/>
              </a:spcAft>
              <a:buSzPts val="1400"/>
              <a:buChar char="•"/>
              <a:defRPr/>
            </a:lvl5pPr>
            <a:lvl6pPr indent="-317500" lvl="5" marL="2743200" rtl="0" algn="l">
              <a:lnSpc>
                <a:spcPct val="90000"/>
              </a:lnSpc>
              <a:spcBef>
                <a:spcPts val="1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64" name="Google Shape;164;p32"/>
          <p:cNvSpPr txBox="1"/>
          <p:nvPr>
            <p:ph idx="3" type="body"/>
          </p:nvPr>
        </p:nvSpPr>
        <p:spPr>
          <a:xfrm>
            <a:off x="6278821" y="1369219"/>
            <a:ext cx="2518800" cy="2822400"/>
          </a:xfrm>
          <a:prstGeom prst="rect">
            <a:avLst/>
          </a:prstGeom>
          <a:noFill/>
          <a:ln>
            <a:noFill/>
          </a:ln>
        </p:spPr>
        <p:txBody>
          <a:bodyPr anchorCtr="0" anchor="t" bIns="34275" lIns="68575" spcFirstLastPara="1" rIns="68575" wrap="square" tIns="34275">
            <a:noAutofit/>
          </a:bodyPr>
          <a:lstStyle>
            <a:lvl1pPr indent="-317500" lvl="0" marL="457200" rtl="0" algn="l">
              <a:lnSpc>
                <a:spcPct val="100000"/>
              </a:lnSpc>
              <a:spcBef>
                <a:spcPts val="0"/>
              </a:spcBef>
              <a:spcAft>
                <a:spcPts val="0"/>
              </a:spcAft>
              <a:buSzPts val="1400"/>
              <a:buChar char="•"/>
              <a:defRPr/>
            </a:lvl1pPr>
            <a:lvl2pPr indent="-317500" lvl="1" marL="914400" rtl="0" algn="l">
              <a:lnSpc>
                <a:spcPct val="100000"/>
              </a:lnSpc>
              <a:spcBef>
                <a:spcPts val="1400"/>
              </a:spcBef>
              <a:spcAft>
                <a:spcPts val="0"/>
              </a:spcAft>
              <a:buSzPts val="1400"/>
              <a:buChar char="•"/>
              <a:defRPr/>
            </a:lvl2pPr>
            <a:lvl3pPr indent="-317500" lvl="2" marL="1371600" rtl="0" algn="l">
              <a:lnSpc>
                <a:spcPct val="100000"/>
              </a:lnSpc>
              <a:spcBef>
                <a:spcPts val="1400"/>
              </a:spcBef>
              <a:spcAft>
                <a:spcPts val="0"/>
              </a:spcAft>
              <a:buSzPts val="1400"/>
              <a:buChar char="•"/>
              <a:defRPr/>
            </a:lvl3pPr>
            <a:lvl4pPr indent="-317500" lvl="3" marL="1828800" rtl="0" algn="l">
              <a:lnSpc>
                <a:spcPct val="100000"/>
              </a:lnSpc>
              <a:spcBef>
                <a:spcPts val="1400"/>
              </a:spcBef>
              <a:spcAft>
                <a:spcPts val="0"/>
              </a:spcAft>
              <a:buSzPts val="1400"/>
              <a:buChar char="•"/>
              <a:defRPr/>
            </a:lvl4pPr>
            <a:lvl5pPr indent="-317500" lvl="4" marL="2286000" rtl="0" algn="l">
              <a:lnSpc>
                <a:spcPct val="100000"/>
              </a:lnSpc>
              <a:spcBef>
                <a:spcPts val="1400"/>
              </a:spcBef>
              <a:spcAft>
                <a:spcPts val="0"/>
              </a:spcAft>
              <a:buSzPts val="1400"/>
              <a:buChar char="•"/>
              <a:defRPr/>
            </a:lvl5pPr>
            <a:lvl6pPr indent="-317500" lvl="5" marL="2743200" rtl="0" algn="l">
              <a:lnSpc>
                <a:spcPct val="90000"/>
              </a:lnSpc>
              <a:spcBef>
                <a:spcPts val="1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cxnSp>
        <p:nvCxnSpPr>
          <p:cNvPr id="165" name="Google Shape;165;p32"/>
          <p:cNvCxnSpPr/>
          <p:nvPr/>
        </p:nvCxnSpPr>
        <p:spPr>
          <a:xfrm>
            <a:off x="628650" y="0"/>
            <a:ext cx="0" cy="957300"/>
          </a:xfrm>
          <a:prstGeom prst="straightConnector1">
            <a:avLst/>
          </a:prstGeom>
          <a:noFill/>
          <a:ln cap="flat" cmpd="sng" w="28575">
            <a:solidFill>
              <a:schemeClr val="accent5"/>
            </a:solidFill>
            <a:prstDash val="solid"/>
            <a:miter lim="800000"/>
            <a:headEnd len="sm" w="sm" type="none"/>
            <a:tailEnd len="sm" w="sm" type="none"/>
          </a:ln>
        </p:spPr>
      </p:cxnSp>
      <p:sp>
        <p:nvSpPr>
          <p:cNvPr id="166" name="Google Shape;166;p32"/>
          <p:cNvSpPr txBox="1"/>
          <p:nvPr>
            <p:ph type="title"/>
          </p:nvPr>
        </p:nvSpPr>
        <p:spPr>
          <a:xfrm>
            <a:off x="728042" y="362145"/>
            <a:ext cx="7886700" cy="586800"/>
          </a:xfrm>
          <a:prstGeom prst="rect">
            <a:avLst/>
          </a:prstGeom>
          <a:noFill/>
          <a:ln>
            <a:noFill/>
          </a:ln>
        </p:spPr>
        <p:txBody>
          <a:bodyPr anchorCtr="0" anchor="b" bIns="0" lIns="68575" spcFirstLastPara="1" rIns="68575" wrap="square" tIns="34275">
            <a:noAutofit/>
          </a:bodyPr>
          <a:lstStyle>
            <a:lvl1pPr lvl="0" rtl="0" algn="l">
              <a:lnSpc>
                <a:spcPct val="90000"/>
              </a:lnSpc>
              <a:spcBef>
                <a:spcPts val="0"/>
              </a:spcBef>
              <a:spcAft>
                <a:spcPts val="0"/>
              </a:spcAft>
              <a:buClr>
                <a:schemeClr val="dk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sp>
        <p:nvSpPr>
          <p:cNvPr id="20" name="Google Shape;20;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1" name="Google Shape;21;p4"/>
          <p:cNvSpPr txBox="1"/>
          <p:nvPr>
            <p:ph idx="1" type="body"/>
          </p:nvPr>
        </p:nvSpPr>
        <p:spPr>
          <a:xfrm>
            <a:off x="311700" y="1234075"/>
            <a:ext cx="8520600" cy="33348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2" name="Google Shape;22;p4"/>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167" name="Shape 167"/>
        <p:cNvGrpSpPr/>
        <p:nvPr/>
      </p:nvGrpSpPr>
      <p:grpSpPr>
        <a:xfrm>
          <a:off x="0" y="0"/>
          <a:ext cx="0" cy="0"/>
          <a:chOff x="0" y="0"/>
          <a:chExt cx="0" cy="0"/>
        </a:xfrm>
      </p:grpSpPr>
      <p:sp>
        <p:nvSpPr>
          <p:cNvPr id="168" name="Google Shape;168;p33"/>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Autofit/>
          </a:bodyPr>
          <a:lstStyle>
            <a:lvl1pPr indent="-228600" lvl="0" marL="457200" rtl="0" algn="l">
              <a:lnSpc>
                <a:spcPct val="100000"/>
              </a:lnSpc>
              <a:spcBef>
                <a:spcPts val="0"/>
              </a:spcBef>
              <a:spcAft>
                <a:spcPts val="0"/>
              </a:spcAft>
              <a:buSzPts val="2100"/>
              <a:buNone/>
              <a:defRPr b="1" sz="2100">
                <a:solidFill>
                  <a:schemeClr val="dk2"/>
                </a:solidFill>
              </a:defRPr>
            </a:lvl1pPr>
            <a:lvl2pPr indent="-228600" lvl="1" marL="914400" rtl="0" algn="l">
              <a:lnSpc>
                <a:spcPct val="100000"/>
              </a:lnSpc>
              <a:spcBef>
                <a:spcPts val="1400"/>
              </a:spcBef>
              <a:spcAft>
                <a:spcPts val="0"/>
              </a:spcAft>
              <a:buSzPts val="1500"/>
              <a:buNone/>
              <a:defRPr b="1" sz="1500"/>
            </a:lvl2pPr>
            <a:lvl3pPr indent="-228600" lvl="2" marL="1371600" rtl="0" algn="l">
              <a:lnSpc>
                <a:spcPct val="100000"/>
              </a:lnSpc>
              <a:spcBef>
                <a:spcPts val="1400"/>
              </a:spcBef>
              <a:spcAft>
                <a:spcPts val="0"/>
              </a:spcAft>
              <a:buSzPts val="1400"/>
              <a:buNone/>
              <a:defRPr b="1" sz="1400"/>
            </a:lvl3pPr>
            <a:lvl4pPr indent="-228600" lvl="3" marL="1828800" rtl="0" algn="l">
              <a:lnSpc>
                <a:spcPct val="100000"/>
              </a:lnSpc>
              <a:spcBef>
                <a:spcPts val="1400"/>
              </a:spcBef>
              <a:spcAft>
                <a:spcPts val="0"/>
              </a:spcAft>
              <a:buSzPts val="1200"/>
              <a:buNone/>
              <a:defRPr b="1" sz="1200"/>
            </a:lvl4pPr>
            <a:lvl5pPr indent="-228600" lvl="4" marL="2286000" rtl="0" algn="l">
              <a:lnSpc>
                <a:spcPct val="100000"/>
              </a:lnSpc>
              <a:spcBef>
                <a:spcPts val="1400"/>
              </a:spcBef>
              <a:spcAft>
                <a:spcPts val="0"/>
              </a:spcAft>
              <a:buSzPts val="1200"/>
              <a:buNone/>
              <a:defRPr b="1" sz="1200"/>
            </a:lvl5pPr>
            <a:lvl6pPr indent="-228600" lvl="5" marL="2743200" rtl="0" algn="l">
              <a:lnSpc>
                <a:spcPct val="90000"/>
              </a:lnSpc>
              <a:spcBef>
                <a:spcPts val="1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69" name="Google Shape;169;p33"/>
          <p:cNvSpPr txBox="1"/>
          <p:nvPr>
            <p:ph idx="2" type="body"/>
          </p:nvPr>
        </p:nvSpPr>
        <p:spPr>
          <a:xfrm>
            <a:off x="629841" y="1878806"/>
            <a:ext cx="3868500" cy="2322900"/>
          </a:xfrm>
          <a:prstGeom prst="rect">
            <a:avLst/>
          </a:prstGeom>
          <a:noFill/>
          <a:ln>
            <a:noFill/>
          </a:ln>
        </p:spPr>
        <p:txBody>
          <a:bodyPr anchorCtr="0" anchor="t" bIns="34275" lIns="68575" spcFirstLastPara="1" rIns="68575" wrap="square" tIns="34275">
            <a:noAutofit/>
          </a:bodyPr>
          <a:lstStyle>
            <a:lvl1pPr indent="-317500" lvl="0" marL="457200" rtl="0" algn="l">
              <a:lnSpc>
                <a:spcPct val="100000"/>
              </a:lnSpc>
              <a:spcBef>
                <a:spcPts val="0"/>
              </a:spcBef>
              <a:spcAft>
                <a:spcPts val="0"/>
              </a:spcAft>
              <a:buSzPts val="1400"/>
              <a:buChar char="•"/>
              <a:defRPr/>
            </a:lvl1pPr>
            <a:lvl2pPr indent="-317500" lvl="1" marL="914400" rtl="0" algn="l">
              <a:lnSpc>
                <a:spcPct val="100000"/>
              </a:lnSpc>
              <a:spcBef>
                <a:spcPts val="1400"/>
              </a:spcBef>
              <a:spcAft>
                <a:spcPts val="0"/>
              </a:spcAft>
              <a:buSzPts val="1400"/>
              <a:buChar char="•"/>
              <a:defRPr/>
            </a:lvl2pPr>
            <a:lvl3pPr indent="-317500" lvl="2" marL="1371600" rtl="0" algn="l">
              <a:lnSpc>
                <a:spcPct val="100000"/>
              </a:lnSpc>
              <a:spcBef>
                <a:spcPts val="1400"/>
              </a:spcBef>
              <a:spcAft>
                <a:spcPts val="0"/>
              </a:spcAft>
              <a:buSzPts val="1400"/>
              <a:buChar char="•"/>
              <a:defRPr/>
            </a:lvl3pPr>
            <a:lvl4pPr indent="-317500" lvl="3" marL="1828800" rtl="0" algn="l">
              <a:lnSpc>
                <a:spcPct val="100000"/>
              </a:lnSpc>
              <a:spcBef>
                <a:spcPts val="1400"/>
              </a:spcBef>
              <a:spcAft>
                <a:spcPts val="0"/>
              </a:spcAft>
              <a:buSzPts val="1400"/>
              <a:buChar char="•"/>
              <a:defRPr/>
            </a:lvl4pPr>
            <a:lvl5pPr indent="-317500" lvl="4" marL="2286000" rtl="0" algn="l">
              <a:lnSpc>
                <a:spcPct val="100000"/>
              </a:lnSpc>
              <a:spcBef>
                <a:spcPts val="1400"/>
              </a:spcBef>
              <a:spcAft>
                <a:spcPts val="0"/>
              </a:spcAft>
              <a:buSzPts val="1400"/>
              <a:buChar char="•"/>
              <a:defRPr/>
            </a:lvl5pPr>
            <a:lvl6pPr indent="-317500" lvl="5" marL="2743200" rtl="0" algn="l">
              <a:lnSpc>
                <a:spcPct val="90000"/>
              </a:lnSpc>
              <a:spcBef>
                <a:spcPts val="1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70" name="Google Shape;170;p33"/>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Autofit/>
          </a:bodyPr>
          <a:lstStyle>
            <a:lvl1pPr indent="-228600" lvl="0" marL="457200" rtl="0" algn="l">
              <a:lnSpc>
                <a:spcPct val="100000"/>
              </a:lnSpc>
              <a:spcBef>
                <a:spcPts val="0"/>
              </a:spcBef>
              <a:spcAft>
                <a:spcPts val="0"/>
              </a:spcAft>
              <a:buSzPts val="2100"/>
              <a:buNone/>
              <a:defRPr b="1" sz="2100">
                <a:solidFill>
                  <a:schemeClr val="dk2"/>
                </a:solidFill>
              </a:defRPr>
            </a:lvl1pPr>
            <a:lvl2pPr indent="-228600" lvl="1" marL="914400" rtl="0" algn="l">
              <a:lnSpc>
                <a:spcPct val="100000"/>
              </a:lnSpc>
              <a:spcBef>
                <a:spcPts val="1400"/>
              </a:spcBef>
              <a:spcAft>
                <a:spcPts val="0"/>
              </a:spcAft>
              <a:buSzPts val="1500"/>
              <a:buNone/>
              <a:defRPr b="1" sz="1500"/>
            </a:lvl2pPr>
            <a:lvl3pPr indent="-228600" lvl="2" marL="1371600" rtl="0" algn="l">
              <a:lnSpc>
                <a:spcPct val="100000"/>
              </a:lnSpc>
              <a:spcBef>
                <a:spcPts val="1400"/>
              </a:spcBef>
              <a:spcAft>
                <a:spcPts val="0"/>
              </a:spcAft>
              <a:buSzPts val="1400"/>
              <a:buNone/>
              <a:defRPr b="1" sz="1400"/>
            </a:lvl3pPr>
            <a:lvl4pPr indent="-228600" lvl="3" marL="1828800" rtl="0" algn="l">
              <a:lnSpc>
                <a:spcPct val="100000"/>
              </a:lnSpc>
              <a:spcBef>
                <a:spcPts val="1400"/>
              </a:spcBef>
              <a:spcAft>
                <a:spcPts val="0"/>
              </a:spcAft>
              <a:buSzPts val="1200"/>
              <a:buNone/>
              <a:defRPr b="1" sz="1200"/>
            </a:lvl4pPr>
            <a:lvl5pPr indent="-228600" lvl="4" marL="2286000" rtl="0" algn="l">
              <a:lnSpc>
                <a:spcPct val="100000"/>
              </a:lnSpc>
              <a:spcBef>
                <a:spcPts val="1400"/>
              </a:spcBef>
              <a:spcAft>
                <a:spcPts val="0"/>
              </a:spcAft>
              <a:buSzPts val="1200"/>
              <a:buNone/>
              <a:defRPr b="1" sz="1200"/>
            </a:lvl5pPr>
            <a:lvl6pPr indent="-228600" lvl="5" marL="2743200" rtl="0" algn="l">
              <a:lnSpc>
                <a:spcPct val="90000"/>
              </a:lnSpc>
              <a:spcBef>
                <a:spcPts val="1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71" name="Google Shape;171;p33"/>
          <p:cNvSpPr txBox="1"/>
          <p:nvPr>
            <p:ph idx="4" type="body"/>
          </p:nvPr>
        </p:nvSpPr>
        <p:spPr>
          <a:xfrm>
            <a:off x="4629150" y="1878806"/>
            <a:ext cx="3887400" cy="2322900"/>
          </a:xfrm>
          <a:prstGeom prst="rect">
            <a:avLst/>
          </a:prstGeom>
          <a:noFill/>
          <a:ln>
            <a:noFill/>
          </a:ln>
        </p:spPr>
        <p:txBody>
          <a:bodyPr anchorCtr="0" anchor="t" bIns="34275" lIns="68575" spcFirstLastPara="1" rIns="68575" wrap="square" tIns="34275">
            <a:noAutofit/>
          </a:bodyPr>
          <a:lstStyle>
            <a:lvl1pPr indent="-317500" lvl="0" marL="457200" rtl="0" algn="l">
              <a:lnSpc>
                <a:spcPct val="100000"/>
              </a:lnSpc>
              <a:spcBef>
                <a:spcPts val="0"/>
              </a:spcBef>
              <a:spcAft>
                <a:spcPts val="0"/>
              </a:spcAft>
              <a:buSzPts val="1400"/>
              <a:buChar char="•"/>
              <a:defRPr/>
            </a:lvl1pPr>
            <a:lvl2pPr indent="-317500" lvl="1" marL="914400" rtl="0" algn="l">
              <a:lnSpc>
                <a:spcPct val="100000"/>
              </a:lnSpc>
              <a:spcBef>
                <a:spcPts val="1400"/>
              </a:spcBef>
              <a:spcAft>
                <a:spcPts val="0"/>
              </a:spcAft>
              <a:buSzPts val="1400"/>
              <a:buChar char="•"/>
              <a:defRPr/>
            </a:lvl2pPr>
            <a:lvl3pPr indent="-317500" lvl="2" marL="1371600" rtl="0" algn="l">
              <a:lnSpc>
                <a:spcPct val="100000"/>
              </a:lnSpc>
              <a:spcBef>
                <a:spcPts val="1400"/>
              </a:spcBef>
              <a:spcAft>
                <a:spcPts val="0"/>
              </a:spcAft>
              <a:buSzPts val="1400"/>
              <a:buChar char="•"/>
              <a:defRPr/>
            </a:lvl3pPr>
            <a:lvl4pPr indent="-317500" lvl="3" marL="1828800" rtl="0" algn="l">
              <a:lnSpc>
                <a:spcPct val="100000"/>
              </a:lnSpc>
              <a:spcBef>
                <a:spcPts val="1400"/>
              </a:spcBef>
              <a:spcAft>
                <a:spcPts val="0"/>
              </a:spcAft>
              <a:buSzPts val="1400"/>
              <a:buChar char="•"/>
              <a:defRPr/>
            </a:lvl4pPr>
            <a:lvl5pPr indent="-317500" lvl="4" marL="2286000" rtl="0" algn="l">
              <a:lnSpc>
                <a:spcPct val="100000"/>
              </a:lnSpc>
              <a:spcBef>
                <a:spcPts val="1400"/>
              </a:spcBef>
              <a:spcAft>
                <a:spcPts val="0"/>
              </a:spcAft>
              <a:buSzPts val="1400"/>
              <a:buChar char="•"/>
              <a:defRPr/>
            </a:lvl5pPr>
            <a:lvl6pPr indent="-317500" lvl="5" marL="2743200" rtl="0" algn="l">
              <a:lnSpc>
                <a:spcPct val="90000"/>
              </a:lnSpc>
              <a:spcBef>
                <a:spcPts val="1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72" name="Google Shape;172;p33"/>
          <p:cNvSpPr txBox="1"/>
          <p:nvPr>
            <p:ph idx="12" type="sldNum"/>
          </p:nvPr>
        </p:nvSpPr>
        <p:spPr>
          <a:xfrm>
            <a:off x="628650" y="4598465"/>
            <a:ext cx="2057400" cy="2739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it"/>
              <a:t>‹#›</a:t>
            </a:fld>
            <a:endParaRPr/>
          </a:p>
        </p:txBody>
      </p:sp>
      <p:cxnSp>
        <p:nvCxnSpPr>
          <p:cNvPr id="173" name="Google Shape;173;p33"/>
          <p:cNvCxnSpPr/>
          <p:nvPr/>
        </p:nvCxnSpPr>
        <p:spPr>
          <a:xfrm>
            <a:off x="628650" y="0"/>
            <a:ext cx="0" cy="957300"/>
          </a:xfrm>
          <a:prstGeom prst="straightConnector1">
            <a:avLst/>
          </a:prstGeom>
          <a:noFill/>
          <a:ln cap="flat" cmpd="sng" w="28575">
            <a:solidFill>
              <a:schemeClr val="accent5"/>
            </a:solidFill>
            <a:prstDash val="solid"/>
            <a:miter lim="800000"/>
            <a:headEnd len="sm" w="sm" type="none"/>
            <a:tailEnd len="sm" w="sm" type="none"/>
          </a:ln>
        </p:spPr>
      </p:cxnSp>
      <p:sp>
        <p:nvSpPr>
          <p:cNvPr id="174" name="Google Shape;174;p33"/>
          <p:cNvSpPr txBox="1"/>
          <p:nvPr>
            <p:ph type="title"/>
          </p:nvPr>
        </p:nvSpPr>
        <p:spPr>
          <a:xfrm>
            <a:off x="728042" y="362145"/>
            <a:ext cx="7886700" cy="586800"/>
          </a:xfrm>
          <a:prstGeom prst="rect">
            <a:avLst/>
          </a:prstGeom>
          <a:noFill/>
          <a:ln>
            <a:noFill/>
          </a:ln>
        </p:spPr>
        <p:txBody>
          <a:bodyPr anchorCtr="0" anchor="b" bIns="0" lIns="68575" spcFirstLastPara="1" rIns="68575" wrap="square" tIns="34275">
            <a:noAutofit/>
          </a:bodyPr>
          <a:lstStyle>
            <a:lvl1pPr lvl="0" rtl="0" algn="l">
              <a:lnSpc>
                <a:spcPct val="90000"/>
              </a:lnSpc>
              <a:spcBef>
                <a:spcPts val="0"/>
              </a:spcBef>
              <a:spcAft>
                <a:spcPts val="0"/>
              </a:spcAft>
              <a:buClr>
                <a:schemeClr val="dk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75" name="Shape 175"/>
        <p:cNvGrpSpPr/>
        <p:nvPr/>
      </p:nvGrpSpPr>
      <p:grpSpPr>
        <a:xfrm>
          <a:off x="0" y="0"/>
          <a:ext cx="0" cy="0"/>
          <a:chOff x="0" y="0"/>
          <a:chExt cx="0" cy="0"/>
        </a:xfrm>
      </p:grpSpPr>
      <p:sp>
        <p:nvSpPr>
          <p:cNvPr id="176" name="Google Shape;176;p34"/>
          <p:cNvSpPr txBox="1"/>
          <p:nvPr>
            <p:ph idx="12" type="sldNum"/>
          </p:nvPr>
        </p:nvSpPr>
        <p:spPr>
          <a:xfrm>
            <a:off x="628650" y="4598465"/>
            <a:ext cx="2057400" cy="2739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it"/>
              <a:t>‹#›</a:t>
            </a:fld>
            <a:endParaRPr/>
          </a:p>
        </p:txBody>
      </p:sp>
      <p:cxnSp>
        <p:nvCxnSpPr>
          <p:cNvPr id="177" name="Google Shape;177;p34"/>
          <p:cNvCxnSpPr/>
          <p:nvPr/>
        </p:nvCxnSpPr>
        <p:spPr>
          <a:xfrm>
            <a:off x="628650" y="0"/>
            <a:ext cx="0" cy="957300"/>
          </a:xfrm>
          <a:prstGeom prst="straightConnector1">
            <a:avLst/>
          </a:prstGeom>
          <a:noFill/>
          <a:ln cap="flat" cmpd="sng" w="28575">
            <a:solidFill>
              <a:schemeClr val="accent5"/>
            </a:solidFill>
            <a:prstDash val="solid"/>
            <a:miter lim="800000"/>
            <a:headEnd len="sm" w="sm" type="none"/>
            <a:tailEnd len="sm" w="sm" type="none"/>
          </a:ln>
        </p:spPr>
      </p:cxnSp>
      <p:sp>
        <p:nvSpPr>
          <p:cNvPr id="178" name="Google Shape;178;p34"/>
          <p:cNvSpPr txBox="1"/>
          <p:nvPr>
            <p:ph type="title"/>
          </p:nvPr>
        </p:nvSpPr>
        <p:spPr>
          <a:xfrm>
            <a:off x="728042" y="362145"/>
            <a:ext cx="7886700" cy="586800"/>
          </a:xfrm>
          <a:prstGeom prst="rect">
            <a:avLst/>
          </a:prstGeom>
          <a:noFill/>
          <a:ln>
            <a:noFill/>
          </a:ln>
        </p:spPr>
        <p:txBody>
          <a:bodyPr anchorCtr="0" anchor="b" bIns="0" lIns="68575" spcFirstLastPara="1" rIns="68575" wrap="square" tIns="34275">
            <a:noAutofit/>
          </a:bodyPr>
          <a:lstStyle>
            <a:lvl1pPr lvl="0" rtl="0" algn="l">
              <a:lnSpc>
                <a:spcPct val="90000"/>
              </a:lnSpc>
              <a:spcBef>
                <a:spcPts val="0"/>
              </a:spcBef>
              <a:spcAft>
                <a:spcPts val="0"/>
              </a:spcAft>
              <a:buClr>
                <a:schemeClr val="dk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p:cSld name="Quote Slide">
    <p:spTree>
      <p:nvGrpSpPr>
        <p:cNvPr id="179" name="Shape 179"/>
        <p:cNvGrpSpPr/>
        <p:nvPr/>
      </p:nvGrpSpPr>
      <p:grpSpPr>
        <a:xfrm>
          <a:off x="0" y="0"/>
          <a:ext cx="0" cy="0"/>
          <a:chOff x="0" y="0"/>
          <a:chExt cx="0" cy="0"/>
        </a:xfrm>
      </p:grpSpPr>
      <p:sp>
        <p:nvSpPr>
          <p:cNvPr id="180" name="Google Shape;180;p35"/>
          <p:cNvSpPr/>
          <p:nvPr>
            <p:ph idx="2" type="pic"/>
          </p:nvPr>
        </p:nvSpPr>
        <p:spPr>
          <a:xfrm>
            <a:off x="-44726" y="-44726"/>
            <a:ext cx="4616700" cy="5238000"/>
          </a:xfrm>
          <a:prstGeom prst="rect">
            <a:avLst/>
          </a:prstGeom>
          <a:solidFill>
            <a:schemeClr val="lt2"/>
          </a:solidFill>
          <a:ln cap="flat" cmpd="sng" w="28575">
            <a:solidFill>
              <a:schemeClr val="accent5"/>
            </a:solidFill>
            <a:prstDash val="solid"/>
            <a:round/>
            <a:headEnd len="sm" w="sm" type="none"/>
            <a:tailEnd len="sm" w="sm" type="none"/>
          </a:ln>
        </p:spPr>
      </p:sp>
      <p:sp>
        <p:nvSpPr>
          <p:cNvPr id="181" name="Google Shape;181;p35"/>
          <p:cNvSpPr/>
          <p:nvPr/>
        </p:nvSpPr>
        <p:spPr>
          <a:xfrm>
            <a:off x="2410536" y="1494430"/>
            <a:ext cx="6412800" cy="27126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id="182" name="Google Shape;182;p35"/>
          <p:cNvPicPr preferRelativeResize="0"/>
          <p:nvPr/>
        </p:nvPicPr>
        <p:blipFill rotWithShape="1">
          <a:blip r:embed="rId2">
            <a:alphaModFix/>
          </a:blip>
          <a:srcRect b="0" l="0" r="0" t="0"/>
          <a:stretch/>
        </p:blipFill>
        <p:spPr>
          <a:xfrm>
            <a:off x="8414585" y="557852"/>
            <a:ext cx="408692" cy="408692"/>
          </a:xfrm>
          <a:prstGeom prst="rect">
            <a:avLst/>
          </a:prstGeom>
          <a:noFill/>
          <a:ln>
            <a:noFill/>
          </a:ln>
        </p:spPr>
      </p:pic>
      <p:sp>
        <p:nvSpPr>
          <p:cNvPr id="183" name="Google Shape;183;p35"/>
          <p:cNvSpPr txBox="1"/>
          <p:nvPr>
            <p:ph idx="1" type="body"/>
          </p:nvPr>
        </p:nvSpPr>
        <p:spPr>
          <a:xfrm>
            <a:off x="2653748" y="1494429"/>
            <a:ext cx="6169500" cy="2712600"/>
          </a:xfrm>
          <a:prstGeom prst="rect">
            <a:avLst/>
          </a:prstGeom>
          <a:solidFill>
            <a:schemeClr val="lt1"/>
          </a:solidFill>
          <a:ln>
            <a:noFill/>
          </a:ln>
        </p:spPr>
        <p:txBody>
          <a:bodyPr anchorCtr="0" anchor="ctr" bIns="270000" lIns="270000" spcFirstLastPara="1" rIns="270000" wrap="square" tIns="270000">
            <a:noAutofit/>
          </a:bodyPr>
          <a:lstStyle>
            <a:lvl1pPr indent="-228600" lvl="0" marL="457200" rtl="0" algn="l">
              <a:lnSpc>
                <a:spcPct val="100000"/>
              </a:lnSpc>
              <a:spcBef>
                <a:spcPts val="0"/>
              </a:spcBef>
              <a:spcAft>
                <a:spcPts val="0"/>
              </a:spcAft>
              <a:buSzPts val="1800"/>
              <a:buFont typeface="Arial"/>
              <a:buNone/>
              <a:defRPr i="1">
                <a:solidFill>
                  <a:schemeClr val="dk2"/>
                </a:solidFill>
              </a:defRPr>
            </a:lvl1pPr>
            <a:lvl2pPr indent="-317500" lvl="1" marL="914400" rtl="0" algn="l">
              <a:lnSpc>
                <a:spcPct val="100000"/>
              </a:lnSpc>
              <a:spcBef>
                <a:spcPts val="1400"/>
              </a:spcBef>
              <a:spcAft>
                <a:spcPts val="0"/>
              </a:spcAft>
              <a:buSzPts val="1400"/>
              <a:buChar char="•"/>
              <a:defRPr/>
            </a:lvl2pPr>
            <a:lvl3pPr indent="-317500" lvl="2" marL="1371600" rtl="0" algn="l">
              <a:lnSpc>
                <a:spcPct val="100000"/>
              </a:lnSpc>
              <a:spcBef>
                <a:spcPts val="1400"/>
              </a:spcBef>
              <a:spcAft>
                <a:spcPts val="0"/>
              </a:spcAft>
              <a:buSzPts val="1400"/>
              <a:buChar char="•"/>
              <a:defRPr/>
            </a:lvl3pPr>
            <a:lvl4pPr indent="-317500" lvl="3" marL="1828800" rtl="0" algn="l">
              <a:lnSpc>
                <a:spcPct val="100000"/>
              </a:lnSpc>
              <a:spcBef>
                <a:spcPts val="1400"/>
              </a:spcBef>
              <a:spcAft>
                <a:spcPts val="0"/>
              </a:spcAft>
              <a:buSzPts val="1400"/>
              <a:buChar char="•"/>
              <a:defRPr/>
            </a:lvl4pPr>
            <a:lvl5pPr indent="-317500" lvl="4" marL="2286000" rtl="0" algn="l">
              <a:lnSpc>
                <a:spcPct val="100000"/>
              </a:lnSpc>
              <a:spcBef>
                <a:spcPts val="1400"/>
              </a:spcBef>
              <a:spcAft>
                <a:spcPts val="0"/>
              </a:spcAft>
              <a:buSzPts val="1400"/>
              <a:buChar char="•"/>
              <a:defRPr/>
            </a:lvl5pPr>
            <a:lvl6pPr indent="-317500" lvl="5" marL="2743200" rtl="0" algn="l">
              <a:lnSpc>
                <a:spcPct val="90000"/>
              </a:lnSpc>
              <a:spcBef>
                <a:spcPts val="1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and Content (half page)">
  <p:cSld name="Picture and Content (half page)">
    <p:spTree>
      <p:nvGrpSpPr>
        <p:cNvPr id="184" name="Shape 184"/>
        <p:cNvGrpSpPr/>
        <p:nvPr/>
      </p:nvGrpSpPr>
      <p:grpSpPr>
        <a:xfrm>
          <a:off x="0" y="0"/>
          <a:ext cx="0" cy="0"/>
          <a:chOff x="0" y="0"/>
          <a:chExt cx="0" cy="0"/>
        </a:xfrm>
      </p:grpSpPr>
      <p:sp>
        <p:nvSpPr>
          <p:cNvPr id="185" name="Google Shape;185;p36"/>
          <p:cNvSpPr txBox="1"/>
          <p:nvPr>
            <p:ph idx="1" type="body"/>
          </p:nvPr>
        </p:nvSpPr>
        <p:spPr>
          <a:xfrm>
            <a:off x="5112792" y="1369219"/>
            <a:ext cx="3695100" cy="2827500"/>
          </a:xfrm>
          <a:prstGeom prst="rect">
            <a:avLst/>
          </a:prstGeom>
          <a:noFill/>
          <a:ln>
            <a:noFill/>
          </a:ln>
        </p:spPr>
        <p:txBody>
          <a:bodyPr anchorCtr="0" anchor="t" bIns="34275" lIns="68575" spcFirstLastPara="1" rIns="68575" wrap="square" tIns="34275">
            <a:noAutofit/>
          </a:bodyPr>
          <a:lstStyle>
            <a:lvl1pPr indent="-317500" lvl="0" marL="457200" rtl="0" algn="l">
              <a:lnSpc>
                <a:spcPct val="100000"/>
              </a:lnSpc>
              <a:spcBef>
                <a:spcPts val="0"/>
              </a:spcBef>
              <a:spcAft>
                <a:spcPts val="0"/>
              </a:spcAft>
              <a:buSzPts val="1400"/>
              <a:buChar char="•"/>
              <a:defRPr/>
            </a:lvl1pPr>
            <a:lvl2pPr indent="-317500" lvl="1" marL="914400" rtl="0" algn="l">
              <a:lnSpc>
                <a:spcPct val="100000"/>
              </a:lnSpc>
              <a:spcBef>
                <a:spcPts val="1400"/>
              </a:spcBef>
              <a:spcAft>
                <a:spcPts val="0"/>
              </a:spcAft>
              <a:buSzPts val="1400"/>
              <a:buChar char="•"/>
              <a:defRPr/>
            </a:lvl2pPr>
            <a:lvl3pPr indent="-317500" lvl="2" marL="1371600" rtl="0" algn="l">
              <a:lnSpc>
                <a:spcPct val="100000"/>
              </a:lnSpc>
              <a:spcBef>
                <a:spcPts val="1400"/>
              </a:spcBef>
              <a:spcAft>
                <a:spcPts val="0"/>
              </a:spcAft>
              <a:buSzPts val="1400"/>
              <a:buChar char="•"/>
              <a:defRPr/>
            </a:lvl3pPr>
            <a:lvl4pPr indent="-317500" lvl="3" marL="1828800" rtl="0" algn="l">
              <a:lnSpc>
                <a:spcPct val="100000"/>
              </a:lnSpc>
              <a:spcBef>
                <a:spcPts val="1400"/>
              </a:spcBef>
              <a:spcAft>
                <a:spcPts val="0"/>
              </a:spcAft>
              <a:buSzPts val="1400"/>
              <a:buChar char="•"/>
              <a:defRPr/>
            </a:lvl4pPr>
            <a:lvl5pPr indent="-317500" lvl="4" marL="2286000" rtl="0" algn="l">
              <a:lnSpc>
                <a:spcPct val="100000"/>
              </a:lnSpc>
              <a:spcBef>
                <a:spcPts val="1400"/>
              </a:spcBef>
              <a:spcAft>
                <a:spcPts val="0"/>
              </a:spcAft>
              <a:buSzPts val="1400"/>
              <a:buChar char="•"/>
              <a:defRPr/>
            </a:lvl5pPr>
            <a:lvl6pPr indent="-317500" lvl="5" marL="2743200" rtl="0" algn="l">
              <a:lnSpc>
                <a:spcPct val="90000"/>
              </a:lnSpc>
              <a:spcBef>
                <a:spcPts val="1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86" name="Google Shape;186;p36"/>
          <p:cNvSpPr txBox="1"/>
          <p:nvPr>
            <p:ph idx="12" type="sldNum"/>
          </p:nvPr>
        </p:nvSpPr>
        <p:spPr>
          <a:xfrm>
            <a:off x="628650" y="4598465"/>
            <a:ext cx="2057400" cy="2739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it"/>
              <a:t>‹#›</a:t>
            </a:fld>
            <a:endParaRPr/>
          </a:p>
        </p:txBody>
      </p:sp>
      <p:sp>
        <p:nvSpPr>
          <p:cNvPr id="187" name="Google Shape;187;p36"/>
          <p:cNvSpPr txBox="1"/>
          <p:nvPr>
            <p:ph type="title"/>
          </p:nvPr>
        </p:nvSpPr>
        <p:spPr>
          <a:xfrm>
            <a:off x="5112792" y="362145"/>
            <a:ext cx="3501900" cy="586800"/>
          </a:xfrm>
          <a:prstGeom prst="rect">
            <a:avLst/>
          </a:prstGeom>
          <a:noFill/>
          <a:ln>
            <a:noFill/>
          </a:ln>
        </p:spPr>
        <p:txBody>
          <a:bodyPr anchorCtr="0" anchor="b" bIns="0" lIns="68575" spcFirstLastPara="1" rIns="68575" wrap="square" tIns="34275">
            <a:noAutofit/>
          </a:bodyPr>
          <a:lstStyle>
            <a:lvl1pPr lvl="0" rtl="0" algn="l">
              <a:lnSpc>
                <a:spcPct val="90000"/>
              </a:lnSpc>
              <a:spcBef>
                <a:spcPts val="0"/>
              </a:spcBef>
              <a:spcAft>
                <a:spcPts val="0"/>
              </a:spcAft>
              <a:buClr>
                <a:schemeClr val="dk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88" name="Google Shape;188;p36"/>
          <p:cNvSpPr/>
          <p:nvPr>
            <p:ph idx="2" type="pic"/>
          </p:nvPr>
        </p:nvSpPr>
        <p:spPr>
          <a:xfrm>
            <a:off x="-34787" y="-34787"/>
            <a:ext cx="4606800" cy="5223000"/>
          </a:xfrm>
          <a:prstGeom prst="rect">
            <a:avLst/>
          </a:prstGeom>
          <a:solidFill>
            <a:schemeClr val="lt2"/>
          </a:solidFill>
          <a:ln cap="flat" cmpd="sng" w="28575">
            <a:solidFill>
              <a:schemeClr val="accent5"/>
            </a:solidFill>
            <a:prstDash val="solid"/>
            <a:round/>
            <a:headEnd len="sm" w="sm" type="none"/>
            <a:tailEnd len="sm" w="sm" type="none"/>
          </a:ln>
        </p:spPr>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images">
  <p:cSld name="3 images">
    <p:spTree>
      <p:nvGrpSpPr>
        <p:cNvPr id="189" name="Shape 189"/>
        <p:cNvGrpSpPr/>
        <p:nvPr/>
      </p:nvGrpSpPr>
      <p:grpSpPr>
        <a:xfrm>
          <a:off x="0" y="0"/>
          <a:ext cx="0" cy="0"/>
          <a:chOff x="0" y="0"/>
          <a:chExt cx="0" cy="0"/>
        </a:xfrm>
      </p:grpSpPr>
      <p:sp>
        <p:nvSpPr>
          <p:cNvPr id="190" name="Google Shape;190;p37"/>
          <p:cNvSpPr txBox="1"/>
          <p:nvPr>
            <p:ph idx="12" type="sldNum"/>
          </p:nvPr>
        </p:nvSpPr>
        <p:spPr>
          <a:xfrm>
            <a:off x="628650" y="4598465"/>
            <a:ext cx="2057400" cy="2739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it"/>
              <a:t>‹#›</a:t>
            </a:fld>
            <a:endParaRPr/>
          </a:p>
        </p:txBody>
      </p:sp>
      <p:cxnSp>
        <p:nvCxnSpPr>
          <p:cNvPr id="191" name="Google Shape;191;p37"/>
          <p:cNvCxnSpPr/>
          <p:nvPr/>
        </p:nvCxnSpPr>
        <p:spPr>
          <a:xfrm>
            <a:off x="628650" y="0"/>
            <a:ext cx="0" cy="957300"/>
          </a:xfrm>
          <a:prstGeom prst="straightConnector1">
            <a:avLst/>
          </a:prstGeom>
          <a:noFill/>
          <a:ln cap="flat" cmpd="sng" w="28575">
            <a:solidFill>
              <a:schemeClr val="accent5"/>
            </a:solidFill>
            <a:prstDash val="solid"/>
            <a:miter lim="800000"/>
            <a:headEnd len="sm" w="sm" type="none"/>
            <a:tailEnd len="sm" w="sm" type="none"/>
          </a:ln>
        </p:spPr>
      </p:cxnSp>
      <p:sp>
        <p:nvSpPr>
          <p:cNvPr id="192" name="Google Shape;192;p37"/>
          <p:cNvSpPr txBox="1"/>
          <p:nvPr>
            <p:ph type="title"/>
          </p:nvPr>
        </p:nvSpPr>
        <p:spPr>
          <a:xfrm>
            <a:off x="728042" y="362145"/>
            <a:ext cx="7886700" cy="586800"/>
          </a:xfrm>
          <a:prstGeom prst="rect">
            <a:avLst/>
          </a:prstGeom>
          <a:noFill/>
          <a:ln>
            <a:noFill/>
          </a:ln>
        </p:spPr>
        <p:txBody>
          <a:bodyPr anchorCtr="0" anchor="b" bIns="0" lIns="68575" spcFirstLastPara="1" rIns="68575" wrap="square" tIns="34275">
            <a:noAutofit/>
          </a:bodyPr>
          <a:lstStyle>
            <a:lvl1pPr lvl="0" rtl="0" algn="l">
              <a:lnSpc>
                <a:spcPct val="90000"/>
              </a:lnSpc>
              <a:spcBef>
                <a:spcPts val="0"/>
              </a:spcBef>
              <a:spcAft>
                <a:spcPts val="0"/>
              </a:spcAft>
              <a:buClr>
                <a:schemeClr val="dk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93" name="Google Shape;193;p37"/>
          <p:cNvSpPr/>
          <p:nvPr>
            <p:ph idx="2" type="pic"/>
          </p:nvPr>
        </p:nvSpPr>
        <p:spPr>
          <a:xfrm>
            <a:off x="728042" y="1713500"/>
            <a:ext cx="2356200" cy="1568100"/>
          </a:xfrm>
          <a:prstGeom prst="rect">
            <a:avLst/>
          </a:prstGeom>
          <a:solidFill>
            <a:schemeClr val="lt2"/>
          </a:solidFill>
          <a:ln>
            <a:noFill/>
          </a:ln>
        </p:spPr>
      </p:sp>
      <p:sp>
        <p:nvSpPr>
          <p:cNvPr id="194" name="Google Shape;194;p37"/>
          <p:cNvSpPr/>
          <p:nvPr>
            <p:ph idx="3" type="pic"/>
          </p:nvPr>
        </p:nvSpPr>
        <p:spPr>
          <a:xfrm>
            <a:off x="5926088" y="1713501"/>
            <a:ext cx="2356200" cy="1568100"/>
          </a:xfrm>
          <a:prstGeom prst="rect">
            <a:avLst/>
          </a:prstGeom>
          <a:solidFill>
            <a:schemeClr val="lt2"/>
          </a:solidFill>
          <a:ln>
            <a:noFill/>
          </a:ln>
        </p:spPr>
      </p:sp>
      <p:sp>
        <p:nvSpPr>
          <p:cNvPr id="195" name="Google Shape;195;p37"/>
          <p:cNvSpPr/>
          <p:nvPr>
            <p:ph idx="4" type="pic"/>
          </p:nvPr>
        </p:nvSpPr>
        <p:spPr>
          <a:xfrm>
            <a:off x="3327064" y="1713500"/>
            <a:ext cx="2356200" cy="1568100"/>
          </a:xfrm>
          <a:prstGeom prst="rect">
            <a:avLst/>
          </a:prstGeom>
          <a:solidFill>
            <a:schemeClr val="lt2"/>
          </a:solidFill>
          <a:ln>
            <a:noFill/>
          </a:ln>
        </p:spPr>
      </p:sp>
      <p:sp>
        <p:nvSpPr>
          <p:cNvPr id="196" name="Google Shape;196;p37"/>
          <p:cNvSpPr txBox="1"/>
          <p:nvPr>
            <p:ph idx="1" type="body"/>
          </p:nvPr>
        </p:nvSpPr>
        <p:spPr>
          <a:xfrm>
            <a:off x="905081" y="3029013"/>
            <a:ext cx="2002200" cy="1143300"/>
          </a:xfrm>
          <a:prstGeom prst="rect">
            <a:avLst/>
          </a:prstGeom>
          <a:solidFill>
            <a:schemeClr val="lt1"/>
          </a:solidFill>
          <a:ln>
            <a:noFill/>
          </a:ln>
        </p:spPr>
        <p:txBody>
          <a:bodyPr anchorCtr="0" anchor="t" bIns="34275" lIns="68575" spcFirstLastPara="1" rIns="68575" wrap="square" tIns="67500">
            <a:noAutofit/>
          </a:bodyPr>
          <a:lstStyle>
            <a:lvl1pPr indent="-228600" lvl="0" marL="457200" rtl="0" algn="ctr">
              <a:lnSpc>
                <a:spcPct val="100000"/>
              </a:lnSpc>
              <a:spcBef>
                <a:spcPts val="0"/>
              </a:spcBef>
              <a:spcAft>
                <a:spcPts val="0"/>
              </a:spcAft>
              <a:buSzPts val="1500"/>
              <a:buNone/>
              <a:defRPr sz="1500"/>
            </a:lvl1pPr>
            <a:lvl2pPr indent="-317500" lvl="1" marL="914400" rtl="0" algn="l">
              <a:lnSpc>
                <a:spcPct val="100000"/>
              </a:lnSpc>
              <a:spcBef>
                <a:spcPts val="1400"/>
              </a:spcBef>
              <a:spcAft>
                <a:spcPts val="0"/>
              </a:spcAft>
              <a:buSzPts val="1400"/>
              <a:buChar char="•"/>
              <a:defRPr/>
            </a:lvl2pPr>
            <a:lvl3pPr indent="-317500" lvl="2" marL="1371600" rtl="0" algn="l">
              <a:lnSpc>
                <a:spcPct val="100000"/>
              </a:lnSpc>
              <a:spcBef>
                <a:spcPts val="1400"/>
              </a:spcBef>
              <a:spcAft>
                <a:spcPts val="0"/>
              </a:spcAft>
              <a:buSzPts val="1400"/>
              <a:buChar char="•"/>
              <a:defRPr/>
            </a:lvl3pPr>
            <a:lvl4pPr indent="-317500" lvl="3" marL="1828800" rtl="0" algn="l">
              <a:lnSpc>
                <a:spcPct val="100000"/>
              </a:lnSpc>
              <a:spcBef>
                <a:spcPts val="1400"/>
              </a:spcBef>
              <a:spcAft>
                <a:spcPts val="0"/>
              </a:spcAft>
              <a:buSzPts val="1400"/>
              <a:buChar char="•"/>
              <a:defRPr/>
            </a:lvl4pPr>
            <a:lvl5pPr indent="-317500" lvl="4" marL="2286000" rtl="0" algn="l">
              <a:lnSpc>
                <a:spcPct val="100000"/>
              </a:lnSpc>
              <a:spcBef>
                <a:spcPts val="1400"/>
              </a:spcBef>
              <a:spcAft>
                <a:spcPts val="0"/>
              </a:spcAft>
              <a:buSzPts val="1400"/>
              <a:buChar char="•"/>
              <a:defRPr/>
            </a:lvl5pPr>
            <a:lvl6pPr indent="-317500" lvl="5" marL="2743200" rtl="0" algn="l">
              <a:lnSpc>
                <a:spcPct val="90000"/>
              </a:lnSpc>
              <a:spcBef>
                <a:spcPts val="1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97" name="Google Shape;197;p37"/>
          <p:cNvSpPr txBox="1"/>
          <p:nvPr>
            <p:ph idx="5" type="body"/>
          </p:nvPr>
        </p:nvSpPr>
        <p:spPr>
          <a:xfrm>
            <a:off x="3504104" y="3031458"/>
            <a:ext cx="2002200" cy="1143300"/>
          </a:xfrm>
          <a:prstGeom prst="rect">
            <a:avLst/>
          </a:prstGeom>
          <a:solidFill>
            <a:schemeClr val="lt1"/>
          </a:solidFill>
          <a:ln>
            <a:noFill/>
          </a:ln>
        </p:spPr>
        <p:txBody>
          <a:bodyPr anchorCtr="0" anchor="t" bIns="34275" lIns="68575" spcFirstLastPara="1" rIns="68575" wrap="square" tIns="67500">
            <a:noAutofit/>
          </a:bodyPr>
          <a:lstStyle>
            <a:lvl1pPr indent="-228600" lvl="0" marL="457200" rtl="0" algn="ctr">
              <a:lnSpc>
                <a:spcPct val="100000"/>
              </a:lnSpc>
              <a:spcBef>
                <a:spcPts val="0"/>
              </a:spcBef>
              <a:spcAft>
                <a:spcPts val="0"/>
              </a:spcAft>
              <a:buSzPts val="1500"/>
              <a:buNone/>
              <a:defRPr sz="1500"/>
            </a:lvl1pPr>
            <a:lvl2pPr indent="-317500" lvl="1" marL="914400" rtl="0" algn="l">
              <a:lnSpc>
                <a:spcPct val="100000"/>
              </a:lnSpc>
              <a:spcBef>
                <a:spcPts val="1400"/>
              </a:spcBef>
              <a:spcAft>
                <a:spcPts val="0"/>
              </a:spcAft>
              <a:buSzPts val="1400"/>
              <a:buChar char="•"/>
              <a:defRPr/>
            </a:lvl2pPr>
            <a:lvl3pPr indent="-317500" lvl="2" marL="1371600" rtl="0" algn="l">
              <a:lnSpc>
                <a:spcPct val="100000"/>
              </a:lnSpc>
              <a:spcBef>
                <a:spcPts val="1400"/>
              </a:spcBef>
              <a:spcAft>
                <a:spcPts val="0"/>
              </a:spcAft>
              <a:buSzPts val="1400"/>
              <a:buChar char="•"/>
              <a:defRPr/>
            </a:lvl3pPr>
            <a:lvl4pPr indent="-317500" lvl="3" marL="1828800" rtl="0" algn="l">
              <a:lnSpc>
                <a:spcPct val="100000"/>
              </a:lnSpc>
              <a:spcBef>
                <a:spcPts val="1400"/>
              </a:spcBef>
              <a:spcAft>
                <a:spcPts val="0"/>
              </a:spcAft>
              <a:buSzPts val="1400"/>
              <a:buChar char="•"/>
              <a:defRPr/>
            </a:lvl4pPr>
            <a:lvl5pPr indent="-317500" lvl="4" marL="2286000" rtl="0" algn="l">
              <a:lnSpc>
                <a:spcPct val="100000"/>
              </a:lnSpc>
              <a:spcBef>
                <a:spcPts val="1400"/>
              </a:spcBef>
              <a:spcAft>
                <a:spcPts val="0"/>
              </a:spcAft>
              <a:buSzPts val="1400"/>
              <a:buChar char="•"/>
              <a:defRPr/>
            </a:lvl5pPr>
            <a:lvl6pPr indent="-317500" lvl="5" marL="2743200" rtl="0" algn="l">
              <a:lnSpc>
                <a:spcPct val="90000"/>
              </a:lnSpc>
              <a:spcBef>
                <a:spcPts val="1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98" name="Google Shape;198;p37"/>
          <p:cNvSpPr txBox="1"/>
          <p:nvPr>
            <p:ph idx="6" type="body"/>
          </p:nvPr>
        </p:nvSpPr>
        <p:spPr>
          <a:xfrm>
            <a:off x="6103127" y="3028078"/>
            <a:ext cx="2002200" cy="1143300"/>
          </a:xfrm>
          <a:prstGeom prst="rect">
            <a:avLst/>
          </a:prstGeom>
          <a:solidFill>
            <a:schemeClr val="lt1"/>
          </a:solidFill>
          <a:ln>
            <a:noFill/>
          </a:ln>
        </p:spPr>
        <p:txBody>
          <a:bodyPr anchorCtr="0" anchor="t" bIns="34275" lIns="68575" spcFirstLastPara="1" rIns="68575" wrap="square" tIns="67500">
            <a:noAutofit/>
          </a:bodyPr>
          <a:lstStyle>
            <a:lvl1pPr indent="-228600" lvl="0" marL="457200" rtl="0" algn="ctr">
              <a:lnSpc>
                <a:spcPct val="100000"/>
              </a:lnSpc>
              <a:spcBef>
                <a:spcPts val="0"/>
              </a:spcBef>
              <a:spcAft>
                <a:spcPts val="0"/>
              </a:spcAft>
              <a:buSzPts val="1500"/>
              <a:buNone/>
              <a:defRPr sz="1500"/>
            </a:lvl1pPr>
            <a:lvl2pPr indent="-317500" lvl="1" marL="914400" rtl="0" algn="l">
              <a:lnSpc>
                <a:spcPct val="100000"/>
              </a:lnSpc>
              <a:spcBef>
                <a:spcPts val="1400"/>
              </a:spcBef>
              <a:spcAft>
                <a:spcPts val="0"/>
              </a:spcAft>
              <a:buSzPts val="1400"/>
              <a:buChar char="•"/>
              <a:defRPr/>
            </a:lvl2pPr>
            <a:lvl3pPr indent="-317500" lvl="2" marL="1371600" rtl="0" algn="l">
              <a:lnSpc>
                <a:spcPct val="100000"/>
              </a:lnSpc>
              <a:spcBef>
                <a:spcPts val="1400"/>
              </a:spcBef>
              <a:spcAft>
                <a:spcPts val="0"/>
              </a:spcAft>
              <a:buSzPts val="1400"/>
              <a:buChar char="•"/>
              <a:defRPr/>
            </a:lvl3pPr>
            <a:lvl4pPr indent="-317500" lvl="3" marL="1828800" rtl="0" algn="l">
              <a:lnSpc>
                <a:spcPct val="100000"/>
              </a:lnSpc>
              <a:spcBef>
                <a:spcPts val="1400"/>
              </a:spcBef>
              <a:spcAft>
                <a:spcPts val="0"/>
              </a:spcAft>
              <a:buSzPts val="1400"/>
              <a:buChar char="•"/>
              <a:defRPr/>
            </a:lvl4pPr>
            <a:lvl5pPr indent="-317500" lvl="4" marL="2286000" rtl="0" algn="l">
              <a:lnSpc>
                <a:spcPct val="100000"/>
              </a:lnSpc>
              <a:spcBef>
                <a:spcPts val="1400"/>
              </a:spcBef>
              <a:spcAft>
                <a:spcPts val="0"/>
              </a:spcAft>
              <a:buSzPts val="1400"/>
              <a:buChar char="•"/>
              <a:defRPr/>
            </a:lvl5pPr>
            <a:lvl6pPr indent="-317500" lvl="5" marL="2743200" rtl="0" algn="l">
              <a:lnSpc>
                <a:spcPct val="90000"/>
              </a:lnSpc>
              <a:spcBef>
                <a:spcPts val="1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images">
  <p:cSld name="4 images">
    <p:spTree>
      <p:nvGrpSpPr>
        <p:cNvPr id="199" name="Shape 199"/>
        <p:cNvGrpSpPr/>
        <p:nvPr/>
      </p:nvGrpSpPr>
      <p:grpSpPr>
        <a:xfrm>
          <a:off x="0" y="0"/>
          <a:ext cx="0" cy="0"/>
          <a:chOff x="0" y="0"/>
          <a:chExt cx="0" cy="0"/>
        </a:xfrm>
      </p:grpSpPr>
      <p:sp>
        <p:nvSpPr>
          <p:cNvPr id="200" name="Google Shape;200;p38"/>
          <p:cNvSpPr txBox="1"/>
          <p:nvPr>
            <p:ph idx="12" type="sldNum"/>
          </p:nvPr>
        </p:nvSpPr>
        <p:spPr>
          <a:xfrm>
            <a:off x="628650" y="4598465"/>
            <a:ext cx="2057400" cy="2739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it"/>
              <a:t>‹#›</a:t>
            </a:fld>
            <a:endParaRPr/>
          </a:p>
        </p:txBody>
      </p:sp>
      <p:cxnSp>
        <p:nvCxnSpPr>
          <p:cNvPr id="201" name="Google Shape;201;p38"/>
          <p:cNvCxnSpPr/>
          <p:nvPr/>
        </p:nvCxnSpPr>
        <p:spPr>
          <a:xfrm>
            <a:off x="628650" y="0"/>
            <a:ext cx="0" cy="957300"/>
          </a:xfrm>
          <a:prstGeom prst="straightConnector1">
            <a:avLst/>
          </a:prstGeom>
          <a:noFill/>
          <a:ln cap="flat" cmpd="sng" w="28575">
            <a:solidFill>
              <a:schemeClr val="accent5"/>
            </a:solidFill>
            <a:prstDash val="solid"/>
            <a:miter lim="800000"/>
            <a:headEnd len="sm" w="sm" type="none"/>
            <a:tailEnd len="sm" w="sm" type="none"/>
          </a:ln>
        </p:spPr>
      </p:cxnSp>
      <p:sp>
        <p:nvSpPr>
          <p:cNvPr id="202" name="Google Shape;202;p38"/>
          <p:cNvSpPr txBox="1"/>
          <p:nvPr>
            <p:ph type="title"/>
          </p:nvPr>
        </p:nvSpPr>
        <p:spPr>
          <a:xfrm>
            <a:off x="728042" y="362145"/>
            <a:ext cx="7886700" cy="586800"/>
          </a:xfrm>
          <a:prstGeom prst="rect">
            <a:avLst/>
          </a:prstGeom>
          <a:noFill/>
          <a:ln>
            <a:noFill/>
          </a:ln>
        </p:spPr>
        <p:txBody>
          <a:bodyPr anchorCtr="0" anchor="b" bIns="0" lIns="68575" spcFirstLastPara="1" rIns="68575" wrap="square" tIns="34275">
            <a:noAutofit/>
          </a:bodyPr>
          <a:lstStyle>
            <a:lvl1pPr lvl="0" rtl="0" algn="l">
              <a:lnSpc>
                <a:spcPct val="90000"/>
              </a:lnSpc>
              <a:spcBef>
                <a:spcPts val="0"/>
              </a:spcBef>
              <a:spcAft>
                <a:spcPts val="0"/>
              </a:spcAft>
              <a:buClr>
                <a:schemeClr val="dk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03" name="Google Shape;203;p38"/>
          <p:cNvSpPr/>
          <p:nvPr>
            <p:ph idx="2" type="pic"/>
          </p:nvPr>
        </p:nvSpPr>
        <p:spPr>
          <a:xfrm>
            <a:off x="2785402" y="1619968"/>
            <a:ext cx="1846200" cy="1228800"/>
          </a:xfrm>
          <a:prstGeom prst="rect">
            <a:avLst/>
          </a:prstGeom>
          <a:solidFill>
            <a:schemeClr val="lt2"/>
          </a:solidFill>
          <a:ln>
            <a:noFill/>
          </a:ln>
        </p:spPr>
      </p:sp>
      <p:sp>
        <p:nvSpPr>
          <p:cNvPr id="204" name="Google Shape;204;p38"/>
          <p:cNvSpPr/>
          <p:nvPr>
            <p:ph idx="3" type="pic"/>
          </p:nvPr>
        </p:nvSpPr>
        <p:spPr>
          <a:xfrm>
            <a:off x="2785401" y="2976661"/>
            <a:ext cx="1846200" cy="1228800"/>
          </a:xfrm>
          <a:prstGeom prst="rect">
            <a:avLst/>
          </a:prstGeom>
          <a:solidFill>
            <a:schemeClr val="lt2"/>
          </a:solidFill>
          <a:ln>
            <a:noFill/>
          </a:ln>
        </p:spPr>
      </p:sp>
      <p:sp>
        <p:nvSpPr>
          <p:cNvPr id="205" name="Google Shape;205;p38"/>
          <p:cNvSpPr/>
          <p:nvPr>
            <p:ph idx="4" type="pic"/>
          </p:nvPr>
        </p:nvSpPr>
        <p:spPr>
          <a:xfrm>
            <a:off x="4743410" y="1619967"/>
            <a:ext cx="1846200" cy="1228800"/>
          </a:xfrm>
          <a:prstGeom prst="rect">
            <a:avLst/>
          </a:prstGeom>
          <a:solidFill>
            <a:schemeClr val="lt2"/>
          </a:solidFill>
          <a:ln>
            <a:noFill/>
          </a:ln>
        </p:spPr>
      </p:sp>
      <p:sp>
        <p:nvSpPr>
          <p:cNvPr id="206" name="Google Shape;206;p38"/>
          <p:cNvSpPr txBox="1"/>
          <p:nvPr>
            <p:ph idx="1" type="body"/>
          </p:nvPr>
        </p:nvSpPr>
        <p:spPr>
          <a:xfrm>
            <a:off x="6701420" y="2976660"/>
            <a:ext cx="1890000" cy="1228800"/>
          </a:xfrm>
          <a:prstGeom prst="rect">
            <a:avLst/>
          </a:prstGeom>
          <a:noFill/>
          <a:ln>
            <a:noFill/>
          </a:ln>
        </p:spPr>
        <p:txBody>
          <a:bodyPr anchorCtr="0" anchor="t" bIns="34275" lIns="68575" spcFirstLastPara="1" rIns="68575" wrap="square" tIns="67500">
            <a:noAutofit/>
          </a:bodyPr>
          <a:lstStyle>
            <a:lvl1pPr indent="-228600" lvl="0" marL="457200" rtl="0" algn="l">
              <a:lnSpc>
                <a:spcPct val="100000"/>
              </a:lnSpc>
              <a:spcBef>
                <a:spcPts val="0"/>
              </a:spcBef>
              <a:spcAft>
                <a:spcPts val="0"/>
              </a:spcAft>
              <a:buSzPts val="1500"/>
              <a:buNone/>
              <a:defRPr sz="1500"/>
            </a:lvl1pPr>
            <a:lvl2pPr indent="-317500" lvl="1" marL="914400" rtl="0" algn="l">
              <a:lnSpc>
                <a:spcPct val="100000"/>
              </a:lnSpc>
              <a:spcBef>
                <a:spcPts val="1400"/>
              </a:spcBef>
              <a:spcAft>
                <a:spcPts val="0"/>
              </a:spcAft>
              <a:buSzPts val="1400"/>
              <a:buChar char="•"/>
              <a:defRPr/>
            </a:lvl2pPr>
            <a:lvl3pPr indent="-317500" lvl="2" marL="1371600" rtl="0" algn="l">
              <a:lnSpc>
                <a:spcPct val="100000"/>
              </a:lnSpc>
              <a:spcBef>
                <a:spcPts val="1400"/>
              </a:spcBef>
              <a:spcAft>
                <a:spcPts val="0"/>
              </a:spcAft>
              <a:buSzPts val="1400"/>
              <a:buChar char="•"/>
              <a:defRPr/>
            </a:lvl3pPr>
            <a:lvl4pPr indent="-317500" lvl="3" marL="1828800" rtl="0" algn="l">
              <a:lnSpc>
                <a:spcPct val="100000"/>
              </a:lnSpc>
              <a:spcBef>
                <a:spcPts val="1400"/>
              </a:spcBef>
              <a:spcAft>
                <a:spcPts val="0"/>
              </a:spcAft>
              <a:buSzPts val="1400"/>
              <a:buChar char="•"/>
              <a:defRPr/>
            </a:lvl4pPr>
            <a:lvl5pPr indent="-317500" lvl="4" marL="2286000" rtl="0" algn="l">
              <a:lnSpc>
                <a:spcPct val="100000"/>
              </a:lnSpc>
              <a:spcBef>
                <a:spcPts val="1400"/>
              </a:spcBef>
              <a:spcAft>
                <a:spcPts val="0"/>
              </a:spcAft>
              <a:buSzPts val="1400"/>
              <a:buChar char="•"/>
              <a:defRPr/>
            </a:lvl5pPr>
            <a:lvl6pPr indent="-317500" lvl="5" marL="2743200" rtl="0" algn="l">
              <a:lnSpc>
                <a:spcPct val="90000"/>
              </a:lnSpc>
              <a:spcBef>
                <a:spcPts val="1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07" name="Google Shape;207;p38"/>
          <p:cNvSpPr txBox="1"/>
          <p:nvPr>
            <p:ph idx="5" type="body"/>
          </p:nvPr>
        </p:nvSpPr>
        <p:spPr>
          <a:xfrm>
            <a:off x="775213" y="1619968"/>
            <a:ext cx="1890000" cy="1228800"/>
          </a:xfrm>
          <a:prstGeom prst="rect">
            <a:avLst/>
          </a:prstGeom>
          <a:noFill/>
          <a:ln>
            <a:noFill/>
          </a:ln>
        </p:spPr>
        <p:txBody>
          <a:bodyPr anchorCtr="0" anchor="t" bIns="34275" lIns="68575" spcFirstLastPara="1" rIns="68575" wrap="square" tIns="67500">
            <a:noAutofit/>
          </a:bodyPr>
          <a:lstStyle>
            <a:lvl1pPr indent="-228600" lvl="0" marL="457200" rtl="0" algn="r">
              <a:lnSpc>
                <a:spcPct val="100000"/>
              </a:lnSpc>
              <a:spcBef>
                <a:spcPts val="0"/>
              </a:spcBef>
              <a:spcAft>
                <a:spcPts val="0"/>
              </a:spcAft>
              <a:buSzPts val="1500"/>
              <a:buNone/>
              <a:defRPr sz="1500"/>
            </a:lvl1pPr>
            <a:lvl2pPr indent="-317500" lvl="1" marL="914400" rtl="0" algn="l">
              <a:lnSpc>
                <a:spcPct val="100000"/>
              </a:lnSpc>
              <a:spcBef>
                <a:spcPts val="1400"/>
              </a:spcBef>
              <a:spcAft>
                <a:spcPts val="0"/>
              </a:spcAft>
              <a:buSzPts val="1400"/>
              <a:buChar char="•"/>
              <a:defRPr/>
            </a:lvl2pPr>
            <a:lvl3pPr indent="-317500" lvl="2" marL="1371600" rtl="0" algn="l">
              <a:lnSpc>
                <a:spcPct val="100000"/>
              </a:lnSpc>
              <a:spcBef>
                <a:spcPts val="1400"/>
              </a:spcBef>
              <a:spcAft>
                <a:spcPts val="0"/>
              </a:spcAft>
              <a:buSzPts val="1400"/>
              <a:buChar char="•"/>
              <a:defRPr/>
            </a:lvl3pPr>
            <a:lvl4pPr indent="-317500" lvl="3" marL="1828800" rtl="0" algn="l">
              <a:lnSpc>
                <a:spcPct val="100000"/>
              </a:lnSpc>
              <a:spcBef>
                <a:spcPts val="1400"/>
              </a:spcBef>
              <a:spcAft>
                <a:spcPts val="0"/>
              </a:spcAft>
              <a:buSzPts val="1400"/>
              <a:buChar char="•"/>
              <a:defRPr/>
            </a:lvl4pPr>
            <a:lvl5pPr indent="-317500" lvl="4" marL="2286000" rtl="0" algn="l">
              <a:lnSpc>
                <a:spcPct val="100000"/>
              </a:lnSpc>
              <a:spcBef>
                <a:spcPts val="1400"/>
              </a:spcBef>
              <a:spcAft>
                <a:spcPts val="0"/>
              </a:spcAft>
              <a:buSzPts val="1400"/>
              <a:buChar char="•"/>
              <a:defRPr/>
            </a:lvl5pPr>
            <a:lvl6pPr indent="-317500" lvl="5" marL="2743200" rtl="0" algn="l">
              <a:lnSpc>
                <a:spcPct val="90000"/>
              </a:lnSpc>
              <a:spcBef>
                <a:spcPts val="1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08" name="Google Shape;208;p38"/>
          <p:cNvSpPr/>
          <p:nvPr>
            <p:ph idx="6" type="pic"/>
          </p:nvPr>
        </p:nvSpPr>
        <p:spPr>
          <a:xfrm>
            <a:off x="4743412" y="2976660"/>
            <a:ext cx="1846200" cy="1228800"/>
          </a:xfrm>
          <a:prstGeom prst="rect">
            <a:avLst/>
          </a:prstGeom>
          <a:solidFill>
            <a:schemeClr val="lt2"/>
          </a:solidFill>
          <a:ln>
            <a:noFill/>
          </a:ln>
        </p:spPr>
      </p:sp>
      <p:sp>
        <p:nvSpPr>
          <p:cNvPr id="209" name="Google Shape;209;p38"/>
          <p:cNvSpPr txBox="1"/>
          <p:nvPr>
            <p:ph idx="7" type="body"/>
          </p:nvPr>
        </p:nvSpPr>
        <p:spPr>
          <a:xfrm>
            <a:off x="775213" y="2976661"/>
            <a:ext cx="1890000" cy="1228800"/>
          </a:xfrm>
          <a:prstGeom prst="rect">
            <a:avLst/>
          </a:prstGeom>
          <a:noFill/>
          <a:ln>
            <a:noFill/>
          </a:ln>
        </p:spPr>
        <p:txBody>
          <a:bodyPr anchorCtr="0" anchor="t" bIns="34275" lIns="68575" spcFirstLastPara="1" rIns="68575" wrap="square" tIns="67500">
            <a:noAutofit/>
          </a:bodyPr>
          <a:lstStyle>
            <a:lvl1pPr indent="-228600" lvl="0" marL="457200" rtl="0" algn="r">
              <a:lnSpc>
                <a:spcPct val="100000"/>
              </a:lnSpc>
              <a:spcBef>
                <a:spcPts val="0"/>
              </a:spcBef>
              <a:spcAft>
                <a:spcPts val="0"/>
              </a:spcAft>
              <a:buSzPts val="1500"/>
              <a:buNone/>
              <a:defRPr sz="1500"/>
            </a:lvl1pPr>
            <a:lvl2pPr indent="-317500" lvl="1" marL="914400" rtl="0" algn="l">
              <a:lnSpc>
                <a:spcPct val="100000"/>
              </a:lnSpc>
              <a:spcBef>
                <a:spcPts val="1400"/>
              </a:spcBef>
              <a:spcAft>
                <a:spcPts val="0"/>
              </a:spcAft>
              <a:buSzPts val="1400"/>
              <a:buChar char="•"/>
              <a:defRPr/>
            </a:lvl2pPr>
            <a:lvl3pPr indent="-317500" lvl="2" marL="1371600" rtl="0" algn="l">
              <a:lnSpc>
                <a:spcPct val="100000"/>
              </a:lnSpc>
              <a:spcBef>
                <a:spcPts val="1400"/>
              </a:spcBef>
              <a:spcAft>
                <a:spcPts val="0"/>
              </a:spcAft>
              <a:buSzPts val="1400"/>
              <a:buChar char="•"/>
              <a:defRPr/>
            </a:lvl3pPr>
            <a:lvl4pPr indent="-317500" lvl="3" marL="1828800" rtl="0" algn="l">
              <a:lnSpc>
                <a:spcPct val="100000"/>
              </a:lnSpc>
              <a:spcBef>
                <a:spcPts val="1400"/>
              </a:spcBef>
              <a:spcAft>
                <a:spcPts val="0"/>
              </a:spcAft>
              <a:buSzPts val="1400"/>
              <a:buChar char="•"/>
              <a:defRPr/>
            </a:lvl4pPr>
            <a:lvl5pPr indent="-317500" lvl="4" marL="2286000" rtl="0" algn="l">
              <a:lnSpc>
                <a:spcPct val="100000"/>
              </a:lnSpc>
              <a:spcBef>
                <a:spcPts val="1400"/>
              </a:spcBef>
              <a:spcAft>
                <a:spcPts val="0"/>
              </a:spcAft>
              <a:buSzPts val="1400"/>
              <a:buChar char="•"/>
              <a:defRPr/>
            </a:lvl5pPr>
            <a:lvl6pPr indent="-317500" lvl="5" marL="2743200" rtl="0" algn="l">
              <a:lnSpc>
                <a:spcPct val="90000"/>
              </a:lnSpc>
              <a:spcBef>
                <a:spcPts val="1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10" name="Google Shape;210;p38"/>
          <p:cNvSpPr txBox="1"/>
          <p:nvPr>
            <p:ph idx="8" type="body"/>
          </p:nvPr>
        </p:nvSpPr>
        <p:spPr>
          <a:xfrm>
            <a:off x="6724741" y="1619967"/>
            <a:ext cx="1890000" cy="1228800"/>
          </a:xfrm>
          <a:prstGeom prst="rect">
            <a:avLst/>
          </a:prstGeom>
          <a:noFill/>
          <a:ln>
            <a:noFill/>
          </a:ln>
        </p:spPr>
        <p:txBody>
          <a:bodyPr anchorCtr="0" anchor="t" bIns="34275" lIns="68575" spcFirstLastPara="1" rIns="68575" wrap="square" tIns="67500">
            <a:noAutofit/>
          </a:bodyPr>
          <a:lstStyle>
            <a:lvl1pPr indent="-228600" lvl="0" marL="457200" rtl="0" algn="l">
              <a:lnSpc>
                <a:spcPct val="100000"/>
              </a:lnSpc>
              <a:spcBef>
                <a:spcPts val="0"/>
              </a:spcBef>
              <a:spcAft>
                <a:spcPts val="0"/>
              </a:spcAft>
              <a:buSzPts val="1500"/>
              <a:buNone/>
              <a:defRPr sz="1500"/>
            </a:lvl1pPr>
            <a:lvl2pPr indent="-317500" lvl="1" marL="914400" rtl="0" algn="l">
              <a:lnSpc>
                <a:spcPct val="100000"/>
              </a:lnSpc>
              <a:spcBef>
                <a:spcPts val="1400"/>
              </a:spcBef>
              <a:spcAft>
                <a:spcPts val="0"/>
              </a:spcAft>
              <a:buSzPts val="1400"/>
              <a:buChar char="•"/>
              <a:defRPr/>
            </a:lvl2pPr>
            <a:lvl3pPr indent="-317500" lvl="2" marL="1371600" rtl="0" algn="l">
              <a:lnSpc>
                <a:spcPct val="100000"/>
              </a:lnSpc>
              <a:spcBef>
                <a:spcPts val="1400"/>
              </a:spcBef>
              <a:spcAft>
                <a:spcPts val="0"/>
              </a:spcAft>
              <a:buSzPts val="1400"/>
              <a:buChar char="•"/>
              <a:defRPr/>
            </a:lvl3pPr>
            <a:lvl4pPr indent="-317500" lvl="3" marL="1828800" rtl="0" algn="l">
              <a:lnSpc>
                <a:spcPct val="100000"/>
              </a:lnSpc>
              <a:spcBef>
                <a:spcPts val="1400"/>
              </a:spcBef>
              <a:spcAft>
                <a:spcPts val="0"/>
              </a:spcAft>
              <a:buSzPts val="1400"/>
              <a:buChar char="•"/>
              <a:defRPr/>
            </a:lvl4pPr>
            <a:lvl5pPr indent="-317500" lvl="4" marL="2286000" rtl="0" algn="l">
              <a:lnSpc>
                <a:spcPct val="100000"/>
              </a:lnSpc>
              <a:spcBef>
                <a:spcPts val="1400"/>
              </a:spcBef>
              <a:spcAft>
                <a:spcPts val="0"/>
              </a:spcAft>
              <a:buSzPts val="1400"/>
              <a:buChar char="•"/>
              <a:defRPr/>
            </a:lvl5pPr>
            <a:lvl6pPr indent="-317500" lvl="5" marL="2743200" rtl="0" algn="l">
              <a:lnSpc>
                <a:spcPct val="90000"/>
              </a:lnSpc>
              <a:spcBef>
                <a:spcPts val="1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211" name="Shape 211"/>
        <p:cNvGrpSpPr/>
        <p:nvPr/>
      </p:nvGrpSpPr>
      <p:grpSpPr>
        <a:xfrm>
          <a:off x="0" y="0"/>
          <a:ext cx="0" cy="0"/>
          <a:chOff x="0" y="0"/>
          <a:chExt cx="0" cy="0"/>
        </a:xfrm>
      </p:grpSpPr>
      <p:sp>
        <p:nvSpPr>
          <p:cNvPr id="212" name="Google Shape;212;p39"/>
          <p:cNvSpPr/>
          <p:nvPr>
            <p:ph idx="2" type="pic"/>
          </p:nvPr>
        </p:nvSpPr>
        <p:spPr>
          <a:xfrm>
            <a:off x="0" y="0"/>
            <a:ext cx="9144000" cy="2571900"/>
          </a:xfrm>
          <a:prstGeom prst="rect">
            <a:avLst/>
          </a:prstGeom>
          <a:solidFill>
            <a:schemeClr val="lt2"/>
          </a:solidFill>
          <a:ln>
            <a:noFill/>
          </a:ln>
        </p:spPr>
      </p:sp>
      <p:sp>
        <p:nvSpPr>
          <p:cNvPr id="213" name="Google Shape;213;p39"/>
          <p:cNvSpPr txBox="1"/>
          <p:nvPr>
            <p:ph type="title"/>
          </p:nvPr>
        </p:nvSpPr>
        <p:spPr>
          <a:xfrm>
            <a:off x="628650" y="1984982"/>
            <a:ext cx="7886700" cy="586800"/>
          </a:xfrm>
          <a:prstGeom prst="rect">
            <a:avLst/>
          </a:prstGeom>
          <a:solidFill>
            <a:schemeClr val="lt1"/>
          </a:solidFill>
          <a:ln>
            <a:noFill/>
          </a:ln>
        </p:spPr>
        <p:txBody>
          <a:bodyPr anchorCtr="0" anchor="b" bIns="0" lIns="68575" spcFirstLastPara="1" rIns="68575" wrap="square" tIns="34275">
            <a:noAutofit/>
          </a:bodyPr>
          <a:lstStyle>
            <a:lvl1pPr lvl="0" rtl="0" algn="l">
              <a:lnSpc>
                <a:spcPct val="90000"/>
              </a:lnSpc>
              <a:spcBef>
                <a:spcPts val="0"/>
              </a:spcBef>
              <a:spcAft>
                <a:spcPts val="0"/>
              </a:spcAft>
              <a:buClr>
                <a:schemeClr val="dk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14" name="Google Shape;214;p39"/>
          <p:cNvSpPr txBox="1"/>
          <p:nvPr>
            <p:ph idx="12" type="sldNum"/>
          </p:nvPr>
        </p:nvSpPr>
        <p:spPr>
          <a:xfrm>
            <a:off x="628650" y="4598465"/>
            <a:ext cx="2057400" cy="2739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it"/>
              <a:t>‹#›</a:t>
            </a:fld>
            <a:endParaRPr/>
          </a:p>
        </p:txBody>
      </p:sp>
      <p:sp>
        <p:nvSpPr>
          <p:cNvPr id="215" name="Google Shape;215;p39"/>
          <p:cNvSpPr txBox="1"/>
          <p:nvPr>
            <p:ph idx="1" type="body"/>
          </p:nvPr>
        </p:nvSpPr>
        <p:spPr>
          <a:xfrm>
            <a:off x="628650" y="2722960"/>
            <a:ext cx="7886700" cy="1526400"/>
          </a:xfrm>
          <a:prstGeom prst="rect">
            <a:avLst/>
          </a:prstGeom>
          <a:noFill/>
          <a:ln>
            <a:noFill/>
          </a:ln>
        </p:spPr>
        <p:txBody>
          <a:bodyPr anchorCtr="0" anchor="t" bIns="34275" lIns="68575" spcFirstLastPara="1" rIns="68575" wrap="square" tIns="34275">
            <a:noAutofit/>
          </a:bodyPr>
          <a:lstStyle>
            <a:lvl1pPr indent="-317500" lvl="0" marL="457200" rtl="0" algn="l">
              <a:lnSpc>
                <a:spcPct val="100000"/>
              </a:lnSpc>
              <a:spcBef>
                <a:spcPts val="0"/>
              </a:spcBef>
              <a:spcAft>
                <a:spcPts val="0"/>
              </a:spcAft>
              <a:buSzPts val="1400"/>
              <a:buChar char="•"/>
              <a:defRPr/>
            </a:lvl1pPr>
            <a:lvl2pPr indent="-317500" lvl="1" marL="914400" rtl="0" algn="l">
              <a:lnSpc>
                <a:spcPct val="100000"/>
              </a:lnSpc>
              <a:spcBef>
                <a:spcPts val="1400"/>
              </a:spcBef>
              <a:spcAft>
                <a:spcPts val="0"/>
              </a:spcAft>
              <a:buSzPts val="1400"/>
              <a:buChar char="•"/>
              <a:defRPr/>
            </a:lvl2pPr>
            <a:lvl3pPr indent="-317500" lvl="2" marL="1371600" rtl="0" algn="l">
              <a:lnSpc>
                <a:spcPct val="100000"/>
              </a:lnSpc>
              <a:spcBef>
                <a:spcPts val="1400"/>
              </a:spcBef>
              <a:spcAft>
                <a:spcPts val="0"/>
              </a:spcAft>
              <a:buSzPts val="1400"/>
              <a:buChar char="•"/>
              <a:defRPr/>
            </a:lvl3pPr>
            <a:lvl4pPr indent="-317500" lvl="3" marL="1828800" rtl="0" algn="l">
              <a:lnSpc>
                <a:spcPct val="100000"/>
              </a:lnSpc>
              <a:spcBef>
                <a:spcPts val="1400"/>
              </a:spcBef>
              <a:spcAft>
                <a:spcPts val="0"/>
              </a:spcAft>
              <a:buSzPts val="1400"/>
              <a:buChar char="•"/>
              <a:defRPr/>
            </a:lvl4pPr>
            <a:lvl5pPr indent="-317500" lvl="4" marL="2286000" rtl="0" algn="l">
              <a:lnSpc>
                <a:spcPct val="100000"/>
              </a:lnSpc>
              <a:spcBef>
                <a:spcPts val="1400"/>
              </a:spcBef>
              <a:spcAft>
                <a:spcPts val="0"/>
              </a:spcAft>
              <a:buSzPts val="1400"/>
              <a:buChar char="•"/>
              <a:defRPr/>
            </a:lvl5pPr>
            <a:lvl6pPr indent="-317500" lvl="5" marL="2743200" rtl="0" algn="l">
              <a:lnSpc>
                <a:spcPct val="90000"/>
              </a:lnSpc>
              <a:spcBef>
                <a:spcPts val="1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6" name="Shape 216"/>
        <p:cNvGrpSpPr/>
        <p:nvPr/>
      </p:nvGrpSpPr>
      <p:grpSpPr>
        <a:xfrm>
          <a:off x="0" y="0"/>
          <a:ext cx="0" cy="0"/>
          <a:chOff x="0" y="0"/>
          <a:chExt cx="0" cy="0"/>
        </a:xfrm>
      </p:grpSpPr>
      <p:sp>
        <p:nvSpPr>
          <p:cNvPr id="217" name="Google Shape;217;p40"/>
          <p:cNvSpPr txBox="1"/>
          <p:nvPr>
            <p:ph idx="12" type="sldNum"/>
          </p:nvPr>
        </p:nvSpPr>
        <p:spPr>
          <a:xfrm>
            <a:off x="628650" y="4598465"/>
            <a:ext cx="2057400" cy="2739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3" name="Shape 23"/>
        <p:cNvGrpSpPr/>
        <p:nvPr/>
      </p:nvGrpSpPr>
      <p:grpSpPr>
        <a:xfrm>
          <a:off x="0" y="0"/>
          <a:ext cx="0" cy="0"/>
          <a:chOff x="0" y="0"/>
          <a:chExt cx="0" cy="0"/>
        </a:xfrm>
      </p:grpSpPr>
      <p:sp>
        <p:nvSpPr>
          <p:cNvPr id="24" name="Google Shape;24;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5" name="Google Shape;25;p5"/>
          <p:cNvSpPr txBox="1"/>
          <p:nvPr>
            <p:ph idx="1" type="body"/>
          </p:nvPr>
        </p:nvSpPr>
        <p:spPr>
          <a:xfrm>
            <a:off x="311700" y="1234050"/>
            <a:ext cx="3999900" cy="33348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6" name="Google Shape;26;p5"/>
          <p:cNvSpPr txBox="1"/>
          <p:nvPr>
            <p:ph idx="2" type="body"/>
          </p:nvPr>
        </p:nvSpPr>
        <p:spPr>
          <a:xfrm>
            <a:off x="4832400" y="1234050"/>
            <a:ext cx="3999900" cy="33348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7" name="Google Shape;27;p5"/>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 name="Shape 28"/>
        <p:cNvGrpSpPr/>
        <p:nvPr/>
      </p:nvGrpSpPr>
      <p:grpSpPr>
        <a:xfrm>
          <a:off x="0" y="0"/>
          <a:ext cx="0" cy="0"/>
          <a:chOff x="0" y="0"/>
          <a:chExt cx="0" cy="0"/>
        </a:xfrm>
      </p:grpSpPr>
      <p:sp>
        <p:nvSpPr>
          <p:cNvPr id="29" name="Google Shape;29;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0" name="Google Shape;30;p6"/>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1" name="Shape 31"/>
        <p:cNvGrpSpPr/>
        <p:nvPr/>
      </p:nvGrpSpPr>
      <p:grpSpPr>
        <a:xfrm>
          <a:off x="0" y="0"/>
          <a:ext cx="0" cy="0"/>
          <a:chOff x="0" y="0"/>
          <a:chExt cx="0" cy="0"/>
        </a:xfrm>
      </p:grpSpPr>
      <p:sp>
        <p:nvSpPr>
          <p:cNvPr id="32" name="Google Shape;32;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3" name="Google Shape;33;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4" name="Google Shape;34;p7"/>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35" name="Shape 35"/>
        <p:cNvGrpSpPr/>
        <p:nvPr/>
      </p:nvGrpSpPr>
      <p:grpSpPr>
        <a:xfrm>
          <a:off x="0" y="0"/>
          <a:ext cx="0" cy="0"/>
          <a:chOff x="0" y="0"/>
          <a:chExt cx="0" cy="0"/>
        </a:xfrm>
      </p:grpSpPr>
      <p:sp>
        <p:nvSpPr>
          <p:cNvPr id="36" name="Google Shape;36;p8"/>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1pPr>
            <a:lvl2pPr lvl="1"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2pPr>
            <a:lvl3pPr lvl="2"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3pPr>
            <a:lvl4pPr lvl="3"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4pPr>
            <a:lvl5pPr lvl="4"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5pPr>
            <a:lvl6pPr lvl="5"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6pPr>
            <a:lvl7pPr lvl="6"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7pPr>
            <a:lvl8pPr lvl="7"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8pPr>
            <a:lvl9pPr lvl="8"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9pPr>
          </a:lstStyle>
          <a:p/>
        </p:txBody>
      </p:sp>
      <p:sp>
        <p:nvSpPr>
          <p:cNvPr id="37" name="Google Shape;37;p8"/>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8"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0" name="Google Shape;40;p9"/>
          <p:cNvCxnSpPr/>
          <p:nvPr/>
        </p:nvCxnSpPr>
        <p:spPr>
          <a:xfrm>
            <a:off x="5029675" y="4495500"/>
            <a:ext cx="468300" cy="0"/>
          </a:xfrm>
          <a:prstGeom prst="straightConnector1">
            <a:avLst/>
          </a:prstGeom>
          <a:noFill/>
          <a:ln cap="flat" cmpd="sng" w="19050">
            <a:solidFill>
              <a:schemeClr val="dk2"/>
            </a:solidFill>
            <a:prstDash val="solid"/>
            <a:round/>
            <a:headEnd len="sm" w="sm" type="none"/>
            <a:tailEnd len="sm" w="sm" type="none"/>
          </a:ln>
        </p:spPr>
      </p:cxnSp>
      <p:sp>
        <p:nvSpPr>
          <p:cNvPr id="41" name="Google Shape;41;p9"/>
          <p:cNvSpPr txBox="1"/>
          <p:nvPr>
            <p:ph type="title"/>
          </p:nvPr>
        </p:nvSpPr>
        <p:spPr>
          <a:xfrm>
            <a:off x="265500" y="1081675"/>
            <a:ext cx="4045200" cy="17862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42" name="Google Shape;42;p9"/>
          <p:cNvSpPr txBox="1"/>
          <p:nvPr>
            <p:ph idx="1" type="subTitle"/>
          </p:nvPr>
        </p:nvSpPr>
        <p:spPr>
          <a:xfrm>
            <a:off x="265500" y="2921401"/>
            <a:ext cx="4045200" cy="13455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43" name="Google Shape;43;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highlight>
                  <a:schemeClr val="lt1"/>
                </a:highlight>
              </a:defRPr>
            </a:lvl1pPr>
            <a:lvl2pPr indent="-317500" lvl="1" marL="914400" rtl="0">
              <a:spcBef>
                <a:spcPts val="0"/>
              </a:spcBef>
              <a:spcAft>
                <a:spcPts val="0"/>
              </a:spcAft>
              <a:buSzPts val="1400"/>
              <a:buChar char="○"/>
              <a:defRPr>
                <a:highlight>
                  <a:schemeClr val="lt1"/>
                </a:highlight>
              </a:defRPr>
            </a:lvl2pPr>
            <a:lvl3pPr indent="-317500" lvl="2" marL="1371600" rtl="0">
              <a:spcBef>
                <a:spcPts val="0"/>
              </a:spcBef>
              <a:spcAft>
                <a:spcPts val="0"/>
              </a:spcAft>
              <a:buSzPts val="1400"/>
              <a:buChar char="■"/>
              <a:defRPr>
                <a:highlight>
                  <a:schemeClr val="lt1"/>
                </a:highlight>
              </a:defRPr>
            </a:lvl3pPr>
            <a:lvl4pPr indent="-317500" lvl="3" marL="1828800" rtl="0">
              <a:spcBef>
                <a:spcPts val="0"/>
              </a:spcBef>
              <a:spcAft>
                <a:spcPts val="0"/>
              </a:spcAft>
              <a:buSzPts val="1400"/>
              <a:buChar char="●"/>
              <a:defRPr>
                <a:highlight>
                  <a:schemeClr val="lt1"/>
                </a:highlight>
              </a:defRPr>
            </a:lvl4pPr>
            <a:lvl5pPr indent="-317500" lvl="4" marL="2286000" rtl="0">
              <a:spcBef>
                <a:spcPts val="0"/>
              </a:spcBef>
              <a:spcAft>
                <a:spcPts val="0"/>
              </a:spcAft>
              <a:buSzPts val="1400"/>
              <a:buChar char="○"/>
              <a:defRPr>
                <a:highlight>
                  <a:schemeClr val="lt1"/>
                </a:highlight>
              </a:defRPr>
            </a:lvl5pPr>
            <a:lvl6pPr indent="-317500" lvl="5" marL="2743200" rtl="0">
              <a:spcBef>
                <a:spcPts val="0"/>
              </a:spcBef>
              <a:spcAft>
                <a:spcPts val="0"/>
              </a:spcAft>
              <a:buSzPts val="1400"/>
              <a:buChar char="■"/>
              <a:defRPr>
                <a:highlight>
                  <a:schemeClr val="lt1"/>
                </a:highlight>
              </a:defRPr>
            </a:lvl6pPr>
            <a:lvl7pPr indent="-317500" lvl="6" marL="3200400" rtl="0">
              <a:spcBef>
                <a:spcPts val="0"/>
              </a:spcBef>
              <a:spcAft>
                <a:spcPts val="0"/>
              </a:spcAft>
              <a:buSzPts val="1400"/>
              <a:buChar char="●"/>
              <a:defRPr>
                <a:highlight>
                  <a:schemeClr val="lt1"/>
                </a:highlight>
              </a:defRPr>
            </a:lvl7pPr>
            <a:lvl8pPr indent="-317500" lvl="7" marL="3657600" rtl="0">
              <a:spcBef>
                <a:spcPts val="0"/>
              </a:spcBef>
              <a:spcAft>
                <a:spcPts val="0"/>
              </a:spcAft>
              <a:buSzPts val="1400"/>
              <a:buChar char="○"/>
              <a:defRPr>
                <a:highlight>
                  <a:schemeClr val="lt1"/>
                </a:highlight>
              </a:defRPr>
            </a:lvl8pPr>
            <a:lvl9pPr indent="-317500" lvl="8" marL="4114800" rtl="0">
              <a:spcBef>
                <a:spcPts val="0"/>
              </a:spcBef>
              <a:spcAft>
                <a:spcPts val="0"/>
              </a:spcAft>
              <a:buSzPts val="1400"/>
              <a:buChar char="■"/>
              <a:defRPr>
                <a:highlight>
                  <a:schemeClr val="lt1"/>
                </a:highlight>
              </a:defRPr>
            </a:lvl9pPr>
          </a:lstStyle>
          <a:p/>
        </p:txBody>
      </p:sp>
      <p:sp>
        <p:nvSpPr>
          <p:cNvPr id="44" name="Google Shape;44;p9"/>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5" name="Shape 45"/>
        <p:cNvGrpSpPr/>
        <p:nvPr/>
      </p:nvGrpSpPr>
      <p:grpSpPr>
        <a:xfrm>
          <a:off x="0" y="0"/>
          <a:ext cx="0" cy="0"/>
          <a:chOff x="0" y="0"/>
          <a:chExt cx="0" cy="0"/>
        </a:xfrm>
      </p:grpSpPr>
      <p:sp>
        <p:nvSpPr>
          <p:cNvPr id="46" name="Google Shape;46;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highlight>
                  <a:schemeClr val="dk1"/>
                </a:highlight>
              </a:defRPr>
            </a:lvl1pPr>
          </a:lstStyle>
          <a:p/>
        </p:txBody>
      </p:sp>
      <p:sp>
        <p:nvSpPr>
          <p:cNvPr id="47" name="Google Shape;47;p10"/>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2.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theme" Target="../theme/theme3.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37.xml"/><Relationship Id="rId11" Type="http://schemas.openxmlformats.org/officeDocument/2006/relationships/slideLayout" Target="../slideLayouts/slideLayout28.xml"/><Relationship Id="rId10" Type="http://schemas.openxmlformats.org/officeDocument/2006/relationships/slideLayout" Target="../slideLayouts/slideLayout27.xml"/><Relationship Id="rId21" Type="http://schemas.openxmlformats.org/officeDocument/2006/relationships/theme" Target="../theme/theme4.xml"/><Relationship Id="rId13" Type="http://schemas.openxmlformats.org/officeDocument/2006/relationships/slideLayout" Target="../slideLayouts/slideLayout30.xml"/><Relationship Id="rId12" Type="http://schemas.openxmlformats.org/officeDocument/2006/relationships/slideLayout" Target="../slideLayouts/slideLayout29.xml"/><Relationship Id="rId1" Type="http://schemas.openxmlformats.org/officeDocument/2006/relationships/image" Target="../media/image4.png"/><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5" Type="http://schemas.openxmlformats.org/officeDocument/2006/relationships/slideLayout" Target="../slideLayouts/slideLayout32.xml"/><Relationship Id="rId14" Type="http://schemas.openxmlformats.org/officeDocument/2006/relationships/slideLayout" Target="../slideLayouts/slideLayout31.xml"/><Relationship Id="rId17" Type="http://schemas.openxmlformats.org/officeDocument/2006/relationships/slideLayout" Target="../slideLayouts/slideLayout34.xml"/><Relationship Id="rId16" Type="http://schemas.openxmlformats.org/officeDocument/2006/relationships/slideLayout" Target="../slideLayouts/slideLayout33.xml"/><Relationship Id="rId5" Type="http://schemas.openxmlformats.org/officeDocument/2006/relationships/slideLayout" Target="../slideLayouts/slideLayout22.xml"/><Relationship Id="rId19" Type="http://schemas.openxmlformats.org/officeDocument/2006/relationships/slideLayout" Target="../slideLayouts/slideLayout36.xml"/><Relationship Id="rId6" Type="http://schemas.openxmlformats.org/officeDocument/2006/relationships/slideLayout" Target="../slideLayouts/slideLayout23.xml"/><Relationship Id="rId18" Type="http://schemas.openxmlformats.org/officeDocument/2006/relationships/slideLayout" Target="../slideLayouts/slideLayout35.xml"/><Relationship Id="rId7" Type="http://schemas.openxmlformats.org/officeDocument/2006/relationships/slideLayout" Target="../slideLayouts/slideLayout24.xml"/><Relationship Id="rId8"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op">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1pPr>
            <a:lvl2pPr lvl="1"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2pPr>
            <a:lvl3pPr lvl="2"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3pPr>
            <a:lvl4pPr lvl="3"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4pPr>
            <a:lvl5pPr lvl="4"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5pPr>
            <a:lvl6pPr lvl="5"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6pPr>
            <a:lvl7pPr lvl="6"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7pPr>
            <a:lvl8pPr lvl="7"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8pPr>
            <a:lvl9pPr lvl="8"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9pPr>
          </a:lstStyle>
          <a:p/>
        </p:txBody>
      </p:sp>
      <p:sp>
        <p:nvSpPr>
          <p:cNvPr id="7" name="Google Shape;7;p1"/>
          <p:cNvSpPr txBox="1"/>
          <p:nvPr>
            <p:ph idx="1" type="body"/>
          </p:nvPr>
        </p:nvSpPr>
        <p:spPr>
          <a:xfrm>
            <a:off x="311700" y="1234075"/>
            <a:ext cx="8520600" cy="33348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Font typeface="Playfair Display"/>
              <a:buChar char="●"/>
              <a:defRPr sz="1800">
                <a:solidFill>
                  <a:schemeClr val="dk2"/>
                </a:solidFill>
                <a:latin typeface="Playfair Display"/>
                <a:ea typeface="Playfair Display"/>
                <a:cs typeface="Playfair Display"/>
                <a:sym typeface="Playfair Display"/>
              </a:defRPr>
            </a:lvl1pPr>
            <a:lvl2pPr indent="-317500" lvl="1" marL="914400" rtl="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2pPr>
            <a:lvl3pPr indent="-317500" lvl="2" marL="1371600" rtl="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3pPr>
            <a:lvl4pPr indent="-317500" lvl="3" marL="1828800" rtl="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4pPr>
            <a:lvl5pPr indent="-317500" lvl="4" marL="2286000" rtl="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5pPr>
            <a:lvl6pPr indent="-317500" lvl="5" marL="2743200" rtl="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6pPr>
            <a:lvl7pPr indent="-317500" lvl="6" marL="3200400" rtl="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7pPr>
            <a:lvl8pPr indent="-317500" lvl="7" marL="3657600" rtl="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8pPr>
            <a:lvl9pPr indent="-317500" lvl="8" marL="4114800" rtl="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9pPr>
          </a:lstStyle>
          <a:p/>
        </p:txBody>
      </p:sp>
      <p:sp>
        <p:nvSpPr>
          <p:cNvPr id="8" name="Google Shape;8;p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latin typeface="Playfair Display"/>
                <a:ea typeface="Playfair Display"/>
                <a:cs typeface="Playfair Display"/>
                <a:sym typeface="Playfair Display"/>
              </a:defRPr>
            </a:lvl1pPr>
            <a:lvl2pPr lvl="1" rtl="0" algn="r">
              <a:buNone/>
              <a:defRPr sz="1000">
                <a:solidFill>
                  <a:schemeClr val="dk2"/>
                </a:solidFill>
                <a:latin typeface="Playfair Display"/>
                <a:ea typeface="Playfair Display"/>
                <a:cs typeface="Playfair Display"/>
                <a:sym typeface="Playfair Display"/>
              </a:defRPr>
            </a:lvl2pPr>
            <a:lvl3pPr lvl="2" rtl="0" algn="r">
              <a:buNone/>
              <a:defRPr sz="1000">
                <a:solidFill>
                  <a:schemeClr val="dk2"/>
                </a:solidFill>
                <a:latin typeface="Playfair Display"/>
                <a:ea typeface="Playfair Display"/>
                <a:cs typeface="Playfair Display"/>
                <a:sym typeface="Playfair Display"/>
              </a:defRPr>
            </a:lvl3pPr>
            <a:lvl4pPr lvl="3" rtl="0" algn="r">
              <a:buNone/>
              <a:defRPr sz="1000">
                <a:solidFill>
                  <a:schemeClr val="dk2"/>
                </a:solidFill>
                <a:latin typeface="Playfair Display"/>
                <a:ea typeface="Playfair Display"/>
                <a:cs typeface="Playfair Display"/>
                <a:sym typeface="Playfair Display"/>
              </a:defRPr>
            </a:lvl4pPr>
            <a:lvl5pPr lvl="4" rtl="0" algn="r">
              <a:buNone/>
              <a:defRPr sz="1000">
                <a:solidFill>
                  <a:schemeClr val="dk2"/>
                </a:solidFill>
                <a:latin typeface="Playfair Display"/>
                <a:ea typeface="Playfair Display"/>
                <a:cs typeface="Playfair Display"/>
                <a:sym typeface="Playfair Display"/>
              </a:defRPr>
            </a:lvl5pPr>
            <a:lvl6pPr lvl="5" rtl="0" algn="r">
              <a:buNone/>
              <a:defRPr sz="1000">
                <a:solidFill>
                  <a:schemeClr val="dk2"/>
                </a:solidFill>
                <a:latin typeface="Playfair Display"/>
                <a:ea typeface="Playfair Display"/>
                <a:cs typeface="Playfair Display"/>
                <a:sym typeface="Playfair Display"/>
              </a:defRPr>
            </a:lvl6pPr>
            <a:lvl7pPr lvl="6" rtl="0" algn="r">
              <a:buNone/>
              <a:defRPr sz="1000">
                <a:solidFill>
                  <a:schemeClr val="dk2"/>
                </a:solidFill>
                <a:latin typeface="Playfair Display"/>
                <a:ea typeface="Playfair Display"/>
                <a:cs typeface="Playfair Display"/>
                <a:sym typeface="Playfair Display"/>
              </a:defRPr>
            </a:lvl7pPr>
            <a:lvl8pPr lvl="7" rtl="0" algn="r">
              <a:buNone/>
              <a:defRPr sz="1000">
                <a:solidFill>
                  <a:schemeClr val="dk2"/>
                </a:solidFill>
                <a:latin typeface="Playfair Display"/>
                <a:ea typeface="Playfair Display"/>
                <a:cs typeface="Playfair Display"/>
                <a:sym typeface="Playfair Display"/>
              </a:defRPr>
            </a:lvl8pPr>
            <a:lvl9pPr lvl="8" rtl="0" algn="r">
              <a:buNone/>
              <a:defRPr sz="1000">
                <a:solidFill>
                  <a:schemeClr val="dk2"/>
                </a:solidFill>
                <a:latin typeface="Playfair Display"/>
                <a:ea typeface="Playfair Display"/>
                <a:cs typeface="Playfair Display"/>
                <a:sym typeface="Playfair Display"/>
              </a:defRPr>
            </a:lvl9pPr>
          </a:lstStyle>
          <a:p>
            <a:pPr indent="0" lvl="0" marL="0" rtl="0" algn="r">
              <a:spcBef>
                <a:spcPts val="0"/>
              </a:spcBef>
              <a:spcAft>
                <a:spcPts val="0"/>
              </a:spcAft>
              <a:buNone/>
            </a:pPr>
            <a:fld id="{00000000-1234-1234-1234-123412341234}" type="slidenum">
              <a:rPr lang="it"/>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77" name="Shape 77"/>
        <p:cNvGrpSpPr/>
        <p:nvPr/>
      </p:nvGrpSpPr>
      <p:grpSpPr>
        <a:xfrm>
          <a:off x="0" y="0"/>
          <a:ext cx="0" cy="0"/>
          <a:chOff x="0" y="0"/>
          <a:chExt cx="0" cy="0"/>
        </a:xfrm>
      </p:grpSpPr>
      <p:sp>
        <p:nvSpPr>
          <p:cNvPr id="78" name="Google Shape;78;p19"/>
          <p:cNvSpPr txBox="1"/>
          <p:nvPr>
            <p:ph type="title"/>
          </p:nvPr>
        </p:nvSpPr>
        <p:spPr>
          <a:xfrm>
            <a:off x="628650" y="273847"/>
            <a:ext cx="7886700" cy="994200"/>
          </a:xfrm>
          <a:prstGeom prst="rect">
            <a:avLst/>
          </a:prstGeom>
          <a:noFill/>
          <a:ln>
            <a:noFill/>
          </a:ln>
        </p:spPr>
        <p:txBody>
          <a:bodyPr anchorCtr="0" anchor="ctr" bIns="34275" lIns="68575" spcFirstLastPara="1" rIns="68575" wrap="square" tIns="34275">
            <a:normAutofit/>
          </a:bodyPr>
          <a:lstStyle>
            <a:lvl1pPr lvl="0" marR="0" rtl="0" algn="ctr">
              <a:lnSpc>
                <a:spcPct val="90000"/>
              </a:lnSpc>
              <a:spcBef>
                <a:spcPts val="0"/>
              </a:spcBef>
              <a:spcAft>
                <a:spcPts val="0"/>
              </a:spcAft>
              <a:buClr>
                <a:schemeClr val="dk2"/>
              </a:buClr>
              <a:buSzPts val="2800"/>
              <a:buFont typeface="Poppins"/>
              <a:buNone/>
              <a:defRPr b="1" i="0" sz="2800" u="none" cap="none" strike="noStrike">
                <a:solidFill>
                  <a:schemeClr val="dk2"/>
                </a:solidFill>
                <a:latin typeface="Poppins"/>
                <a:ea typeface="Poppins"/>
                <a:cs typeface="Poppins"/>
                <a:sym typeface="Poppins"/>
              </a:defRPr>
            </a:lvl1pPr>
            <a:lvl2pPr lvl="1" rtl="0">
              <a:spcBef>
                <a:spcPts val="0"/>
              </a:spcBef>
              <a:spcAft>
                <a:spcPts val="0"/>
              </a:spcAft>
              <a:buSzPts val="500"/>
              <a:buNone/>
              <a:defRPr sz="700"/>
            </a:lvl2pPr>
            <a:lvl3pPr lvl="2" rtl="0">
              <a:spcBef>
                <a:spcPts val="0"/>
              </a:spcBef>
              <a:spcAft>
                <a:spcPts val="0"/>
              </a:spcAft>
              <a:buSzPts val="500"/>
              <a:buNone/>
              <a:defRPr sz="700"/>
            </a:lvl3pPr>
            <a:lvl4pPr lvl="3" rtl="0">
              <a:spcBef>
                <a:spcPts val="0"/>
              </a:spcBef>
              <a:spcAft>
                <a:spcPts val="0"/>
              </a:spcAft>
              <a:buSzPts val="500"/>
              <a:buNone/>
              <a:defRPr sz="700"/>
            </a:lvl4pPr>
            <a:lvl5pPr lvl="4" rtl="0">
              <a:spcBef>
                <a:spcPts val="0"/>
              </a:spcBef>
              <a:spcAft>
                <a:spcPts val="0"/>
              </a:spcAft>
              <a:buSzPts val="500"/>
              <a:buNone/>
              <a:defRPr sz="700"/>
            </a:lvl5pPr>
            <a:lvl6pPr lvl="5" rtl="0">
              <a:spcBef>
                <a:spcPts val="0"/>
              </a:spcBef>
              <a:spcAft>
                <a:spcPts val="0"/>
              </a:spcAft>
              <a:buSzPts val="500"/>
              <a:buNone/>
              <a:defRPr sz="700"/>
            </a:lvl6pPr>
            <a:lvl7pPr lvl="6" rtl="0">
              <a:spcBef>
                <a:spcPts val="0"/>
              </a:spcBef>
              <a:spcAft>
                <a:spcPts val="0"/>
              </a:spcAft>
              <a:buSzPts val="500"/>
              <a:buNone/>
              <a:defRPr sz="700"/>
            </a:lvl7pPr>
            <a:lvl8pPr lvl="7" rtl="0">
              <a:spcBef>
                <a:spcPts val="0"/>
              </a:spcBef>
              <a:spcAft>
                <a:spcPts val="0"/>
              </a:spcAft>
              <a:buSzPts val="500"/>
              <a:buNone/>
              <a:defRPr sz="700"/>
            </a:lvl8pPr>
            <a:lvl9pPr lvl="8" rtl="0">
              <a:spcBef>
                <a:spcPts val="0"/>
              </a:spcBef>
              <a:spcAft>
                <a:spcPts val="0"/>
              </a:spcAft>
              <a:buSzPts val="500"/>
              <a:buNone/>
              <a:defRPr sz="700"/>
            </a:lvl9pPr>
          </a:lstStyle>
          <a:p/>
        </p:txBody>
      </p:sp>
      <p:sp>
        <p:nvSpPr>
          <p:cNvPr id="79" name="Google Shape;79;p19"/>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23850" lvl="0" marL="457200" marR="0" rtl="0" algn="l">
              <a:lnSpc>
                <a:spcPct val="90000"/>
              </a:lnSpc>
              <a:spcBef>
                <a:spcPts val="800"/>
              </a:spcBef>
              <a:spcAft>
                <a:spcPts val="0"/>
              </a:spcAft>
              <a:buClr>
                <a:schemeClr val="dk1"/>
              </a:buClr>
              <a:buSzPts val="1500"/>
              <a:buFont typeface="Arial"/>
              <a:buChar char="•"/>
              <a:defRPr b="0" i="0" sz="1500" u="none" cap="none" strike="noStrike">
                <a:solidFill>
                  <a:schemeClr val="dk1"/>
                </a:solidFill>
                <a:latin typeface="Poppins"/>
                <a:ea typeface="Poppins"/>
                <a:cs typeface="Poppins"/>
                <a:sym typeface="Poppins"/>
              </a:defRPr>
            </a:lvl1pPr>
            <a:lvl2pPr indent="-304800" lvl="1" marL="914400" marR="0" rtl="0" algn="l">
              <a:lnSpc>
                <a:spcPct val="90000"/>
              </a:lnSpc>
              <a:spcBef>
                <a:spcPts val="400"/>
              </a:spcBef>
              <a:spcAft>
                <a:spcPts val="0"/>
              </a:spcAft>
              <a:buClr>
                <a:schemeClr val="dk1"/>
              </a:buClr>
              <a:buSzPts val="1200"/>
              <a:buFont typeface="Arial"/>
              <a:buChar char="•"/>
              <a:defRPr b="0" i="0" sz="1200" u="none" cap="none" strike="noStrike">
                <a:solidFill>
                  <a:schemeClr val="dk1"/>
                </a:solidFill>
                <a:latin typeface="Poppins"/>
                <a:ea typeface="Poppins"/>
                <a:cs typeface="Poppins"/>
                <a:sym typeface="Poppins"/>
              </a:defRPr>
            </a:lvl2pPr>
            <a:lvl3pPr indent="-298450" lvl="2" marL="1371600"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Poppins"/>
                <a:ea typeface="Poppins"/>
                <a:cs typeface="Poppins"/>
                <a:sym typeface="Poppins"/>
              </a:defRPr>
            </a:lvl3pPr>
            <a:lvl4pPr indent="-285750" lvl="3" marL="1828800" marR="0" rtl="0" algn="l">
              <a:lnSpc>
                <a:spcPct val="90000"/>
              </a:lnSpc>
              <a:spcBef>
                <a:spcPts val="400"/>
              </a:spcBef>
              <a:spcAft>
                <a:spcPts val="0"/>
              </a:spcAft>
              <a:buClr>
                <a:schemeClr val="dk1"/>
              </a:buClr>
              <a:buSzPts val="900"/>
              <a:buFont typeface="Arial"/>
              <a:buChar char="•"/>
              <a:defRPr b="0" i="0" sz="900" u="none" cap="none" strike="noStrike">
                <a:solidFill>
                  <a:schemeClr val="dk1"/>
                </a:solidFill>
                <a:latin typeface="Poppins"/>
                <a:ea typeface="Poppins"/>
                <a:cs typeface="Poppins"/>
                <a:sym typeface="Poppins"/>
              </a:defRPr>
            </a:lvl4pPr>
            <a:lvl5pPr indent="-285750" lvl="4" marL="2286000" marR="0" rtl="0" algn="l">
              <a:lnSpc>
                <a:spcPct val="90000"/>
              </a:lnSpc>
              <a:spcBef>
                <a:spcPts val="400"/>
              </a:spcBef>
              <a:spcAft>
                <a:spcPts val="0"/>
              </a:spcAft>
              <a:buClr>
                <a:schemeClr val="dk1"/>
              </a:buClr>
              <a:buSzPts val="900"/>
              <a:buFont typeface="Arial"/>
              <a:buChar char="•"/>
              <a:defRPr b="0" i="0" sz="900" u="none" cap="none" strike="noStrike">
                <a:solidFill>
                  <a:schemeClr val="dk1"/>
                </a:solidFill>
                <a:latin typeface="Poppins"/>
                <a:ea typeface="Poppins"/>
                <a:cs typeface="Poppins"/>
                <a:sym typeface="Poppins"/>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65"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1" name="Shape 81"/>
        <p:cNvGrpSpPr/>
        <p:nvPr/>
      </p:nvGrpSpPr>
      <p:grpSpPr>
        <a:xfrm>
          <a:off x="0" y="0"/>
          <a:ext cx="0" cy="0"/>
          <a:chOff x="0" y="0"/>
          <a:chExt cx="0" cy="0"/>
        </a:xfrm>
      </p:grpSpPr>
      <p:sp>
        <p:nvSpPr>
          <p:cNvPr id="82" name="Google Shape;82;p21"/>
          <p:cNvSpPr txBox="1"/>
          <p:nvPr>
            <p:ph type="title"/>
          </p:nvPr>
        </p:nvSpPr>
        <p:spPr>
          <a:xfrm>
            <a:off x="628650" y="362145"/>
            <a:ext cx="7886700" cy="586800"/>
          </a:xfrm>
          <a:prstGeom prst="rect">
            <a:avLst/>
          </a:prstGeom>
          <a:noFill/>
          <a:ln>
            <a:noFill/>
          </a:ln>
        </p:spPr>
        <p:txBody>
          <a:bodyPr anchorCtr="0" anchor="b" bIns="0" lIns="68575" spcFirstLastPara="1" rIns="68575" wrap="square" tIns="34275">
            <a:noAutofit/>
          </a:bodyPr>
          <a:lstStyle>
            <a:lvl1pPr lvl="0" marR="0" rtl="0" algn="l">
              <a:lnSpc>
                <a:spcPct val="90000"/>
              </a:lnSpc>
              <a:spcBef>
                <a:spcPts val="0"/>
              </a:spcBef>
              <a:spcAft>
                <a:spcPts val="0"/>
              </a:spcAft>
              <a:buClr>
                <a:schemeClr val="dk2"/>
              </a:buClr>
              <a:buSzPts val="3000"/>
              <a:buFont typeface="Arial"/>
              <a:buNone/>
              <a:defRPr b="0" i="0" sz="3000" u="none" cap="none" strike="noStrike">
                <a:solidFill>
                  <a:schemeClr val="dk2"/>
                </a:solidFill>
                <a:latin typeface="Arial"/>
                <a:ea typeface="Arial"/>
                <a:cs typeface="Arial"/>
                <a:sym typeface="Aria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83" name="Google Shape;83;p21"/>
          <p:cNvSpPr txBox="1"/>
          <p:nvPr>
            <p:ph idx="1" type="body"/>
          </p:nvPr>
        </p:nvSpPr>
        <p:spPr>
          <a:xfrm>
            <a:off x="628650" y="1369219"/>
            <a:ext cx="7886700" cy="2911500"/>
          </a:xfrm>
          <a:prstGeom prst="rect">
            <a:avLst/>
          </a:prstGeom>
          <a:noFill/>
          <a:ln>
            <a:noFill/>
          </a:ln>
        </p:spPr>
        <p:txBody>
          <a:bodyPr anchorCtr="0" anchor="t" bIns="34275" lIns="68575" spcFirstLastPara="1" rIns="68575" wrap="square" tIns="34275">
            <a:noAutofit/>
          </a:bodyPr>
          <a:lstStyle>
            <a:lvl1pPr indent="-342900" lvl="0" marL="457200" marR="0" rtl="0" algn="l">
              <a:lnSpc>
                <a:spcPct val="100000"/>
              </a:lnSpc>
              <a:spcBef>
                <a:spcPts val="0"/>
              </a:spcBef>
              <a:spcAft>
                <a:spcPts val="0"/>
              </a:spcAft>
              <a:buClr>
                <a:schemeClr val="dk2"/>
              </a:buClr>
              <a:buSzPts val="1800"/>
              <a:buFont typeface="Arial"/>
              <a:buChar char="•"/>
              <a:defRPr b="0" i="0" sz="1800" u="none" cap="none" strike="noStrike">
                <a:solidFill>
                  <a:schemeClr val="dk1"/>
                </a:solidFill>
                <a:latin typeface="Arial"/>
                <a:ea typeface="Arial"/>
                <a:cs typeface="Arial"/>
                <a:sym typeface="Arial"/>
              </a:defRPr>
            </a:lvl1pPr>
            <a:lvl2pPr indent="-323850" lvl="1" marL="914400" marR="0" rtl="0" algn="l">
              <a:lnSpc>
                <a:spcPct val="100000"/>
              </a:lnSpc>
              <a:spcBef>
                <a:spcPts val="1400"/>
              </a:spcBef>
              <a:spcAft>
                <a:spcPts val="0"/>
              </a:spcAft>
              <a:buClr>
                <a:schemeClr val="dk2"/>
              </a:buClr>
              <a:buSzPts val="1500"/>
              <a:buFont typeface="Arial"/>
              <a:buChar char="•"/>
              <a:defRPr b="0" i="0" sz="1500" u="none" cap="none" strike="noStrike">
                <a:solidFill>
                  <a:schemeClr val="dk1"/>
                </a:solidFill>
                <a:latin typeface="Arial"/>
                <a:ea typeface="Arial"/>
                <a:cs typeface="Arial"/>
                <a:sym typeface="Arial"/>
              </a:defRPr>
            </a:lvl2pPr>
            <a:lvl3pPr indent="-317500" lvl="2" marL="1371600" marR="0" rtl="0" algn="l">
              <a:lnSpc>
                <a:spcPct val="100000"/>
              </a:lnSpc>
              <a:spcBef>
                <a:spcPts val="1400"/>
              </a:spcBef>
              <a:spcAft>
                <a:spcPts val="0"/>
              </a:spcAft>
              <a:buClr>
                <a:schemeClr val="dk2"/>
              </a:buClr>
              <a:buSzPts val="1400"/>
              <a:buFont typeface="Arial"/>
              <a:buChar char="•"/>
              <a:defRPr b="0" i="0" sz="1400" u="none" cap="none" strike="noStrike">
                <a:solidFill>
                  <a:schemeClr val="dk1"/>
                </a:solidFill>
                <a:latin typeface="Arial"/>
                <a:ea typeface="Arial"/>
                <a:cs typeface="Arial"/>
                <a:sym typeface="Arial"/>
              </a:defRPr>
            </a:lvl3pPr>
            <a:lvl4pPr indent="-304800" lvl="3" marL="1828800" marR="0" rtl="0" algn="l">
              <a:lnSpc>
                <a:spcPct val="100000"/>
              </a:lnSpc>
              <a:spcBef>
                <a:spcPts val="1400"/>
              </a:spcBef>
              <a:spcAft>
                <a:spcPts val="0"/>
              </a:spcAft>
              <a:buClr>
                <a:schemeClr val="dk2"/>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rtl="0" algn="l">
              <a:lnSpc>
                <a:spcPct val="100000"/>
              </a:lnSpc>
              <a:spcBef>
                <a:spcPts val="1400"/>
              </a:spcBef>
              <a:spcAft>
                <a:spcPts val="0"/>
              </a:spcAft>
              <a:buClr>
                <a:schemeClr val="dk2"/>
              </a:buClr>
              <a:buSzPts val="1200"/>
              <a:buFont typeface="Arial"/>
              <a:buChar char="•"/>
              <a:defRPr b="0" i="0" sz="1200" u="none" cap="none" strike="noStrike">
                <a:solidFill>
                  <a:schemeClr val="dk1"/>
                </a:solidFill>
                <a:latin typeface="Arial"/>
                <a:ea typeface="Arial"/>
                <a:cs typeface="Arial"/>
                <a:sym typeface="Arial"/>
              </a:defRPr>
            </a:lvl5pPr>
            <a:lvl6pPr indent="-317500" lvl="5" marL="2743200" marR="0" rtl="0" algn="l">
              <a:lnSpc>
                <a:spcPct val="90000"/>
              </a:lnSpc>
              <a:spcBef>
                <a:spcPts val="1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84" name="Google Shape;84;p21"/>
          <p:cNvSpPr txBox="1"/>
          <p:nvPr>
            <p:ph idx="12" type="sldNum"/>
          </p:nvPr>
        </p:nvSpPr>
        <p:spPr>
          <a:xfrm>
            <a:off x="628650" y="4598465"/>
            <a:ext cx="2057400" cy="273900"/>
          </a:xfrm>
          <a:prstGeom prst="rect">
            <a:avLst/>
          </a:prstGeom>
          <a:noFill/>
          <a:ln>
            <a:noFill/>
          </a:ln>
        </p:spPr>
        <p:txBody>
          <a:bodyPr anchorCtr="0" anchor="ctr" bIns="34275" lIns="68575" spcFirstLastPara="1" rIns="68575" wrap="square" tIns="34275">
            <a:noAutofit/>
          </a:bodyPr>
          <a:lstStyle>
            <a:lvl1pPr indent="0" lvl="0" marL="0" marR="0" rtl="0" algn="l">
              <a:spcBef>
                <a:spcPts val="0"/>
              </a:spcBef>
              <a:buNone/>
              <a:defRPr b="0" i="0" sz="900" u="none" cap="none" strike="noStrike">
                <a:solidFill>
                  <a:srgbClr val="949494"/>
                </a:solidFill>
                <a:latin typeface="Arial"/>
                <a:ea typeface="Arial"/>
                <a:cs typeface="Arial"/>
                <a:sym typeface="Arial"/>
              </a:defRPr>
            </a:lvl1pPr>
            <a:lvl2pPr indent="0" lvl="1" marL="0" marR="0" rtl="0" algn="l">
              <a:spcBef>
                <a:spcPts val="0"/>
              </a:spcBef>
              <a:buNone/>
              <a:defRPr b="0" i="0" sz="900" u="none" cap="none" strike="noStrike">
                <a:solidFill>
                  <a:srgbClr val="949494"/>
                </a:solidFill>
                <a:latin typeface="Arial"/>
                <a:ea typeface="Arial"/>
                <a:cs typeface="Arial"/>
                <a:sym typeface="Arial"/>
              </a:defRPr>
            </a:lvl2pPr>
            <a:lvl3pPr indent="0" lvl="2" marL="0" marR="0" rtl="0" algn="l">
              <a:spcBef>
                <a:spcPts val="0"/>
              </a:spcBef>
              <a:buNone/>
              <a:defRPr b="0" i="0" sz="900" u="none" cap="none" strike="noStrike">
                <a:solidFill>
                  <a:srgbClr val="949494"/>
                </a:solidFill>
                <a:latin typeface="Arial"/>
                <a:ea typeface="Arial"/>
                <a:cs typeface="Arial"/>
                <a:sym typeface="Arial"/>
              </a:defRPr>
            </a:lvl3pPr>
            <a:lvl4pPr indent="0" lvl="3" marL="0" marR="0" rtl="0" algn="l">
              <a:spcBef>
                <a:spcPts val="0"/>
              </a:spcBef>
              <a:buNone/>
              <a:defRPr b="0" i="0" sz="900" u="none" cap="none" strike="noStrike">
                <a:solidFill>
                  <a:srgbClr val="949494"/>
                </a:solidFill>
                <a:latin typeface="Arial"/>
                <a:ea typeface="Arial"/>
                <a:cs typeface="Arial"/>
                <a:sym typeface="Arial"/>
              </a:defRPr>
            </a:lvl4pPr>
            <a:lvl5pPr indent="0" lvl="4" marL="0" marR="0" rtl="0" algn="l">
              <a:spcBef>
                <a:spcPts val="0"/>
              </a:spcBef>
              <a:buNone/>
              <a:defRPr b="0" i="0" sz="900" u="none" cap="none" strike="noStrike">
                <a:solidFill>
                  <a:srgbClr val="949494"/>
                </a:solidFill>
                <a:latin typeface="Arial"/>
                <a:ea typeface="Arial"/>
                <a:cs typeface="Arial"/>
                <a:sym typeface="Arial"/>
              </a:defRPr>
            </a:lvl5pPr>
            <a:lvl6pPr indent="0" lvl="5" marL="0" marR="0" rtl="0" algn="l">
              <a:spcBef>
                <a:spcPts val="0"/>
              </a:spcBef>
              <a:buNone/>
              <a:defRPr b="0" i="0" sz="900" u="none" cap="none" strike="noStrike">
                <a:solidFill>
                  <a:srgbClr val="949494"/>
                </a:solidFill>
                <a:latin typeface="Arial"/>
                <a:ea typeface="Arial"/>
                <a:cs typeface="Arial"/>
                <a:sym typeface="Arial"/>
              </a:defRPr>
            </a:lvl6pPr>
            <a:lvl7pPr indent="0" lvl="6" marL="0" marR="0" rtl="0" algn="l">
              <a:spcBef>
                <a:spcPts val="0"/>
              </a:spcBef>
              <a:buNone/>
              <a:defRPr b="0" i="0" sz="900" u="none" cap="none" strike="noStrike">
                <a:solidFill>
                  <a:srgbClr val="949494"/>
                </a:solidFill>
                <a:latin typeface="Arial"/>
                <a:ea typeface="Arial"/>
                <a:cs typeface="Arial"/>
                <a:sym typeface="Arial"/>
              </a:defRPr>
            </a:lvl7pPr>
            <a:lvl8pPr indent="0" lvl="7" marL="0" marR="0" rtl="0" algn="l">
              <a:spcBef>
                <a:spcPts val="0"/>
              </a:spcBef>
              <a:buNone/>
              <a:defRPr b="0" i="0" sz="900" u="none" cap="none" strike="noStrike">
                <a:solidFill>
                  <a:srgbClr val="949494"/>
                </a:solidFill>
                <a:latin typeface="Arial"/>
                <a:ea typeface="Arial"/>
                <a:cs typeface="Arial"/>
                <a:sym typeface="Arial"/>
              </a:defRPr>
            </a:lvl8pPr>
            <a:lvl9pPr indent="0" lvl="8" marL="0" marR="0" rtl="0" algn="l">
              <a:spcBef>
                <a:spcPts val="0"/>
              </a:spcBef>
              <a:buNone/>
              <a:defRPr b="0" i="0" sz="900" u="none" cap="none" strike="noStrike">
                <a:solidFill>
                  <a:srgbClr val="949494"/>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
              <a:t>‹#›</a:t>
            </a:fld>
            <a:endParaRPr/>
          </a:p>
        </p:txBody>
      </p:sp>
      <p:pic>
        <p:nvPicPr>
          <p:cNvPr id="85" name="Google Shape;85;p21"/>
          <p:cNvPicPr preferRelativeResize="0"/>
          <p:nvPr/>
        </p:nvPicPr>
        <p:blipFill rotWithShape="1">
          <a:blip r:embed="rId1">
            <a:alphaModFix/>
          </a:blip>
          <a:srcRect b="0" l="0" r="0" t="0"/>
          <a:stretch/>
        </p:blipFill>
        <p:spPr>
          <a:xfrm>
            <a:off x="7525389" y="4534491"/>
            <a:ext cx="1286800" cy="337817"/>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31.jpg"/><Relationship Id="rId4" Type="http://schemas.openxmlformats.org/officeDocument/2006/relationships/hyperlink" Target="https://unsplash.com/@jornadaprodutora?utm_source=unsplash&amp;utm_medium=referral&amp;utm_content=creditCopyText" TargetMode="External"/><Relationship Id="rId5" Type="http://schemas.openxmlformats.org/officeDocument/2006/relationships/hyperlink" Target="https://unsplash.com/s/photos/lock?utm_source=unsplash&amp;utm_medium=referral&amp;utm_content=creditCopyText"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1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hyperlink" Target="https://pure.mpg.de/pubman/faces/ViewItemOverviewPage.jsp?itemId=item_2148961"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hyperlink" Target="https://unsplash.com/@jornadaprodutora?utm_source=unsplash&amp;utm_medium=referral&amp;utm_content=creditCopyText" TargetMode="External"/><Relationship Id="rId4" Type="http://schemas.openxmlformats.org/officeDocument/2006/relationships/hyperlink" Target="https://unsplash.com/s/photos/lock?utm_source=unsplash&amp;utm_medium=referral&amp;utm_content=creditCopyText" TargetMode="External"/><Relationship Id="rId5" Type="http://schemas.openxmlformats.org/officeDocument/2006/relationships/image" Target="../media/image7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65.png"/><Relationship Id="rId4" Type="http://schemas.openxmlformats.org/officeDocument/2006/relationships/hyperlink" Target="https://www.theguardian.com/science/2017/jun/27/profitable-business-scientific-publishing-bad-for-science"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17.jpg"/><Relationship Id="rId4" Type="http://schemas.openxmlformats.org/officeDocument/2006/relationships/hyperlink" Target="https://en.wikipedia.org/wiki/Philosophical_Transactions_of_the_Royal_Society" TargetMode="External"/><Relationship Id="rId5" Type="http://schemas.openxmlformats.org/officeDocument/2006/relationships/hyperlink" Target="https://www.youtube.com/watch?v=yrIJ48KsKUw"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hyperlink" Target="http://btfp.sp.unipi.it/dida/fpa/index.xhtml"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16.jpg"/><Relationship Id="rId4" Type="http://schemas.openxmlformats.org/officeDocument/2006/relationships/hyperlink" Target="https://en.wikipedia.org/wiki/Statute_of_Anne"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hyperlink" Target="https://en.wikipedia.org/wiki/Royal_Society_of_Edinburgh" TargetMode="External"/><Relationship Id="rId4" Type="http://schemas.openxmlformats.org/officeDocument/2006/relationships/hyperlink" Target="https://blog.f1000.com/2020/01/31/a-brief-history-of-peer-review/" TargetMode="External"/><Relationship Id="rId5" Type="http://schemas.openxmlformats.org/officeDocument/2006/relationships/hyperlink" Target="https://www.youtube.com/watch?v=yrIJ48KsKUw" TargetMode="External"/><Relationship Id="rId6" Type="http://schemas.openxmlformats.org/officeDocument/2006/relationships/image" Target="../media/image5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hyperlink" Target="http://open-science.it" TargetMode="Externa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hyperlink" Target="http://www.ala.org/acrl/publications/whitepapers/principlesstrategies" TargetMode="External"/><Relationship Id="rId4" Type="http://schemas.openxmlformats.org/officeDocument/2006/relationships/hyperlink" Target="https://doi.org/10.14429/djlit.33.5106"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28.jpg"/><Relationship Id="rId4" Type="http://schemas.openxmlformats.org/officeDocument/2006/relationships/hyperlink" Target="https://unsplash.com/@brett_jordan?utm_source=unsplash&amp;utm_medium=referral&amp;utm_content=creditCopyText" TargetMode="External"/><Relationship Id="rId5" Type="http://schemas.openxmlformats.org/officeDocument/2006/relationships/hyperlink" Target="https://unsplash.com/@brett_jordan?utm_source=unsplash&amp;utm_medium=referral&amp;utm_content=creditCopyText" TargetMode="External"/><Relationship Id="rId6" Type="http://schemas.openxmlformats.org/officeDocument/2006/relationships/hyperlink" Target="https://unsplash.com/s/photos/integrity?utm_source=unsplash&amp;utm_medium=referral&amp;utm_content=creditCopyText" TargetMode="External"/><Relationship Id="rId7" Type="http://schemas.openxmlformats.org/officeDocument/2006/relationships/hyperlink" Target="https://unsplash.com/s/photos/integrity?utm_source=unsplash&amp;utm_medium=referral&amp;utm_content=creditCopyText"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19.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 Id="rId3" Type="http://schemas.openxmlformats.org/officeDocument/2006/relationships/hyperlink" Target="http://www.retractionwatch.com" TargetMode="Externa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6.xml"/><Relationship Id="rId3" Type="http://schemas.openxmlformats.org/officeDocument/2006/relationships/image" Target="../media/image41.jpg"/><Relationship Id="rId4" Type="http://schemas.openxmlformats.org/officeDocument/2006/relationships/hyperlink" Target="https://unsplash.com/@evan__bray?utm_source=unsplash&amp;utm_medium=referral&amp;utm_content=creditCopyText" TargetMode="External"/><Relationship Id="rId5" Type="http://schemas.openxmlformats.org/officeDocument/2006/relationships/hyperlink" Target="https://unsplash.com/@evan__bray?utm_source=unsplash&amp;utm_medium=referral&amp;utm_content=creditCopyText" TargetMode="External"/><Relationship Id="rId6" Type="http://schemas.openxmlformats.org/officeDocument/2006/relationships/hyperlink" Target="https://unsplash.com/s/photos/question?utm_source=unsplash&amp;utm_medium=referral&amp;utm_content=creditCopyText" TargetMode="External"/><Relationship Id="rId7" Type="http://schemas.openxmlformats.org/officeDocument/2006/relationships/hyperlink" Target="https://unsplash.com/s/photos/question?utm_source=unsplash&amp;utm_medium=referral&amp;utm_content=creditCopyText"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 Id="rId3" Type="http://schemas.openxmlformats.org/officeDocument/2006/relationships/image" Target="../media/image32.jpg"/><Relationship Id="rId4" Type="http://schemas.openxmlformats.org/officeDocument/2006/relationships/hyperlink" Target="https://unsplash.com/@sernarial?utm_source=unsplash&amp;utm_medium=referral&amp;utm_content=creditCopyText" TargetMode="External"/><Relationship Id="rId5" Type="http://schemas.openxmlformats.org/officeDocument/2006/relationships/hyperlink" Target="https://unsplash.com/s/photos/metrics?utm_source=unsplash&amp;utm_medium=referral&amp;utm_content=creditCopyText"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9.xml"/><Relationship Id="rId3" Type="http://schemas.openxmlformats.org/officeDocument/2006/relationships/image" Target="../media/image27.jpg"/><Relationship Id="rId4" Type="http://schemas.openxmlformats.org/officeDocument/2006/relationships/hyperlink" Target="https://unsplash.com/@charlesdeluvio?utm_source=unsplash&amp;utm_medium=referral&amp;utm_content=creditCopyText" TargetMode="External"/><Relationship Id="rId5" Type="http://schemas.openxmlformats.org/officeDocument/2006/relationships/hyperlink" Target="https://unsplash.com/@charlesdeluvio?utm_source=unsplash&amp;utm_medium=referral&amp;utm_content=creditCopyText" TargetMode="External"/><Relationship Id="rId6" Type="http://schemas.openxmlformats.org/officeDocument/2006/relationships/hyperlink" Target="https://unsplash.com/s/photos/average?utm_source=unsplash&amp;utm_medium=referral&amp;utm_content=creditCopyText" TargetMode="External"/><Relationship Id="rId7" Type="http://schemas.openxmlformats.org/officeDocument/2006/relationships/hyperlink" Target="https://unsplash.com/s/photos/average?utm_source=unsplash&amp;utm_medium=referral&amp;utm_content=creditCopyText" TargetMode="External"/><Relationship Id="rId8"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10.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hyperlink" Target="https://sfdora.org/read/" TargetMode="External"/><Relationship Id="rId4" Type="http://schemas.openxmlformats.org/officeDocument/2006/relationships/hyperlink" Target="https://elifesciences.org/articles/47338" TargetMode="External"/><Relationship Id="rId5" Type="http://schemas.openxmlformats.org/officeDocument/2006/relationships/hyperlink" Target="https://www.biorxiv.org/content/10.1101/706622v1" TargetMode="External"/><Relationship Id="rId6" Type="http://schemas.openxmlformats.org/officeDocument/2006/relationships/hyperlink" Target="https://www.mathunion.org/fileadmin/IMU/Report/CitationStatistics.pdf"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hyperlink" Target="https://sfdora.org/read/" TargetMode="External"/><Relationship Id="rId4" Type="http://schemas.openxmlformats.org/officeDocument/2006/relationships/hyperlink" Target="https://elifesciences.org/articles/47338" TargetMode="External"/><Relationship Id="rId5" Type="http://schemas.openxmlformats.org/officeDocument/2006/relationships/hyperlink" Target="https://www.biorxiv.org/content/10.1101/706622v1" TargetMode="External"/><Relationship Id="rId6" Type="http://schemas.openxmlformats.org/officeDocument/2006/relationships/hyperlink" Target="https://www.mathunion.org/fileadmin/IMU/Report/CitationStatistics.pdf"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hyperlink" Target="https://direct.mit.edu/books/book/4598/Gaming-the-MetricsMisconduct-and-Manipulation-in"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 Id="rId3" Type="http://schemas.openxmlformats.org/officeDocument/2006/relationships/image" Target="../media/image25.png"/><Relationship Id="rId4" Type="http://schemas.openxmlformats.org/officeDocument/2006/relationships/image" Target="../media/image30.png"/><Relationship Id="rId5" Type="http://schemas.openxmlformats.org/officeDocument/2006/relationships/image" Target="../media/image2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 Id="rId3" Type="http://schemas.openxmlformats.org/officeDocument/2006/relationships/image" Target="../media/image53.jpg"/><Relationship Id="rId4" Type="http://schemas.openxmlformats.org/officeDocument/2006/relationships/hyperlink" Target="https://unsplash.com/@peymanfarmani?utm_source=unsplash&amp;utm_medium=referral&amp;utm_content=creditCopyText" TargetMode="External"/><Relationship Id="rId5" Type="http://schemas.openxmlformats.org/officeDocument/2006/relationships/hyperlink" Target="https://unsplash.com/s/photos/fragmented?utm_source=unsplash&amp;utm_medium=referral&amp;utm_content=creditCopyText"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 Id="rId3" Type="http://schemas.openxmlformats.org/officeDocument/2006/relationships/image" Target="../media/image40.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9.xml"/><Relationship Id="rId3" Type="http://schemas.openxmlformats.org/officeDocument/2006/relationships/hyperlink" Target="https://ec.europa.eu/info/news/reforming-research-assessment-way-forward-2021-nov-30_en" TargetMode="External"/><Relationship Id="rId4" Type="http://schemas.openxmlformats.org/officeDocument/2006/relationships/hyperlink" Target="https://op.europa.eu/en/publication-detail/-/publication/36ebb96c-50c5-11ec-91ac-01aa75ed71a1/language-en"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0.xml"/><Relationship Id="rId3" Type="http://schemas.openxmlformats.org/officeDocument/2006/relationships/image" Target="../media/image35.jpg"/><Relationship Id="rId4" Type="http://schemas.openxmlformats.org/officeDocument/2006/relationships/hyperlink" Target="https://unsplash.com/@designecologist?utm_source=unsplash&amp;utm_medium=referral&amp;utm_content=creditCopyText" TargetMode="External"/><Relationship Id="rId5" Type="http://schemas.openxmlformats.org/officeDocument/2006/relationships/hyperlink" Target="https://unsplash.com/s/photos/speaker?utm_source=unsplash&amp;utm_medium=referral&amp;utm_content=creditCopyText"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2.xml"/><Relationship Id="rId3" Type="http://schemas.openxmlformats.org/officeDocument/2006/relationships/image" Target="../media/image2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3.xml"/><Relationship Id="rId3" Type="http://schemas.openxmlformats.org/officeDocument/2006/relationships/image" Target="../media/image46.png"/><Relationship Id="rId4" Type="http://schemas.openxmlformats.org/officeDocument/2006/relationships/hyperlink" Target="https://en.unesco.org/sites/default/files/open_science_brochure_en.pdf"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4.xml"/><Relationship Id="rId3" Type="http://schemas.openxmlformats.org/officeDocument/2006/relationships/image" Target="../media/image8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5.xml"/><Relationship Id="rId3" Type="http://schemas.openxmlformats.org/officeDocument/2006/relationships/image" Target="../media/image26.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6.xml"/><Relationship Id="rId3" Type="http://schemas.openxmlformats.org/officeDocument/2006/relationships/image" Target="../media/image37.jpg"/><Relationship Id="rId4" Type="http://schemas.openxmlformats.org/officeDocument/2006/relationships/hyperlink" Target="https://pixabay.com/users/geralt-9301/?utm_source=link-attribution&amp;utm_medium=referral&amp;utm_campaign=image&amp;utm_content=3527263" TargetMode="External"/><Relationship Id="rId5" Type="http://schemas.openxmlformats.org/officeDocument/2006/relationships/hyperlink" Target="https://pixabay.com/?utm_source=link-attribution&amp;utm_medium=referral&amp;utm_campaign=image&amp;utm_content=3527263"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7.xml"/><Relationship Id="rId3" Type="http://schemas.openxmlformats.org/officeDocument/2006/relationships/image" Target="../media/image26.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8.xml"/><Relationship Id="rId3" Type="http://schemas.openxmlformats.org/officeDocument/2006/relationships/image" Target="../media/image47.jpg"/><Relationship Id="rId4" Type="http://schemas.openxmlformats.org/officeDocument/2006/relationships/hyperlink" Target="https://unsplash.com/@kilimanjarostudioz?utm_source=unsplash&amp;utm_medium=referral&amp;utm_content=creditCopyText" TargetMode="External"/><Relationship Id="rId5" Type="http://schemas.openxmlformats.org/officeDocument/2006/relationships/hyperlink" Target="https://unsplash.com/collections/1670943/diversity%2Fconformity---symbolic?utm_source=unsplash&amp;utm_medium=referral&amp;utm_content=creditCopyText"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9.xml"/><Relationship Id="rId3" Type="http://schemas.openxmlformats.org/officeDocument/2006/relationships/image" Target="../media/image29.jpg"/><Relationship Id="rId4" Type="http://schemas.openxmlformats.org/officeDocument/2006/relationships/hyperlink" Target="https://www.fosteropenscience.eu/"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34.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0.xml"/><Relationship Id="rId3" Type="http://schemas.openxmlformats.org/officeDocument/2006/relationships/image" Target="../media/image43.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1.xml"/><Relationship Id="rId3" Type="http://schemas.openxmlformats.org/officeDocument/2006/relationships/image" Target="../media/image51.jpg"/><Relationship Id="rId4" Type="http://schemas.openxmlformats.org/officeDocument/2006/relationships/hyperlink" Target="https://unsplash.com/@joshcala?utm_source=unsplash&amp;utm_medium=referral&amp;utm_content=creditCopyText" TargetMode="External"/><Relationship Id="rId5" Type="http://schemas.openxmlformats.org/officeDocument/2006/relationships/hyperlink" Target="https://unsplash.com/s/photos/rower?utm_source=unsplash&amp;utm_medium=referral&amp;utm_content=creditCopyText"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3.xml"/><Relationship Id="rId3" Type="http://schemas.openxmlformats.org/officeDocument/2006/relationships/image" Target="../media/image3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4.xml"/><Relationship Id="rId3" Type="http://schemas.openxmlformats.org/officeDocument/2006/relationships/image" Target="../media/image68.jpg"/><Relationship Id="rId4" Type="http://schemas.openxmlformats.org/officeDocument/2006/relationships/hyperlink" Target="https://unsplash.com/@gabiontheroad?utm_source=unsplash&amp;utm_medium=referral&amp;utm_content=creditCopyText" TargetMode="External"/><Relationship Id="rId5" Type="http://schemas.openxmlformats.org/officeDocument/2006/relationships/hyperlink" Target="https://unsplash.com/@gabiontheroad?utm_source=unsplash&amp;utm_medium=referral&amp;utm_content=creditCopyText" TargetMode="External"/><Relationship Id="rId6" Type="http://schemas.openxmlformats.org/officeDocument/2006/relationships/hyperlink" Target="https://unsplash.com/s/photos/publication?utm_source=unsplash&amp;utm_medium=referral&amp;utm_content=creditCopyText" TargetMode="External"/><Relationship Id="rId7" Type="http://schemas.openxmlformats.org/officeDocument/2006/relationships/hyperlink" Target="https://unsplash.com/s/photos/publication?utm_source=unsplash&amp;utm_medium=referral&amp;utm_content=creditCopyText"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5.xml"/><Relationship Id="rId3" Type="http://schemas.openxmlformats.org/officeDocument/2006/relationships/image" Target="../media/image69.jpg"/><Relationship Id="rId4" Type="http://schemas.openxmlformats.org/officeDocument/2006/relationships/hyperlink" Target="https://unsplash.com/@nananadolgo?utm_source=unsplash&amp;utm_medium=referral&amp;utm_content=creditCopyText" TargetMode="External"/><Relationship Id="rId5" Type="http://schemas.openxmlformats.org/officeDocument/2006/relationships/hyperlink" Target="https://unsplash.com/s/photos/data-management?utm_source=unsplash&amp;utm_medium=referral&amp;utm_content=creditCopyText"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 Id="rId3" Type="http://schemas.openxmlformats.org/officeDocument/2006/relationships/image" Target="../media/image36.png"/><Relationship Id="rId4" Type="http://schemas.openxmlformats.org/officeDocument/2006/relationships/image" Target="../media/image44.png"/><Relationship Id="rId5" Type="http://schemas.openxmlformats.org/officeDocument/2006/relationships/hyperlink" Target="https://ec.europa.eu/info/funding-tenders/opportunities/docs/2021-2027/horizon/temp-form/af/af_he-ria-ia_en.pdf"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8.xml"/><Relationship Id="rId3" Type="http://schemas.openxmlformats.org/officeDocument/2006/relationships/hyperlink" Target="https://ec.europa.eu/research/participants/docs/h2020-funding-guide/other/event210421.htm" TargetMode="External"/><Relationship Id="rId4" Type="http://schemas.openxmlformats.org/officeDocument/2006/relationships/hyperlink" Target="https://ec.europa.eu/research/participants/docs/h2020-funding-guide/other/event210421.htm"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9.xml"/><Relationship Id="rId3" Type="http://schemas.openxmlformats.org/officeDocument/2006/relationships/image" Target="../media/image39.png"/><Relationship Id="rId4" Type="http://schemas.openxmlformats.org/officeDocument/2006/relationships/image" Target="../media/image42.png"/><Relationship Id="rId9" Type="http://schemas.openxmlformats.org/officeDocument/2006/relationships/hyperlink" Target="https://open-science.it/article?rpk=184439&amp;prs_sel=p_researcher&amp;tpc_sel=t_regolamenti_open_science" TargetMode="External"/><Relationship Id="rId5" Type="http://schemas.openxmlformats.org/officeDocument/2006/relationships/image" Target="../media/image38.png"/><Relationship Id="rId6" Type="http://schemas.openxmlformats.org/officeDocument/2006/relationships/image" Target="../media/image49.png"/><Relationship Id="rId7" Type="http://schemas.openxmlformats.org/officeDocument/2006/relationships/image" Target="../media/image45.png"/><Relationship Id="rId8" Type="http://schemas.openxmlformats.org/officeDocument/2006/relationships/image" Target="../media/image5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15.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0.xml"/><Relationship Id="rId3" Type="http://schemas.openxmlformats.org/officeDocument/2006/relationships/image" Target="../media/image4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2.xml"/><Relationship Id="rId3" Type="http://schemas.openxmlformats.org/officeDocument/2006/relationships/image" Target="../media/image77.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3.xml"/><Relationship Id="rId3" Type="http://schemas.openxmlformats.org/officeDocument/2006/relationships/image" Target="../media/image50.png"/><Relationship Id="rId4" Type="http://schemas.openxmlformats.org/officeDocument/2006/relationships/hyperlink" Target="https://retractionwatch.com/2018/10/25/jama-journal-retracts-paper-when-author-cant-produce-original-data/"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4.xml"/><Relationship Id="rId3" Type="http://schemas.openxmlformats.org/officeDocument/2006/relationships/image" Target="../media/image52.png"/><Relationship Id="rId4" Type="http://schemas.openxmlformats.org/officeDocument/2006/relationships/hyperlink" Target="https://www.nature.com/articles/d41586-019-02241-z"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5.xml"/><Relationship Id="rId3" Type="http://schemas.openxmlformats.org/officeDocument/2006/relationships/image" Target="../media/image5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6.xml"/><Relationship Id="rId3" Type="http://schemas.openxmlformats.org/officeDocument/2006/relationships/image" Target="../media/image59.png"/><Relationship Id="rId4" Type="http://schemas.openxmlformats.org/officeDocument/2006/relationships/image" Target="../media/image6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7.xml"/><Relationship Id="rId3" Type="http://schemas.openxmlformats.org/officeDocument/2006/relationships/image" Target="../media/image57.png"/><Relationship Id="rId4" Type="http://schemas.openxmlformats.org/officeDocument/2006/relationships/hyperlink" Target="https://en.wikipedia.org/wiki/Nikolay_Yezhov"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8.xml"/><Relationship Id="rId3" Type="http://schemas.openxmlformats.org/officeDocument/2006/relationships/image" Target="../media/image60.png"/><Relationship Id="rId4" Type="http://schemas.openxmlformats.org/officeDocument/2006/relationships/hyperlink" Target="http://www.insidehighered.com/news/2011/11/28/scholars-analyze-case-massive-research-fraud"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9.xml"/><Relationship Id="rId3" Type="http://schemas.openxmlformats.org/officeDocument/2006/relationships/hyperlink" Target="https://www.cell.com/current-biology/fulltext/S0960-9822(13)01400-0" TargetMode="External"/><Relationship Id="rId4" Type="http://schemas.openxmlformats.org/officeDocument/2006/relationships/image" Target="../media/image8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 Id="rId3" Type="http://schemas.openxmlformats.org/officeDocument/2006/relationships/hyperlink" Target="https://op.europa.eu/en/publication-detail?p_p_id=portal2012documentDetail_WAR_portal2012portlet&amp;p_p_lifecycle=1&amp;p_p_state=normal&amp;p_p_mode=view&amp;p_p_col_id=maincontentarea&amp;p_p_col_count=3&amp;_portal2012documentDetail_WAR_portal2012portlet_javax.portlet.action=author&amp;facet.author=RTD&amp;language=en&amp;facet.collection=EUPub" TargetMode="External"/><Relationship Id="rId4" Type="http://schemas.openxmlformats.org/officeDocument/2006/relationships/hyperlink" Target="https://op.europa.eu/en/publication-detail?p_p_id=portal2012documentDetail_WAR_portal2012portlet&amp;p_p_lifecycle=1&amp;p_p_state=normal&amp;p_p_mode=view&amp;p_p_col_id=maincontentarea&amp;p_p_col_count=3&amp;_portal2012documentDetail_WAR_portal2012portlet_javax.portlet.action=author&amp;facet.author=COM,ECFIN,TASKF,OIL,OIB,REPRES_NLD,REPRES_LVA,JLS,ERC,MARKT,MARE,REGIO,REA,BEPA,PRESS,BDS,ELARG,PMO,REPRES_LIT,AGRI,REPRES_SPA_BCN,SPP,ECHO,EAPH,REPRES_GBR_LON,REPRES_EST,FPI,REPRES_SPA_MAD,CASSTM,CNECT,DIGIT,HOME,ENER,REPRES_HUN,IEEA,EASME,COMP,REPRES_CZE,REPRES_BGR,SCR,REPRES_MLT,REPRES_PRT,REPRES_CYP,REPRES_HRV,CLIMA,EAHC,REPRES_SWE,REPRES_SVN,DEL_ACC,INFSO,EACI,ETHI,DG18,DG15,DG10,CHAFEA,REPRES_DEU_MUC,REPRES_POL_WAW,ESTAT,DEVCO,DGT,EPSC,GROW,SANTE,NEAR,FISMA,JUST,COM_CAB,SCAD,REPRES_GBR,REPRES_POL,TASKF_A50_UK,REPRES_SPA,REPRES_FRA,REPRES_ITA,ACSHHPW,PC_BUDG,IAB,RSB,PC_CONJ,COM_COLL,ACSH,EVHAC,PC_MTE,REPRES_DEU,REPRES_SVK,JUSTI,REPRES_DEU_BON,SCIC,REPRES_FRA_PAR,SJ,SG,REPRES_POL_WRO,OLAF,REPRES_DEU_BER,CCSS,FSU,REPRES_IRL,HR,REPRES_LUX,REPRES_FIN,TAXUD,COMMU,SANCO,ENTR,AUDIT,IGS,REPRES_ITA_MIL,MOVE,BUDG,REPRES_ROU,RTD,IAS,BTL,TENTEA,BTB,CMT_EMPL,DG01B,DG01A,REPRES_BEL,REPRES_GBR_CDF,ENV,DG23,DG17,DG07,DG03,DG02,DG01,REPRES_AUT,INEA,EMPL,EAC,TRADE,TREN,REPRES_ITA_ROM,RELEX,AIDCO,REPRES_GRC,EACEA,REPRES_GBR_BEL,REPRES_FRA_MRS,REPRES_GBR_EDI,REPRES_DAN,JRC,DEV,SRSS,HAS,STECF,DPO,SAM_ADV,UKTF,REFORM,DG22,DG14,DG11,DEFIS,IDEA&amp;language=en&amp;facet.collection=EUPub" TargetMode="External"/><Relationship Id="rId5" Type="http://schemas.openxmlformats.org/officeDocument/2006/relationships/hyperlink" Target="https://op.europa.eu/en/publication-detail?p_p_id=portal2012documentDetail_WAR_portal2012portlet&amp;p_p_lifecycle=1&amp;p_p_state=normal&amp;p_p_mode=view&amp;p_p_col_id=maincontentarea&amp;p_p_col_count=3&amp;_portal2012documentDetail_WAR_portal2012portlet_javax.portlet.action=author&amp;facet.author=agent.PwC%20EU%20Services&amp;language=en&amp;facet.collection=EUPub" TargetMode="External"/><Relationship Id="rId6" Type="http://schemas.openxmlformats.org/officeDocument/2006/relationships/hyperlink" Target="https://op.europa.eu/en/publication-detail/-/publication/d375368c-1a0a-11e9-8d04-01aa75ed71a1" TargetMode="External"/><Relationship Id="rId7" Type="http://schemas.openxmlformats.org/officeDocument/2006/relationships/hyperlink" Target="https://op.europa.eu/en/publication-detail/-/publication/d375368c-1a0a-11e9-8d04-01aa75ed71a1"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1.xml"/><Relationship Id="rId3" Type="http://schemas.openxmlformats.org/officeDocument/2006/relationships/hyperlink" Target="https://unsplash.com/@markusspiske?utm_source=unsplash&amp;utm_medium=referral&amp;utm_content=creditCopyText" TargetMode="External"/><Relationship Id="rId4" Type="http://schemas.openxmlformats.org/officeDocument/2006/relationships/hyperlink" Target="https://unsplash.com/s/photos/data?utm_source=unsplash&amp;utm_medium=referral&amp;utm_content=creditCopyText" TargetMode="External"/><Relationship Id="rId5" Type="http://schemas.openxmlformats.org/officeDocument/2006/relationships/image" Target="../media/image79.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3.xml"/><Relationship Id="rId3" Type="http://schemas.openxmlformats.org/officeDocument/2006/relationships/hyperlink" Target="https://www.jisc.ac.uk/guides/how-and-why-you-should-manage-your-research-data" TargetMode="External"/><Relationship Id="rId4" Type="http://schemas.openxmlformats.org/officeDocument/2006/relationships/hyperlink" Target="https://www.jisc.ac.uk/guides/how-and-why-you-should-manage-your-research-data" TargetMode="External"/><Relationship Id="rId5" Type="http://schemas.openxmlformats.org/officeDocument/2006/relationships/hyperlink" Target="https://www.jisc.ac.uk/guides/how-and-why-you-should-manage-your-research-data" TargetMode="External"/><Relationship Id="rId6" Type="http://schemas.openxmlformats.org/officeDocument/2006/relationships/hyperlink" Target="https://www.jisc.ac.uk/staff/caroline-ingram"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4.xml"/><Relationship Id="rId3" Type="http://schemas.openxmlformats.org/officeDocument/2006/relationships/hyperlink" Target="http://doi.org/10.5334/dsj-2020-030" TargetMode="External"/></Relationships>
</file>

<file path=ppt/slides/_rels/slide75.xml.rels><?xml version="1.0" encoding="UTF-8" standalone="yes"?><Relationships xmlns="http://schemas.openxmlformats.org/package/2006/relationships"><Relationship Id="rId11" Type="http://schemas.openxmlformats.org/officeDocument/2006/relationships/image" Target="../media/image66.png"/><Relationship Id="rId10" Type="http://schemas.openxmlformats.org/officeDocument/2006/relationships/image" Target="../media/image61.png"/><Relationship Id="rId13" Type="http://schemas.openxmlformats.org/officeDocument/2006/relationships/image" Target="../media/image67.png"/><Relationship Id="rId12" Type="http://schemas.openxmlformats.org/officeDocument/2006/relationships/image" Target="../media/image63.png"/><Relationship Id="rId1" Type="http://schemas.openxmlformats.org/officeDocument/2006/relationships/slideLayout" Target="../slideLayouts/slideLayout5.xml"/><Relationship Id="rId2" Type="http://schemas.openxmlformats.org/officeDocument/2006/relationships/notesSlide" Target="../notesSlides/notesSlide75.xml"/><Relationship Id="rId3" Type="http://schemas.openxmlformats.org/officeDocument/2006/relationships/image" Target="../media/image80.jpg"/><Relationship Id="rId4" Type="http://schemas.openxmlformats.org/officeDocument/2006/relationships/hyperlink" Target="https://unsplash.com/@miguelperales?utm_source=unsplash&amp;utm_medium=referral&amp;utm_content=creditCopyText" TargetMode="External"/><Relationship Id="rId9" Type="http://schemas.openxmlformats.org/officeDocument/2006/relationships/image" Target="../media/image62.png"/><Relationship Id="rId5" Type="http://schemas.openxmlformats.org/officeDocument/2006/relationships/hyperlink" Target="https://unsplash.com/@miguelperales?utm_source=unsplash&amp;utm_medium=referral&amp;utm_content=creditCopyText" TargetMode="External"/><Relationship Id="rId6" Type="http://schemas.openxmlformats.org/officeDocument/2006/relationships/hyperlink" Target="https://unsplash.com/s/photos/take-care?utm_source=unsplash&amp;utm_medium=referral&amp;utm_content=creditCopyText" TargetMode="External"/><Relationship Id="rId7" Type="http://schemas.openxmlformats.org/officeDocument/2006/relationships/hyperlink" Target="https://unsplash.com/s/photos/take-care?utm_source=unsplash&amp;utm_medium=referral&amp;utm_content=creditCopyText" TargetMode="External"/><Relationship Id="rId8" Type="http://schemas.openxmlformats.org/officeDocument/2006/relationships/image" Target="../media/image5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6.xml"/><Relationship Id="rId3" Type="http://schemas.openxmlformats.org/officeDocument/2006/relationships/image" Target="../media/image70.gi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7.xml"/><Relationship Id="rId3" Type="http://schemas.openxmlformats.org/officeDocument/2006/relationships/image" Target="../media/image78.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9.xml"/><Relationship Id="rId3" Type="http://schemas.openxmlformats.org/officeDocument/2006/relationships/image" Target="../media/image71.png"/><Relationship Id="rId4" Type="http://schemas.openxmlformats.org/officeDocument/2006/relationships/image" Target="../media/image73.png"/><Relationship Id="rId5" Type="http://schemas.openxmlformats.org/officeDocument/2006/relationships/image" Target="../media/image74.png"/><Relationship Id="rId6" Type="http://schemas.openxmlformats.org/officeDocument/2006/relationships/image" Target="../media/image7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0.xml"/><Relationship Id="rId3" Type="http://schemas.openxmlformats.org/officeDocument/2006/relationships/image" Target="../media/image8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3.xml"/><Relationship Id="rId3" Type="http://schemas.openxmlformats.org/officeDocument/2006/relationships/image" Target="../media/image83.jpg"/><Relationship Id="rId4" Type="http://schemas.openxmlformats.org/officeDocument/2006/relationships/hyperlink" Target="https://unsplash.com/@finleydesign?utm_source=unsplash&amp;utm_medium=referral&amp;utm_content=creditCopyText" TargetMode="External"/><Relationship Id="rId5" Type="http://schemas.openxmlformats.org/officeDocument/2006/relationships/hyperlink" Target="https://unsplash.com/@finleydesign?utm_source=unsplash&amp;utm_medium=referral&amp;utm_content=creditCopyText" TargetMode="External"/><Relationship Id="rId6" Type="http://schemas.openxmlformats.org/officeDocument/2006/relationships/hyperlink" Target="https://unsplash.com/s/photos/support?utm_source=unsplash&amp;utm_medium=referral&amp;utm_content=creditCopyText" TargetMode="External"/><Relationship Id="rId7" Type="http://schemas.openxmlformats.org/officeDocument/2006/relationships/hyperlink" Target="https://unsplash.com/s/photos/support?utm_source=unsplash&amp;utm_medium=referral&amp;utm_content=creditCopyText" TargetMode="Externa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4.xml"/><Relationship Id="rId3" Type="http://schemas.openxmlformats.org/officeDocument/2006/relationships/image" Target="../media/image82.jpg"/><Relationship Id="rId4" Type="http://schemas.openxmlformats.org/officeDocument/2006/relationships/hyperlink" Target="https://unsplash.com/@neonbrand?utm_source=unsplash&amp;utm_medium=referral&amp;utm_content=creditCopyText" TargetMode="External"/><Relationship Id="rId5" Type="http://schemas.openxmlformats.org/officeDocument/2006/relationships/hyperlink" Target="https://unsplash.com/@neonbrand?utm_source=unsplash&amp;utm_medium=referral&amp;utm_content=creditCopyText" TargetMode="External"/><Relationship Id="rId6" Type="http://schemas.openxmlformats.org/officeDocument/2006/relationships/hyperlink" Target="https://unsplash.com/@neonbrand?utm_source=unsplash&amp;utm_medium=referral&amp;utm_content=creditCopyText" TargetMode="External"/><Relationship Id="rId7" Type="http://schemas.openxmlformats.org/officeDocument/2006/relationships/hyperlink" Target="https://unsplash.com/@neonbrand?utm_source=unsplash&amp;utm_medium=referral&amp;utm_content=creditCopyText" TargetMode="Externa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5.xml"/><Relationship Id="rId3" Type="http://schemas.openxmlformats.org/officeDocument/2006/relationships/hyperlink" Target="mailto:emma.lazzeri@garr.it" TargetMode="External"/><Relationship Id="rId4" Type="http://schemas.openxmlformats.org/officeDocument/2006/relationships/hyperlink" Target="http://www.open-science.it" TargetMode="External"/><Relationship Id="rId5" Type="http://schemas.openxmlformats.org/officeDocument/2006/relationships/image" Target="../media/image7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hyperlink" Target="https://wellcome.ac.uk/press-release/publishers-make-coronavirus-covid-19-content-freely-available-and-reusable" TargetMode="Externa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41"/>
          <p:cNvSpPr txBox="1"/>
          <p:nvPr>
            <p:ph type="ctrTitle"/>
          </p:nvPr>
        </p:nvSpPr>
        <p:spPr>
          <a:xfrm>
            <a:off x="344250" y="946650"/>
            <a:ext cx="8455500" cy="2146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it"/>
              <a:t>Le basi del Research </a:t>
            </a:r>
            <a:endParaRPr/>
          </a:p>
          <a:p>
            <a:pPr indent="0" lvl="0" marL="0" rtl="0" algn="ctr">
              <a:spcBef>
                <a:spcPts val="0"/>
              </a:spcBef>
              <a:spcAft>
                <a:spcPts val="0"/>
              </a:spcAft>
              <a:buNone/>
            </a:pPr>
            <a:r>
              <a:rPr lang="it"/>
              <a:t>Data Management</a:t>
            </a:r>
            <a:endParaRPr/>
          </a:p>
        </p:txBody>
      </p:sp>
      <p:sp>
        <p:nvSpPr>
          <p:cNvPr id="223" name="Google Shape;223;p41"/>
          <p:cNvSpPr txBox="1"/>
          <p:nvPr>
            <p:ph idx="1" type="subTitle"/>
          </p:nvPr>
        </p:nvSpPr>
        <p:spPr>
          <a:xfrm>
            <a:off x="630600" y="2927675"/>
            <a:ext cx="7893000" cy="9183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it"/>
              <a:t>Perché è fondamentale prendersi cura dei dati</a:t>
            </a:r>
            <a:endParaRPr/>
          </a:p>
          <a:p>
            <a:pPr indent="0" lvl="0" marL="0" rtl="0" algn="l">
              <a:spcBef>
                <a:spcPts val="0"/>
              </a:spcBef>
              <a:spcAft>
                <a:spcPts val="0"/>
              </a:spcAft>
              <a:buNone/>
            </a:pPr>
            <a:r>
              <a:rPr lang="it"/>
              <a:t>Cisup - 20 gennaio 2022</a:t>
            </a:r>
            <a:endParaRPr/>
          </a:p>
        </p:txBody>
      </p:sp>
      <p:sp>
        <p:nvSpPr>
          <p:cNvPr id="224" name="Google Shape;224;p41"/>
          <p:cNvSpPr txBox="1"/>
          <p:nvPr/>
        </p:nvSpPr>
        <p:spPr>
          <a:xfrm>
            <a:off x="2876475" y="4199750"/>
            <a:ext cx="1374900" cy="682500"/>
          </a:xfrm>
          <a:prstGeom prst="rect">
            <a:avLst/>
          </a:prstGeom>
          <a:noFill/>
          <a:ln>
            <a:noFill/>
          </a:ln>
        </p:spPr>
        <p:txBody>
          <a:bodyPr anchorCtr="0" anchor="ctr" bIns="91425" lIns="91425" spcFirstLastPara="1" rIns="91425" wrap="square" tIns="91425">
            <a:spAutoFit/>
          </a:bodyPr>
          <a:lstStyle/>
          <a:p>
            <a:pPr indent="0" lvl="0" marL="0" marR="0" rtl="0" algn="r">
              <a:lnSpc>
                <a:spcPct val="100000"/>
              </a:lnSpc>
              <a:spcBef>
                <a:spcPts val="1000"/>
              </a:spcBef>
              <a:spcAft>
                <a:spcPts val="0"/>
              </a:spcAft>
              <a:buNone/>
            </a:pPr>
            <a:r>
              <a:rPr lang="it" sz="1200">
                <a:solidFill>
                  <a:schemeClr val="accent6"/>
                </a:solidFill>
                <a:latin typeface="Lato"/>
                <a:ea typeface="Lato"/>
                <a:cs typeface="Lato"/>
                <a:sym typeface="Lato"/>
              </a:rPr>
              <a:t>Gina Pavone</a:t>
            </a:r>
            <a:endParaRPr sz="1200">
              <a:solidFill>
                <a:schemeClr val="accent6"/>
              </a:solidFill>
              <a:latin typeface="Lato"/>
              <a:ea typeface="Lato"/>
              <a:cs typeface="Lato"/>
              <a:sym typeface="Lato"/>
            </a:endParaRPr>
          </a:p>
          <a:p>
            <a:pPr indent="0" lvl="0" marL="0" marR="0" rtl="0" algn="r">
              <a:lnSpc>
                <a:spcPct val="100000"/>
              </a:lnSpc>
              <a:spcBef>
                <a:spcPts val="1000"/>
              </a:spcBef>
              <a:spcAft>
                <a:spcPts val="0"/>
              </a:spcAft>
              <a:buNone/>
            </a:pPr>
            <a:r>
              <a:rPr lang="it" sz="1200">
                <a:solidFill>
                  <a:schemeClr val="accent6"/>
                </a:solidFill>
                <a:latin typeface="Lato"/>
                <a:ea typeface="Lato"/>
                <a:cs typeface="Lato"/>
                <a:sym typeface="Lato"/>
              </a:rPr>
              <a:t>Isti-Cnr</a:t>
            </a:r>
            <a:endParaRPr sz="1200">
              <a:solidFill>
                <a:schemeClr val="accent6"/>
              </a:solidFill>
              <a:latin typeface="Lato"/>
              <a:ea typeface="Lato"/>
              <a:cs typeface="Lato"/>
              <a:sym typeface="Lato"/>
            </a:endParaRPr>
          </a:p>
        </p:txBody>
      </p:sp>
      <p:sp>
        <p:nvSpPr>
          <p:cNvPr id="225" name="Google Shape;225;p41"/>
          <p:cNvSpPr txBox="1"/>
          <p:nvPr/>
        </p:nvSpPr>
        <p:spPr>
          <a:xfrm>
            <a:off x="4365700" y="4199750"/>
            <a:ext cx="1374900" cy="6825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1000"/>
              </a:spcBef>
              <a:spcAft>
                <a:spcPts val="0"/>
              </a:spcAft>
              <a:buNone/>
            </a:pPr>
            <a:r>
              <a:rPr lang="it" sz="1200">
                <a:solidFill>
                  <a:schemeClr val="accent6"/>
                </a:solidFill>
                <a:latin typeface="Lato"/>
                <a:ea typeface="Lato"/>
                <a:cs typeface="Lato"/>
                <a:sym typeface="Lato"/>
              </a:rPr>
              <a:t>Emma Lazzeri</a:t>
            </a:r>
            <a:endParaRPr sz="1200">
              <a:solidFill>
                <a:schemeClr val="accent6"/>
              </a:solidFill>
              <a:latin typeface="Lato"/>
              <a:ea typeface="Lato"/>
              <a:cs typeface="Lato"/>
              <a:sym typeface="Lato"/>
            </a:endParaRPr>
          </a:p>
          <a:p>
            <a:pPr indent="0" lvl="0" marL="0" marR="0" rtl="0" algn="l">
              <a:lnSpc>
                <a:spcPct val="100000"/>
              </a:lnSpc>
              <a:spcBef>
                <a:spcPts val="1000"/>
              </a:spcBef>
              <a:spcAft>
                <a:spcPts val="0"/>
              </a:spcAft>
              <a:buNone/>
            </a:pPr>
            <a:r>
              <a:rPr lang="it" sz="1200">
                <a:solidFill>
                  <a:schemeClr val="accent6"/>
                </a:solidFill>
                <a:latin typeface="Lato"/>
                <a:ea typeface="Lato"/>
                <a:cs typeface="Lato"/>
                <a:sym typeface="Lato"/>
              </a:rPr>
              <a:t>Garr</a:t>
            </a:r>
            <a:endParaRPr sz="1200">
              <a:solidFill>
                <a:schemeClr val="accent6"/>
              </a:solidFill>
              <a:latin typeface="Lato"/>
              <a:ea typeface="Lato"/>
              <a:cs typeface="Lato"/>
              <a:sym typeface="Lat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50"/>
          <p:cNvSpPr txBox="1"/>
          <p:nvPr>
            <p:ph type="title"/>
          </p:nvPr>
        </p:nvSpPr>
        <p:spPr>
          <a:xfrm>
            <a:off x="311700" y="999925"/>
            <a:ext cx="8520600" cy="2146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it" sz="4600"/>
              <a:t>Why open is not the default mode?</a:t>
            </a:r>
            <a:endParaRPr sz="4600"/>
          </a:p>
        </p:txBody>
      </p:sp>
      <p:pic>
        <p:nvPicPr>
          <p:cNvPr id="318" name="Google Shape;318;p50"/>
          <p:cNvPicPr preferRelativeResize="0"/>
          <p:nvPr/>
        </p:nvPicPr>
        <p:blipFill>
          <a:blip r:embed="rId3">
            <a:alphaModFix/>
          </a:blip>
          <a:stretch>
            <a:fillRect/>
          </a:stretch>
        </p:blipFill>
        <p:spPr>
          <a:xfrm>
            <a:off x="0" y="0"/>
            <a:ext cx="9144003" cy="5143501"/>
          </a:xfrm>
          <a:prstGeom prst="rect">
            <a:avLst/>
          </a:prstGeom>
          <a:noFill/>
          <a:ln>
            <a:noFill/>
          </a:ln>
        </p:spPr>
      </p:pic>
      <p:sp>
        <p:nvSpPr>
          <p:cNvPr id="319" name="Google Shape;319;p50"/>
          <p:cNvSpPr txBox="1"/>
          <p:nvPr/>
        </p:nvSpPr>
        <p:spPr>
          <a:xfrm>
            <a:off x="152400" y="304800"/>
            <a:ext cx="6133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 sz="1800">
                <a:solidFill>
                  <a:schemeClr val="dk2"/>
                </a:solidFill>
                <a:highlight>
                  <a:schemeClr val="dk1"/>
                </a:highlight>
                <a:latin typeface="Raleway"/>
                <a:ea typeface="Raleway"/>
                <a:cs typeface="Raleway"/>
                <a:sym typeface="Raleway"/>
              </a:rPr>
              <a:t>Perché l’accesso aperto non è il default?</a:t>
            </a:r>
            <a:endParaRPr b="1">
              <a:solidFill>
                <a:schemeClr val="dk2"/>
              </a:solidFill>
              <a:highlight>
                <a:schemeClr val="dk1"/>
              </a:highlight>
              <a:latin typeface="Raleway"/>
              <a:ea typeface="Raleway"/>
              <a:cs typeface="Raleway"/>
              <a:sym typeface="Raleway"/>
            </a:endParaRPr>
          </a:p>
        </p:txBody>
      </p:sp>
      <p:sp>
        <p:nvSpPr>
          <p:cNvPr id="320" name="Google Shape;320;p50"/>
          <p:cNvSpPr txBox="1"/>
          <p:nvPr/>
        </p:nvSpPr>
        <p:spPr>
          <a:xfrm rot="-5400000">
            <a:off x="7710525" y="3709175"/>
            <a:ext cx="24534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900">
                <a:solidFill>
                  <a:srgbClr val="313131"/>
                </a:solidFill>
                <a:highlight>
                  <a:srgbClr val="F5F5F5"/>
                </a:highlight>
                <a:latin typeface="Helvetica Neue"/>
                <a:ea typeface="Helvetica Neue"/>
                <a:cs typeface="Helvetica Neue"/>
                <a:sym typeface="Helvetica Neue"/>
              </a:rPr>
              <a:t>Photo by </a:t>
            </a:r>
            <a:r>
              <a:rPr lang="it" sz="900" u="sng">
                <a:solidFill>
                  <a:srgbClr val="313131"/>
                </a:solidFill>
                <a:highlight>
                  <a:srgbClr val="F5F5F5"/>
                </a:highlight>
                <a:latin typeface="Helvetica Neue"/>
                <a:ea typeface="Helvetica Neue"/>
                <a:cs typeface="Helvetica Neue"/>
                <a:sym typeface="Helvetica Neue"/>
                <a:hlinkClick r:id="rId4">
                  <a:extLst>
                    <a:ext uri="{A12FA001-AC4F-418D-AE19-62706E023703}">
                      <ahyp:hlinkClr val="tx"/>
                    </a:ext>
                  </a:extLst>
                </a:hlinkClick>
              </a:rPr>
              <a:t>Jornada Produtora</a:t>
            </a:r>
            <a:r>
              <a:rPr lang="it" sz="900">
                <a:solidFill>
                  <a:srgbClr val="313131"/>
                </a:solidFill>
                <a:highlight>
                  <a:srgbClr val="F5F5F5"/>
                </a:highlight>
                <a:latin typeface="Helvetica Neue"/>
                <a:ea typeface="Helvetica Neue"/>
                <a:cs typeface="Helvetica Neue"/>
                <a:sym typeface="Helvetica Neue"/>
              </a:rPr>
              <a:t> on </a:t>
            </a:r>
            <a:r>
              <a:rPr lang="it" sz="900" u="sng">
                <a:solidFill>
                  <a:srgbClr val="313131"/>
                </a:solidFill>
                <a:highlight>
                  <a:srgbClr val="F5F5F5"/>
                </a:highlight>
                <a:latin typeface="Helvetica Neue"/>
                <a:ea typeface="Helvetica Neue"/>
                <a:cs typeface="Helvetica Neue"/>
                <a:sym typeface="Helvetica Neue"/>
                <a:hlinkClick r:id="rId5">
                  <a:extLst>
                    <a:ext uri="{A12FA001-AC4F-418D-AE19-62706E023703}">
                      <ahyp:hlinkClr val="tx"/>
                    </a:ext>
                  </a:extLst>
                </a:hlinkClick>
              </a:rPr>
              <a:t>Unsplash</a:t>
            </a:r>
            <a:endParaRPr sz="900">
              <a:solidFill>
                <a:srgbClr val="313131"/>
              </a:solidFill>
              <a:latin typeface="Playfair Display"/>
              <a:ea typeface="Playfair Display"/>
              <a:cs typeface="Playfair Display"/>
              <a:sym typeface="Playfair Display"/>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pic>
        <p:nvPicPr>
          <p:cNvPr id="325" name="Google Shape;325;p51"/>
          <p:cNvPicPr preferRelativeResize="0"/>
          <p:nvPr/>
        </p:nvPicPr>
        <p:blipFill rotWithShape="1">
          <a:blip r:embed="rId3">
            <a:alphaModFix/>
          </a:blip>
          <a:srcRect b="0" l="15393" r="25536" t="3344"/>
          <a:stretch/>
        </p:blipFill>
        <p:spPr>
          <a:xfrm>
            <a:off x="4572000" y="0"/>
            <a:ext cx="4572000" cy="5143499"/>
          </a:xfrm>
          <a:prstGeom prst="rect">
            <a:avLst/>
          </a:prstGeom>
          <a:noFill/>
          <a:ln>
            <a:noFill/>
          </a:ln>
        </p:spPr>
      </p:pic>
      <p:sp>
        <p:nvSpPr>
          <p:cNvPr id="326" name="Google Shape;326;p51"/>
          <p:cNvSpPr txBox="1"/>
          <p:nvPr>
            <p:ph type="title"/>
          </p:nvPr>
        </p:nvSpPr>
        <p:spPr>
          <a:xfrm>
            <a:off x="265500" y="624475"/>
            <a:ext cx="4045200" cy="17862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it"/>
              <a:t>La vostra istituzione paga per:</a:t>
            </a:r>
            <a:endParaRPr/>
          </a:p>
        </p:txBody>
      </p:sp>
      <p:sp>
        <p:nvSpPr>
          <p:cNvPr id="327" name="Google Shape;327;p51"/>
          <p:cNvSpPr txBox="1"/>
          <p:nvPr>
            <p:ph idx="1" type="subTitle"/>
          </p:nvPr>
        </p:nvSpPr>
        <p:spPr>
          <a:xfrm>
            <a:off x="222975" y="2932925"/>
            <a:ext cx="4028700" cy="1298100"/>
          </a:xfrm>
          <a:prstGeom prst="rect">
            <a:avLst/>
          </a:prstGeom>
        </p:spPr>
        <p:txBody>
          <a:bodyPr anchorCtr="0" anchor="t" bIns="91425" lIns="91425" spcFirstLastPara="1" rIns="91425" wrap="square" tIns="91425">
            <a:noAutofit/>
          </a:bodyPr>
          <a:lstStyle/>
          <a:p>
            <a:pPr indent="-320675" lvl="0" marL="457200" marR="0" rtl="0" algn="l">
              <a:lnSpc>
                <a:spcPct val="80000"/>
              </a:lnSpc>
              <a:spcBef>
                <a:spcPts val="0"/>
              </a:spcBef>
              <a:spcAft>
                <a:spcPts val="0"/>
              </a:spcAft>
              <a:buSzPts val="1450"/>
              <a:buFont typeface="Poppins"/>
              <a:buChar char="●"/>
            </a:pPr>
            <a:r>
              <a:rPr lang="it" sz="1450">
                <a:solidFill>
                  <a:srgbClr val="000000"/>
                </a:solidFill>
                <a:latin typeface="Poppins"/>
                <a:ea typeface="Poppins"/>
                <a:cs typeface="Poppins"/>
                <a:sym typeface="Poppins"/>
              </a:rPr>
              <a:t>Il lavoro dei ricercatori come </a:t>
            </a:r>
            <a:r>
              <a:rPr lang="it" sz="1450">
                <a:highlight>
                  <a:schemeClr val="dk1"/>
                </a:highlight>
                <a:latin typeface="Poppins"/>
                <a:ea typeface="Poppins"/>
                <a:cs typeface="Poppins"/>
                <a:sym typeface="Poppins"/>
              </a:rPr>
              <a:t>autori</a:t>
            </a:r>
            <a:endParaRPr sz="1450">
              <a:highlight>
                <a:schemeClr val="dk1"/>
              </a:highlight>
              <a:latin typeface="Poppins"/>
              <a:ea typeface="Poppins"/>
              <a:cs typeface="Poppins"/>
              <a:sym typeface="Poppins"/>
            </a:endParaRPr>
          </a:p>
          <a:p>
            <a:pPr indent="0" lvl="0" marL="0" rtl="0" algn="ctr">
              <a:lnSpc>
                <a:spcPct val="80000"/>
              </a:lnSpc>
              <a:spcBef>
                <a:spcPts val="0"/>
              </a:spcBef>
              <a:spcAft>
                <a:spcPts val="0"/>
              </a:spcAft>
              <a:buNone/>
            </a:pPr>
            <a:r>
              <a:t/>
            </a:r>
            <a:endParaRPr sz="1450">
              <a:solidFill>
                <a:srgbClr val="000000"/>
              </a:solidFill>
              <a:latin typeface="Poppins"/>
              <a:ea typeface="Poppins"/>
              <a:cs typeface="Poppins"/>
              <a:sym typeface="Poppins"/>
            </a:endParaRPr>
          </a:p>
          <a:p>
            <a:pPr indent="-320675" lvl="0" marL="457200" marR="0" rtl="0" algn="l">
              <a:lnSpc>
                <a:spcPct val="80000"/>
              </a:lnSpc>
              <a:spcBef>
                <a:spcPts val="0"/>
              </a:spcBef>
              <a:spcAft>
                <a:spcPts val="0"/>
              </a:spcAft>
              <a:buSzPts val="1450"/>
              <a:buFont typeface="Poppins"/>
              <a:buChar char="●"/>
            </a:pPr>
            <a:r>
              <a:rPr lang="it" sz="1450">
                <a:solidFill>
                  <a:srgbClr val="000000"/>
                </a:solidFill>
                <a:latin typeface="Poppins"/>
                <a:ea typeface="Poppins"/>
                <a:cs typeface="Poppins"/>
                <a:sym typeface="Poppins"/>
              </a:rPr>
              <a:t>Il lavoro dei ricercatori come </a:t>
            </a:r>
            <a:r>
              <a:rPr lang="it" sz="1450">
                <a:highlight>
                  <a:schemeClr val="dk1"/>
                </a:highlight>
                <a:latin typeface="Poppins"/>
                <a:ea typeface="Poppins"/>
                <a:cs typeface="Poppins"/>
                <a:sym typeface="Poppins"/>
              </a:rPr>
              <a:t>revisori</a:t>
            </a:r>
            <a:endParaRPr sz="1450">
              <a:solidFill>
                <a:srgbClr val="000000"/>
              </a:solidFill>
              <a:highlight>
                <a:schemeClr val="accent6"/>
              </a:highlight>
              <a:latin typeface="Poppins"/>
              <a:ea typeface="Poppins"/>
              <a:cs typeface="Poppins"/>
              <a:sym typeface="Poppins"/>
            </a:endParaRPr>
          </a:p>
          <a:p>
            <a:pPr indent="0" lvl="0" marL="0" rtl="0" algn="ctr">
              <a:lnSpc>
                <a:spcPct val="80000"/>
              </a:lnSpc>
              <a:spcBef>
                <a:spcPts val="0"/>
              </a:spcBef>
              <a:spcAft>
                <a:spcPts val="0"/>
              </a:spcAft>
              <a:buNone/>
            </a:pPr>
            <a:r>
              <a:t/>
            </a:r>
            <a:endParaRPr sz="1450">
              <a:solidFill>
                <a:srgbClr val="000000"/>
              </a:solidFill>
              <a:latin typeface="Poppins"/>
              <a:ea typeface="Poppins"/>
              <a:cs typeface="Poppins"/>
              <a:sym typeface="Poppins"/>
            </a:endParaRPr>
          </a:p>
          <a:p>
            <a:pPr indent="-320675" lvl="0" marL="457200" marR="0" rtl="0" algn="l">
              <a:lnSpc>
                <a:spcPct val="80000"/>
              </a:lnSpc>
              <a:spcBef>
                <a:spcPts val="0"/>
              </a:spcBef>
              <a:spcAft>
                <a:spcPts val="0"/>
              </a:spcAft>
              <a:buSzPts val="1450"/>
              <a:buFont typeface="Poppins"/>
              <a:buChar char="●"/>
            </a:pPr>
            <a:r>
              <a:rPr lang="it" sz="1450">
                <a:solidFill>
                  <a:srgbClr val="000000"/>
                </a:solidFill>
                <a:latin typeface="Poppins"/>
                <a:ea typeface="Poppins"/>
                <a:cs typeface="Poppins"/>
                <a:sym typeface="Poppins"/>
              </a:rPr>
              <a:t>Il lavoro dei ricercatori come </a:t>
            </a:r>
            <a:r>
              <a:rPr lang="it" sz="1450">
                <a:solidFill>
                  <a:srgbClr val="000000"/>
                </a:solidFill>
                <a:highlight>
                  <a:schemeClr val="dk1"/>
                </a:highlight>
                <a:latin typeface="Poppins"/>
                <a:ea typeface="Poppins"/>
                <a:cs typeface="Poppins"/>
                <a:sym typeface="Poppins"/>
              </a:rPr>
              <a:t>editor</a:t>
            </a:r>
            <a:endParaRPr sz="1450">
              <a:solidFill>
                <a:srgbClr val="000000"/>
              </a:solidFill>
              <a:highlight>
                <a:schemeClr val="dk1"/>
              </a:highlight>
              <a:latin typeface="Poppins"/>
              <a:ea typeface="Poppins"/>
              <a:cs typeface="Poppins"/>
              <a:sym typeface="Poppins"/>
            </a:endParaRPr>
          </a:p>
          <a:p>
            <a:pPr indent="0" lvl="0" marL="0" rtl="0" algn="ctr">
              <a:lnSpc>
                <a:spcPct val="80000"/>
              </a:lnSpc>
              <a:spcBef>
                <a:spcPts val="0"/>
              </a:spcBef>
              <a:spcAft>
                <a:spcPts val="0"/>
              </a:spcAft>
              <a:buNone/>
            </a:pPr>
            <a:r>
              <a:t/>
            </a:r>
            <a:endParaRPr sz="1450">
              <a:solidFill>
                <a:srgbClr val="000000"/>
              </a:solidFill>
              <a:latin typeface="Poppins"/>
              <a:ea typeface="Poppins"/>
              <a:cs typeface="Poppins"/>
              <a:sym typeface="Poppins"/>
            </a:endParaRPr>
          </a:p>
          <a:p>
            <a:pPr indent="-320675" lvl="0" marL="457200" marR="0" rtl="0" algn="l">
              <a:lnSpc>
                <a:spcPct val="80000"/>
              </a:lnSpc>
              <a:spcBef>
                <a:spcPts val="0"/>
              </a:spcBef>
              <a:spcAft>
                <a:spcPts val="0"/>
              </a:spcAft>
              <a:buSzPts val="1450"/>
              <a:buFont typeface="Poppins"/>
              <a:buChar char="●"/>
            </a:pPr>
            <a:r>
              <a:rPr lang="it" sz="1450">
                <a:solidFill>
                  <a:srgbClr val="000000"/>
                </a:solidFill>
                <a:highlight>
                  <a:schemeClr val="dk1"/>
                </a:highlight>
                <a:latin typeface="Poppins"/>
                <a:ea typeface="Poppins"/>
                <a:cs typeface="Poppins"/>
                <a:sym typeface="Poppins"/>
              </a:rPr>
              <a:t>L’accesso</a:t>
            </a:r>
            <a:r>
              <a:rPr lang="it" sz="1450">
                <a:solidFill>
                  <a:srgbClr val="000000"/>
                </a:solidFill>
                <a:latin typeface="Poppins"/>
                <a:ea typeface="Poppins"/>
                <a:cs typeface="Poppins"/>
                <a:sym typeface="Poppins"/>
              </a:rPr>
              <a:t> </a:t>
            </a:r>
            <a:r>
              <a:rPr lang="it" sz="1450">
                <a:solidFill>
                  <a:srgbClr val="000000"/>
                </a:solidFill>
                <a:latin typeface="Poppins"/>
                <a:ea typeface="Poppins"/>
                <a:cs typeface="Poppins"/>
                <a:sym typeface="Poppins"/>
              </a:rPr>
              <a:t>ai risultati della ricerca </a:t>
            </a:r>
            <a:br>
              <a:rPr lang="it" sz="1450">
                <a:solidFill>
                  <a:srgbClr val="000000"/>
                </a:solidFill>
                <a:latin typeface="Poppins"/>
                <a:ea typeface="Poppins"/>
                <a:cs typeface="Poppins"/>
                <a:sym typeface="Poppins"/>
              </a:rPr>
            </a:br>
            <a:r>
              <a:rPr lang="it" sz="1450">
                <a:solidFill>
                  <a:srgbClr val="000000"/>
                </a:solidFill>
                <a:latin typeface="Poppins"/>
                <a:ea typeface="Poppins"/>
                <a:cs typeface="Poppins"/>
                <a:sym typeface="Poppins"/>
              </a:rPr>
              <a:t>(non il possesso degli articoli!)</a:t>
            </a:r>
            <a:endParaRPr sz="1450"/>
          </a:p>
        </p:txBody>
      </p:sp>
      <p:sp>
        <p:nvSpPr>
          <p:cNvPr id="328" name="Google Shape;328;p51"/>
          <p:cNvSpPr txBox="1"/>
          <p:nvPr/>
        </p:nvSpPr>
        <p:spPr>
          <a:xfrm rot="5400000">
            <a:off x="7080300" y="2192200"/>
            <a:ext cx="38505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600">
                <a:latin typeface="Lato"/>
                <a:ea typeface="Lato"/>
                <a:cs typeface="Lato"/>
                <a:sym typeface="Lato"/>
              </a:rPr>
              <a:t>image credit Pixabay https://pixabay.com/es/photos/oro-lingote-de-oro-lingotes-de-oro-295938/</a:t>
            </a:r>
            <a:endParaRPr sz="600">
              <a:latin typeface="Lato"/>
              <a:ea typeface="Lato"/>
              <a:cs typeface="Lato"/>
              <a:sym typeface="La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52"/>
          <p:cNvSpPr txBox="1"/>
          <p:nvPr/>
        </p:nvSpPr>
        <p:spPr>
          <a:xfrm>
            <a:off x="490250" y="678750"/>
            <a:ext cx="5618700" cy="4090800"/>
          </a:xfrm>
          <a:prstGeom prst="rect">
            <a:avLst/>
          </a:prstGeom>
          <a:noFill/>
          <a:ln>
            <a:noFill/>
          </a:ln>
        </p:spPr>
        <p:txBody>
          <a:bodyPr anchorCtr="0" anchor="ctr" bIns="91425" lIns="91425" spcFirstLastPara="1" rIns="91425" wrap="square" tIns="91425">
            <a:normAutofit/>
          </a:bodyPr>
          <a:lstStyle/>
          <a:p>
            <a:pPr indent="0" lvl="0" marL="0" rtl="0" algn="l">
              <a:spcBef>
                <a:spcPts val="0"/>
              </a:spcBef>
              <a:spcAft>
                <a:spcPts val="0"/>
              </a:spcAft>
              <a:buNone/>
            </a:pPr>
            <a:r>
              <a:rPr b="1" lang="it" sz="5400">
                <a:solidFill>
                  <a:srgbClr val="FFFFFF"/>
                </a:solidFill>
                <a:latin typeface="Playfair Display"/>
                <a:ea typeface="Playfair Display"/>
                <a:cs typeface="Playfair Display"/>
                <a:sym typeface="Playfair Display"/>
              </a:rPr>
              <a:t>10 miliardi di </a:t>
            </a:r>
            <a:r>
              <a:rPr b="1" lang="it" sz="5400">
                <a:solidFill>
                  <a:srgbClr val="FFFFFF"/>
                </a:solidFill>
              </a:rPr>
              <a:t>$</a:t>
            </a:r>
            <a:r>
              <a:rPr lang="it" sz="5400">
                <a:solidFill>
                  <a:srgbClr val="FFFFFF"/>
                </a:solidFill>
                <a:latin typeface="Playfair Display"/>
                <a:ea typeface="Playfair Display"/>
                <a:cs typeface="Playfair Display"/>
                <a:sym typeface="Playfair Display"/>
              </a:rPr>
              <a:t> </a:t>
            </a:r>
            <a:endParaRPr sz="5400">
              <a:solidFill>
                <a:srgbClr val="FFFFFF"/>
              </a:solidFill>
              <a:latin typeface="Playfair Display"/>
              <a:ea typeface="Playfair Display"/>
              <a:cs typeface="Playfair Display"/>
              <a:sym typeface="Playfair Display"/>
            </a:endParaRPr>
          </a:p>
          <a:p>
            <a:pPr indent="0" lvl="0" marL="0" rtl="0" algn="l">
              <a:spcBef>
                <a:spcPts val="0"/>
              </a:spcBef>
              <a:spcAft>
                <a:spcPts val="0"/>
              </a:spcAft>
              <a:buNone/>
            </a:pPr>
            <a:r>
              <a:rPr lang="it" sz="3300">
                <a:solidFill>
                  <a:srgbClr val="FFFFFF"/>
                </a:solidFill>
                <a:latin typeface="Playfair Display"/>
                <a:ea typeface="Playfair Display"/>
                <a:cs typeface="Playfair Display"/>
                <a:sym typeface="Playfair Display"/>
              </a:rPr>
              <a:t>la stima della spesa globale </a:t>
            </a:r>
            <a:r>
              <a:rPr lang="it" sz="3300">
                <a:solidFill>
                  <a:schemeClr val="dk2"/>
                </a:solidFill>
                <a:highlight>
                  <a:schemeClr val="accent5"/>
                </a:highlight>
                <a:latin typeface="Playfair Display"/>
                <a:ea typeface="Playfair Display"/>
                <a:cs typeface="Playfair Display"/>
                <a:sym typeface="Playfair Display"/>
              </a:rPr>
              <a:t>annuale</a:t>
            </a:r>
            <a:r>
              <a:rPr lang="it" sz="3300">
                <a:solidFill>
                  <a:srgbClr val="FFFFFF"/>
                </a:solidFill>
                <a:latin typeface="Playfair Display"/>
                <a:ea typeface="Playfair Display"/>
                <a:cs typeface="Playfair Display"/>
                <a:sym typeface="Playfair Display"/>
              </a:rPr>
              <a:t> per l’accesso alle riviste scientifiche su scala mondiale.</a:t>
            </a:r>
            <a:endParaRPr sz="3000">
              <a:solidFill>
                <a:srgbClr val="FFFFFF"/>
              </a:solidFill>
              <a:latin typeface="Playfair Display"/>
              <a:ea typeface="Playfair Display"/>
              <a:cs typeface="Playfair Display"/>
              <a:sym typeface="Playfair Display"/>
            </a:endParaRPr>
          </a:p>
        </p:txBody>
      </p:sp>
      <p:sp>
        <p:nvSpPr>
          <p:cNvPr id="334" name="Google Shape;334;p52"/>
          <p:cNvSpPr txBox="1"/>
          <p:nvPr/>
        </p:nvSpPr>
        <p:spPr>
          <a:xfrm>
            <a:off x="490250" y="4448950"/>
            <a:ext cx="7872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a:latin typeface="Playfair Display"/>
                <a:ea typeface="Playfair Display"/>
                <a:cs typeface="Playfair Display"/>
                <a:sym typeface="Playfair Display"/>
              </a:rPr>
              <a:t>[2015] </a:t>
            </a:r>
            <a:r>
              <a:rPr lang="it" u="sng">
                <a:solidFill>
                  <a:schemeClr val="hlink"/>
                </a:solidFill>
                <a:latin typeface="Playfair Display"/>
                <a:ea typeface="Playfair Display"/>
                <a:cs typeface="Playfair Display"/>
                <a:sym typeface="Playfair Display"/>
                <a:hlinkClick r:id="rId3"/>
              </a:rPr>
              <a:t>https://pure.mpg.de/pubman/faces/ViewItemOverviewPage.jsp?itemId=item_2148961</a:t>
            </a:r>
            <a:r>
              <a:rPr lang="it">
                <a:latin typeface="Playfair Display"/>
                <a:ea typeface="Playfair Display"/>
                <a:cs typeface="Playfair Display"/>
                <a:sym typeface="Playfair Display"/>
              </a:rPr>
              <a:t> </a:t>
            </a:r>
            <a:endParaRPr>
              <a:latin typeface="Playfair Display"/>
              <a:ea typeface="Playfair Display"/>
              <a:cs typeface="Playfair Display"/>
              <a:sym typeface="Playfair Display"/>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53"/>
          <p:cNvSpPr txBox="1"/>
          <p:nvPr/>
        </p:nvSpPr>
        <p:spPr>
          <a:xfrm>
            <a:off x="0" y="9411525"/>
            <a:ext cx="73587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900">
                <a:solidFill>
                  <a:srgbClr val="313131"/>
                </a:solidFill>
                <a:highlight>
                  <a:srgbClr val="F5F5F5"/>
                </a:highlight>
                <a:latin typeface="Helvetica Neue"/>
                <a:ea typeface="Helvetica Neue"/>
                <a:cs typeface="Helvetica Neue"/>
                <a:sym typeface="Helvetica Neue"/>
              </a:rPr>
              <a:t>Photo by </a:t>
            </a:r>
            <a:r>
              <a:rPr lang="it" sz="900" u="sng">
                <a:solidFill>
                  <a:srgbClr val="313131"/>
                </a:solidFill>
                <a:highlight>
                  <a:srgbClr val="F5F5F5"/>
                </a:highlight>
                <a:latin typeface="Helvetica Neue"/>
                <a:ea typeface="Helvetica Neue"/>
                <a:cs typeface="Helvetica Neue"/>
                <a:sym typeface="Helvetica Neue"/>
                <a:hlinkClick r:id="rId3">
                  <a:extLst>
                    <a:ext uri="{A12FA001-AC4F-418D-AE19-62706E023703}">
                      <ahyp:hlinkClr val="tx"/>
                    </a:ext>
                  </a:extLst>
                </a:hlinkClick>
              </a:rPr>
              <a:t>Jornada Produtora</a:t>
            </a:r>
            <a:r>
              <a:rPr lang="it" sz="900">
                <a:solidFill>
                  <a:srgbClr val="313131"/>
                </a:solidFill>
                <a:highlight>
                  <a:srgbClr val="F5F5F5"/>
                </a:highlight>
                <a:latin typeface="Helvetica Neue"/>
                <a:ea typeface="Helvetica Neue"/>
                <a:cs typeface="Helvetica Neue"/>
                <a:sym typeface="Helvetica Neue"/>
              </a:rPr>
              <a:t> on </a:t>
            </a:r>
            <a:r>
              <a:rPr lang="it" sz="900" u="sng">
                <a:solidFill>
                  <a:srgbClr val="313131"/>
                </a:solidFill>
                <a:highlight>
                  <a:srgbClr val="F5F5F5"/>
                </a:highlight>
                <a:latin typeface="Helvetica Neue"/>
                <a:ea typeface="Helvetica Neue"/>
                <a:cs typeface="Helvetica Neue"/>
                <a:sym typeface="Helvetica Neue"/>
                <a:hlinkClick r:id="rId4">
                  <a:extLst>
                    <a:ext uri="{A12FA001-AC4F-418D-AE19-62706E023703}">
                      <ahyp:hlinkClr val="tx"/>
                    </a:ext>
                  </a:extLst>
                </a:hlinkClick>
              </a:rPr>
              <a:t>Unsplash</a:t>
            </a:r>
            <a:endParaRPr sz="900">
              <a:solidFill>
                <a:srgbClr val="313131"/>
              </a:solidFill>
              <a:latin typeface="Playfair Display"/>
              <a:ea typeface="Playfair Display"/>
              <a:cs typeface="Playfair Display"/>
              <a:sym typeface="Playfair Display"/>
            </a:endParaRPr>
          </a:p>
        </p:txBody>
      </p:sp>
      <p:sp>
        <p:nvSpPr>
          <p:cNvPr id="340" name="Google Shape;340;p53"/>
          <p:cNvSpPr txBox="1"/>
          <p:nvPr>
            <p:ph type="title"/>
          </p:nvPr>
        </p:nvSpPr>
        <p:spPr>
          <a:xfrm>
            <a:off x="311700" y="999925"/>
            <a:ext cx="8520600" cy="2146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t/>
            </a:r>
            <a:endParaRPr sz="4600"/>
          </a:p>
        </p:txBody>
      </p:sp>
      <p:pic>
        <p:nvPicPr>
          <p:cNvPr id="341" name="Google Shape;341;p53"/>
          <p:cNvPicPr preferRelativeResize="0"/>
          <p:nvPr/>
        </p:nvPicPr>
        <p:blipFill>
          <a:blip r:embed="rId5">
            <a:alphaModFix/>
          </a:blip>
          <a:stretch>
            <a:fillRect/>
          </a:stretch>
        </p:blipFill>
        <p:spPr>
          <a:xfrm>
            <a:off x="0" y="0"/>
            <a:ext cx="9144000" cy="5143501"/>
          </a:xfrm>
          <a:prstGeom prst="rect">
            <a:avLst/>
          </a:prstGeom>
          <a:noFill/>
          <a:ln>
            <a:noFill/>
          </a:ln>
        </p:spPr>
      </p:pic>
      <p:sp>
        <p:nvSpPr>
          <p:cNvPr id="342" name="Google Shape;342;p53"/>
          <p:cNvSpPr txBox="1"/>
          <p:nvPr>
            <p:ph idx="1" type="body"/>
          </p:nvPr>
        </p:nvSpPr>
        <p:spPr>
          <a:xfrm>
            <a:off x="311700" y="4230575"/>
            <a:ext cx="8706300" cy="605100"/>
          </a:xfrm>
          <a:prstGeom prst="rect">
            <a:avLst/>
          </a:prstGeom>
        </p:spPr>
        <p:txBody>
          <a:bodyPr anchorCtr="0" anchor="t" bIns="91425" lIns="91425" spcFirstLastPara="1" rIns="91425" wrap="square" tIns="91425">
            <a:normAutofit fontScale="92500"/>
          </a:bodyPr>
          <a:lstStyle/>
          <a:p>
            <a:pPr indent="0" lvl="0" marL="0" marR="0" rtl="0" algn="l">
              <a:lnSpc>
                <a:spcPct val="100000"/>
              </a:lnSpc>
              <a:spcBef>
                <a:spcPts val="0"/>
              </a:spcBef>
              <a:spcAft>
                <a:spcPts val="0"/>
              </a:spcAft>
              <a:buNone/>
            </a:pPr>
            <a:r>
              <a:rPr b="1" lang="it" sz="1800">
                <a:highlight>
                  <a:schemeClr val="dk1"/>
                </a:highlight>
                <a:latin typeface="Raleway"/>
                <a:ea typeface="Raleway"/>
                <a:cs typeface="Raleway"/>
                <a:sym typeface="Raleway"/>
              </a:rPr>
              <a:t>I ricercatori cedono gratuitamente i propri diritti d’autore commerciali alle riviste</a:t>
            </a:r>
            <a:endParaRPr b="1" sz="1800">
              <a:highlight>
                <a:schemeClr val="dk1"/>
              </a:highlight>
              <a:latin typeface="Raleway"/>
              <a:ea typeface="Raleway"/>
              <a:cs typeface="Raleway"/>
              <a:sym typeface="Raleway"/>
            </a:endParaRPr>
          </a:p>
        </p:txBody>
      </p:sp>
      <p:sp>
        <p:nvSpPr>
          <p:cNvPr id="343" name="Google Shape;343;p53"/>
          <p:cNvSpPr txBox="1"/>
          <p:nvPr/>
        </p:nvSpPr>
        <p:spPr>
          <a:xfrm rot="-5400000">
            <a:off x="7490100" y="3489600"/>
            <a:ext cx="300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800">
                <a:latin typeface="Lato"/>
                <a:ea typeface="Lato"/>
                <a:cs typeface="Lato"/>
                <a:sym typeface="Lato"/>
              </a:rPr>
              <a:t>https://pixy.org/5744775/</a:t>
            </a:r>
            <a:endParaRPr sz="800">
              <a:latin typeface="Lato"/>
              <a:ea typeface="Lato"/>
              <a:cs typeface="Lato"/>
              <a:sym typeface="La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54"/>
          <p:cNvSpPr txBox="1"/>
          <p:nvPr>
            <p:ph type="title"/>
          </p:nvPr>
        </p:nvSpPr>
        <p:spPr>
          <a:xfrm>
            <a:off x="265500" y="1081675"/>
            <a:ext cx="4045200" cy="17862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t/>
            </a:r>
            <a:endParaRPr>
              <a:highlight>
                <a:schemeClr val="lt1"/>
              </a:highlight>
            </a:endParaRPr>
          </a:p>
          <a:p>
            <a:pPr indent="0" lvl="0" marL="0" rtl="0" algn="ctr">
              <a:spcBef>
                <a:spcPts val="0"/>
              </a:spcBef>
              <a:spcAft>
                <a:spcPts val="0"/>
              </a:spcAft>
              <a:buNone/>
            </a:pPr>
            <a:r>
              <a:rPr lang="it">
                <a:highlight>
                  <a:schemeClr val="lt1"/>
                </a:highlight>
              </a:rPr>
              <a:t>An industry like no other</a:t>
            </a:r>
            <a:endParaRPr>
              <a:highlight>
                <a:schemeClr val="lt1"/>
              </a:highlight>
            </a:endParaRPr>
          </a:p>
        </p:txBody>
      </p:sp>
      <p:sp>
        <p:nvSpPr>
          <p:cNvPr id="349" name="Google Shape;349;p54"/>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p>
            <a:pPr indent="0" lvl="0" marL="0" rtl="0" algn="l">
              <a:lnSpc>
                <a:spcPct val="100000"/>
              </a:lnSpc>
              <a:spcBef>
                <a:spcPts val="0"/>
              </a:spcBef>
              <a:spcAft>
                <a:spcPts val="0"/>
              </a:spcAft>
              <a:buNone/>
            </a:pPr>
            <a:r>
              <a:rPr lang="it" sz="1800">
                <a:solidFill>
                  <a:srgbClr val="313131"/>
                </a:solidFill>
                <a:latin typeface="Arial"/>
                <a:ea typeface="Arial"/>
                <a:cs typeface="Arial"/>
                <a:sym typeface="Arial"/>
              </a:rPr>
              <a:t>“</a:t>
            </a:r>
            <a:r>
              <a:rPr lang="it" sz="1800">
                <a:solidFill>
                  <a:srgbClr val="313131"/>
                </a:solidFill>
                <a:latin typeface="Georgia"/>
                <a:ea typeface="Georgia"/>
                <a:cs typeface="Georgia"/>
                <a:sym typeface="Georgia"/>
              </a:rPr>
              <a:t>In 2010, Elsevier’s scientific publishing arm reported profits of £724m on just over £2bn in revenue. It was a </a:t>
            </a:r>
            <a:r>
              <a:rPr lang="it" sz="1800">
                <a:solidFill>
                  <a:srgbClr val="313131"/>
                </a:solidFill>
                <a:highlight>
                  <a:srgbClr val="FFFF00"/>
                </a:highlight>
                <a:latin typeface="Georgia"/>
                <a:ea typeface="Georgia"/>
                <a:cs typeface="Georgia"/>
                <a:sym typeface="Georgia"/>
              </a:rPr>
              <a:t>36% margin</a:t>
            </a:r>
            <a:r>
              <a:rPr lang="it" sz="1800">
                <a:solidFill>
                  <a:srgbClr val="313131"/>
                </a:solidFill>
                <a:latin typeface="Georgia"/>
                <a:ea typeface="Georgia"/>
                <a:cs typeface="Georgia"/>
                <a:sym typeface="Georgia"/>
              </a:rPr>
              <a:t> – higher than Apple, Google, or Amazon posted that year.”</a:t>
            </a:r>
            <a:endParaRPr sz="1800">
              <a:solidFill>
                <a:srgbClr val="313131"/>
              </a:solidFill>
              <a:latin typeface="Arial"/>
              <a:ea typeface="Arial"/>
              <a:cs typeface="Arial"/>
              <a:sym typeface="Arial"/>
            </a:endParaRPr>
          </a:p>
          <a:p>
            <a:pPr indent="0" lvl="0" marL="0" rtl="0" algn="l">
              <a:spcBef>
                <a:spcPts val="0"/>
              </a:spcBef>
              <a:spcAft>
                <a:spcPts val="1200"/>
              </a:spcAft>
              <a:buNone/>
            </a:pPr>
            <a:r>
              <a:t/>
            </a:r>
            <a:endParaRPr/>
          </a:p>
        </p:txBody>
      </p:sp>
      <p:pic>
        <p:nvPicPr>
          <p:cNvPr id="350" name="Google Shape;350;p54"/>
          <p:cNvPicPr preferRelativeResize="0"/>
          <p:nvPr/>
        </p:nvPicPr>
        <p:blipFill rotWithShape="1">
          <a:blip r:embed="rId3">
            <a:alphaModFix/>
          </a:blip>
          <a:srcRect b="0" l="7813" r="29277" t="0"/>
          <a:stretch/>
        </p:blipFill>
        <p:spPr>
          <a:xfrm>
            <a:off x="4585656" y="0"/>
            <a:ext cx="4544693" cy="5143500"/>
          </a:xfrm>
          <a:prstGeom prst="rect">
            <a:avLst/>
          </a:prstGeom>
          <a:noFill/>
          <a:ln>
            <a:noFill/>
          </a:ln>
        </p:spPr>
      </p:pic>
      <p:sp>
        <p:nvSpPr>
          <p:cNvPr id="351" name="Google Shape;351;p54"/>
          <p:cNvSpPr txBox="1"/>
          <p:nvPr/>
        </p:nvSpPr>
        <p:spPr>
          <a:xfrm>
            <a:off x="0" y="4689125"/>
            <a:ext cx="8241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000" u="sng">
                <a:solidFill>
                  <a:schemeClr val="hlink"/>
                </a:solidFill>
                <a:highlight>
                  <a:srgbClr val="FFFFFF"/>
                </a:highlight>
                <a:hlinkClick r:id="rId4"/>
              </a:rPr>
              <a:t>https://www.theguardian.com/science/2017/jun/27/profitable-business-scientific-publishing-bad-for-science</a:t>
            </a:r>
            <a:r>
              <a:rPr lang="it" sz="1000">
                <a:highlight>
                  <a:srgbClr val="FFFFFF"/>
                </a:highlight>
              </a:rPr>
              <a:t> </a:t>
            </a:r>
            <a:endParaRPr sz="1000">
              <a:highlight>
                <a:srgbClr val="FFFFFF"/>
              </a:highlight>
            </a:endParaRPr>
          </a:p>
        </p:txBody>
      </p:sp>
      <p:sp>
        <p:nvSpPr>
          <p:cNvPr id="352" name="Google Shape;352;p54"/>
          <p:cNvSpPr txBox="1"/>
          <p:nvPr>
            <p:ph idx="1" type="subTitle"/>
          </p:nvPr>
        </p:nvSpPr>
        <p:spPr>
          <a:xfrm>
            <a:off x="265500" y="2921401"/>
            <a:ext cx="4045200" cy="1345500"/>
          </a:xfrm>
          <a:prstGeom prst="rect">
            <a:avLst/>
          </a:prstGeom>
        </p:spPr>
        <p:txBody>
          <a:bodyPr anchorCtr="0" anchor="t" bIns="91425" lIns="91425" spcFirstLastPara="1" rIns="91425" wrap="square" tIns="91425">
            <a:normAutofit fontScale="25000" lnSpcReduction="20000"/>
          </a:bodyPr>
          <a:lstStyle/>
          <a:p>
            <a:pPr indent="0" lvl="0" marL="0" rtl="0" algn="ctr">
              <a:spcBef>
                <a:spcPts val="0"/>
              </a:spcBef>
              <a:spcAft>
                <a:spcPts val="0"/>
              </a:spcAft>
              <a:buNone/>
            </a:pPr>
            <a:r>
              <a:rPr lang="it">
                <a:solidFill>
                  <a:srgbClr val="000000"/>
                </a:solidFill>
              </a:rPr>
              <a:t>“</a:t>
            </a:r>
            <a:r>
              <a:rPr lang="it" sz="7550">
                <a:solidFill>
                  <a:srgbClr val="121212"/>
                </a:solidFill>
                <a:highlight>
                  <a:srgbClr val="FFFFFF"/>
                </a:highlight>
                <a:latin typeface="Georgia"/>
                <a:ea typeface="Georgia"/>
                <a:cs typeface="Georgia"/>
                <a:sym typeface="Georgia"/>
              </a:rPr>
              <a:t> In 2010, Elsevier’s scientific publishing arm reported profits of £724m on just over £2bn in revenue. It was a </a:t>
            </a:r>
            <a:r>
              <a:rPr lang="it" sz="7550">
                <a:solidFill>
                  <a:srgbClr val="121212"/>
                </a:solidFill>
                <a:highlight>
                  <a:srgbClr val="F8E71C"/>
                </a:highlight>
                <a:latin typeface="Georgia"/>
                <a:ea typeface="Georgia"/>
                <a:cs typeface="Georgia"/>
                <a:sym typeface="Georgia"/>
              </a:rPr>
              <a:t>36% margin</a:t>
            </a:r>
            <a:r>
              <a:rPr lang="it" sz="7550">
                <a:solidFill>
                  <a:srgbClr val="121212"/>
                </a:solidFill>
                <a:highlight>
                  <a:srgbClr val="FFFFFF"/>
                </a:highlight>
                <a:latin typeface="Georgia"/>
                <a:ea typeface="Georgia"/>
                <a:cs typeface="Georgia"/>
                <a:sym typeface="Georgia"/>
              </a:rPr>
              <a:t> – higher than Apple, Google, or Amazon posted that year.</a:t>
            </a:r>
            <a:endParaRPr sz="7550">
              <a:solidFill>
                <a:srgbClr val="000000"/>
              </a:solidFill>
            </a:endParaRPr>
          </a:p>
          <a:p>
            <a:pPr indent="0" lvl="0" marL="0" rtl="0" algn="ctr">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55"/>
          <p:cNvSpPr txBox="1"/>
          <p:nvPr>
            <p:ph type="title"/>
          </p:nvPr>
        </p:nvSpPr>
        <p:spPr>
          <a:xfrm>
            <a:off x="344250" y="1403850"/>
            <a:ext cx="8455500" cy="2146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it"/>
              <a:t>Come siamo arrivati fino </a:t>
            </a:r>
            <a:endParaRPr/>
          </a:p>
          <a:p>
            <a:pPr indent="0" lvl="0" marL="0" rtl="0" algn="ctr">
              <a:spcBef>
                <a:spcPts val="0"/>
              </a:spcBef>
              <a:spcAft>
                <a:spcPts val="0"/>
              </a:spcAft>
              <a:buNone/>
            </a:pPr>
            <a:r>
              <a:rPr lang="it"/>
              <a:t>a questo punto?</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56"/>
          <p:cNvSpPr txBox="1"/>
          <p:nvPr>
            <p:ph type="title"/>
          </p:nvPr>
        </p:nvSpPr>
        <p:spPr>
          <a:xfrm>
            <a:off x="277250" y="785550"/>
            <a:ext cx="4045200" cy="17862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it"/>
              <a:t>La nascita delle riviste scientifiche</a:t>
            </a:r>
            <a:endParaRPr/>
          </a:p>
        </p:txBody>
      </p:sp>
      <p:sp>
        <p:nvSpPr>
          <p:cNvPr id="363" name="Google Shape;363;p56"/>
          <p:cNvSpPr txBox="1"/>
          <p:nvPr>
            <p:ph idx="1" type="subTitle"/>
          </p:nvPr>
        </p:nvSpPr>
        <p:spPr>
          <a:xfrm>
            <a:off x="227750" y="2407150"/>
            <a:ext cx="4144200" cy="2976300"/>
          </a:xfrm>
          <a:prstGeom prst="rect">
            <a:avLst/>
          </a:prstGeom>
        </p:spPr>
        <p:txBody>
          <a:bodyPr anchorCtr="0" anchor="t" bIns="91425" lIns="91425" spcFirstLastPara="1" rIns="91425" wrap="square" tIns="91425">
            <a:normAutofit fontScale="92500" lnSpcReduction="20000"/>
          </a:bodyPr>
          <a:lstStyle/>
          <a:p>
            <a:pPr indent="0" lvl="0" marL="0" rtl="0" algn="ctr">
              <a:spcBef>
                <a:spcPts val="0"/>
              </a:spcBef>
              <a:spcAft>
                <a:spcPts val="0"/>
              </a:spcAft>
              <a:buNone/>
            </a:pPr>
            <a:r>
              <a:t/>
            </a:r>
            <a:endParaRPr/>
          </a:p>
          <a:p>
            <a:pPr indent="-334327" lvl="0" marL="457200" rtl="0" algn="ctr">
              <a:spcBef>
                <a:spcPts val="0"/>
              </a:spcBef>
              <a:spcAft>
                <a:spcPts val="0"/>
              </a:spcAft>
              <a:buSzPct val="100000"/>
              <a:buChar char="●"/>
            </a:pPr>
            <a:r>
              <a:rPr lang="it" sz="1800"/>
              <a:t>1665, nasce la </a:t>
            </a:r>
            <a:r>
              <a:rPr lang="it" sz="1800">
                <a:highlight>
                  <a:schemeClr val="dk1"/>
                </a:highlight>
              </a:rPr>
              <a:t>prima rivista </a:t>
            </a:r>
            <a:r>
              <a:rPr lang="it" sz="1800"/>
              <a:t>interamente dedicata alla scienza</a:t>
            </a:r>
            <a:endParaRPr sz="1800"/>
          </a:p>
          <a:p>
            <a:pPr indent="0" lvl="0" marL="457200" rtl="0" algn="ctr">
              <a:spcBef>
                <a:spcPts val="0"/>
              </a:spcBef>
              <a:spcAft>
                <a:spcPts val="0"/>
              </a:spcAft>
              <a:buNone/>
            </a:pPr>
            <a:r>
              <a:t/>
            </a:r>
            <a:endParaRPr sz="1800"/>
          </a:p>
          <a:p>
            <a:pPr indent="-334327" lvl="0" marL="457200" rtl="0" algn="ctr">
              <a:spcBef>
                <a:spcPts val="0"/>
              </a:spcBef>
              <a:spcAft>
                <a:spcPts val="0"/>
              </a:spcAft>
              <a:buSzPct val="100000"/>
              <a:buChar char="●"/>
            </a:pPr>
            <a:r>
              <a:rPr lang="it" sz="1800"/>
              <a:t>Obiettivi della prima rivista: migliorare la </a:t>
            </a:r>
            <a:r>
              <a:rPr lang="it" sz="1800">
                <a:highlight>
                  <a:schemeClr val="dk1"/>
                </a:highlight>
              </a:rPr>
              <a:t>comunicazione</a:t>
            </a:r>
            <a:r>
              <a:rPr lang="it" sz="1800"/>
              <a:t> tra scienziati, che fino a questo momento avveniva attraverso </a:t>
            </a:r>
            <a:r>
              <a:rPr lang="it" sz="1800">
                <a:highlight>
                  <a:schemeClr val="dk1"/>
                </a:highlight>
              </a:rPr>
              <a:t>lettere</a:t>
            </a:r>
            <a:r>
              <a:rPr lang="it" sz="1800"/>
              <a:t> inviate attraverso società private e reti di corrispondenza</a:t>
            </a:r>
            <a:endParaRPr sz="1800"/>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pic>
        <p:nvPicPr>
          <p:cNvPr id="364" name="Google Shape;364;p56"/>
          <p:cNvPicPr preferRelativeResize="0"/>
          <p:nvPr/>
        </p:nvPicPr>
        <p:blipFill>
          <a:blip r:embed="rId3">
            <a:alphaModFix/>
          </a:blip>
          <a:stretch>
            <a:fillRect/>
          </a:stretch>
        </p:blipFill>
        <p:spPr>
          <a:xfrm>
            <a:off x="4572008" y="0"/>
            <a:ext cx="3753134" cy="5143500"/>
          </a:xfrm>
          <a:prstGeom prst="rect">
            <a:avLst/>
          </a:prstGeom>
          <a:noFill/>
          <a:ln>
            <a:noFill/>
          </a:ln>
        </p:spPr>
      </p:pic>
      <p:sp>
        <p:nvSpPr>
          <p:cNvPr id="365" name="Google Shape;365;p56"/>
          <p:cNvSpPr txBox="1"/>
          <p:nvPr/>
        </p:nvSpPr>
        <p:spPr>
          <a:xfrm rot="-5400000">
            <a:off x="6091200" y="2510250"/>
            <a:ext cx="47910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900">
                <a:latin typeface="Lato"/>
                <a:ea typeface="Lato"/>
                <a:cs typeface="Lato"/>
                <a:sym typeface="Lato"/>
              </a:rPr>
              <a:t>picture from: </a:t>
            </a:r>
            <a:r>
              <a:rPr lang="it" sz="900" u="sng">
                <a:solidFill>
                  <a:schemeClr val="hlink"/>
                </a:solidFill>
                <a:latin typeface="Lato"/>
                <a:ea typeface="Lato"/>
                <a:cs typeface="Lato"/>
                <a:sym typeface="Lato"/>
                <a:hlinkClick r:id="rId4"/>
              </a:rPr>
              <a:t>https://en.wikipedia.org/wiki/Philosophical_Transactions_of_the_Royal_Society</a:t>
            </a:r>
            <a:r>
              <a:rPr lang="it" sz="900">
                <a:latin typeface="Lato"/>
                <a:ea typeface="Lato"/>
                <a:cs typeface="Lato"/>
                <a:sym typeface="Lato"/>
              </a:rPr>
              <a:t> </a:t>
            </a:r>
            <a:endParaRPr sz="900">
              <a:latin typeface="Lato"/>
              <a:ea typeface="Lato"/>
              <a:cs typeface="Lato"/>
              <a:sym typeface="Lato"/>
            </a:endParaRPr>
          </a:p>
        </p:txBody>
      </p:sp>
      <p:sp>
        <p:nvSpPr>
          <p:cNvPr id="366" name="Google Shape;366;p56"/>
          <p:cNvSpPr txBox="1"/>
          <p:nvPr/>
        </p:nvSpPr>
        <p:spPr>
          <a:xfrm>
            <a:off x="0" y="4743300"/>
            <a:ext cx="7338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u="sng">
                <a:solidFill>
                  <a:schemeClr val="hlink"/>
                </a:solidFill>
                <a:latin typeface="Lato"/>
                <a:ea typeface="Lato"/>
                <a:cs typeface="Lato"/>
                <a:sym typeface="Lato"/>
                <a:hlinkClick r:id="rId5"/>
              </a:rPr>
              <a:t>https://www.youtube.com/watch?v=yrIJ48KsKUw</a:t>
            </a:r>
            <a:r>
              <a:rPr lang="it" sz="1200">
                <a:latin typeface="Lato"/>
                <a:ea typeface="Lato"/>
                <a:cs typeface="Lato"/>
                <a:sym typeface="Lato"/>
              </a:rPr>
              <a:t> </a:t>
            </a:r>
            <a:endParaRPr sz="1200">
              <a:latin typeface="Lato"/>
              <a:ea typeface="Lato"/>
              <a:cs typeface="Lato"/>
              <a:sym typeface="La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57"/>
          <p:cNvSpPr txBox="1"/>
          <p:nvPr>
            <p:ph type="title"/>
          </p:nvPr>
        </p:nvSpPr>
        <p:spPr>
          <a:xfrm>
            <a:off x="311700" y="445025"/>
            <a:ext cx="8520600" cy="572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3F3F3F"/>
              </a:buClr>
              <a:buSzPts val="2400"/>
              <a:buFont typeface="Calibri"/>
              <a:buNone/>
            </a:pPr>
            <a:r>
              <a:rPr lang="it"/>
              <a:t>Il copyright è un’invenzione</a:t>
            </a:r>
            <a:endParaRPr/>
          </a:p>
        </p:txBody>
      </p:sp>
      <p:sp>
        <p:nvSpPr>
          <p:cNvPr id="373" name="Google Shape;373;p57"/>
          <p:cNvSpPr txBox="1"/>
          <p:nvPr>
            <p:ph idx="4294967295" type="body"/>
          </p:nvPr>
        </p:nvSpPr>
        <p:spPr>
          <a:xfrm>
            <a:off x="250800" y="1181250"/>
            <a:ext cx="8642400" cy="3560700"/>
          </a:xfrm>
          <a:prstGeom prst="rect">
            <a:avLst/>
          </a:prstGeom>
          <a:noFill/>
          <a:ln>
            <a:noFill/>
          </a:ln>
        </p:spPr>
        <p:txBody>
          <a:bodyPr anchorCtr="0" anchor="t" bIns="45700" lIns="91425" spcFirstLastPara="1" rIns="91425" wrap="square" tIns="45700">
            <a:normAutofit lnSpcReduction="10000"/>
          </a:bodyPr>
          <a:lstStyle/>
          <a:p>
            <a:pPr indent="0" lvl="0" marL="101600" rtl="0" algn="l">
              <a:lnSpc>
                <a:spcPct val="90000"/>
              </a:lnSpc>
              <a:spcBef>
                <a:spcPts val="0"/>
              </a:spcBef>
              <a:spcAft>
                <a:spcPts val="0"/>
              </a:spcAft>
              <a:buClr>
                <a:schemeClr val="dk1"/>
              </a:buClr>
              <a:buSzPts val="1100"/>
              <a:buFont typeface="Arial"/>
              <a:buNone/>
            </a:pPr>
            <a:r>
              <a:rPr b="1" lang="it" sz="1600"/>
              <a:t>Prima della stampa</a:t>
            </a:r>
            <a:endParaRPr b="1"/>
          </a:p>
          <a:p>
            <a:pPr indent="-342900" lvl="0" marL="457200" rtl="0" algn="l">
              <a:lnSpc>
                <a:spcPct val="90000"/>
              </a:lnSpc>
              <a:spcBef>
                <a:spcPts val="1200"/>
              </a:spcBef>
              <a:spcAft>
                <a:spcPts val="0"/>
              </a:spcAft>
              <a:buSzPts val="1800"/>
              <a:buChar char="●"/>
            </a:pPr>
            <a:r>
              <a:rPr lang="it"/>
              <a:t>I poeti ripetono il canto delle muse</a:t>
            </a:r>
            <a:endParaRPr/>
          </a:p>
          <a:p>
            <a:pPr indent="-342900" lvl="0" marL="457200" rtl="0" algn="l">
              <a:lnSpc>
                <a:spcPct val="90000"/>
              </a:lnSpc>
              <a:spcBef>
                <a:spcPts val="0"/>
              </a:spcBef>
              <a:spcAft>
                <a:spcPts val="0"/>
              </a:spcAft>
              <a:buSzPts val="1800"/>
              <a:buChar char="●"/>
            </a:pPr>
            <a:r>
              <a:rPr lang="it"/>
              <a:t>"Scientia donum dei est, unde vendi non potest"</a:t>
            </a:r>
            <a:endParaRPr/>
          </a:p>
          <a:p>
            <a:pPr indent="0" lvl="0" marL="101600" rtl="0" algn="l">
              <a:lnSpc>
                <a:spcPct val="90000"/>
              </a:lnSpc>
              <a:spcBef>
                <a:spcPts val="1200"/>
              </a:spcBef>
              <a:spcAft>
                <a:spcPts val="0"/>
              </a:spcAft>
              <a:buClr>
                <a:schemeClr val="dk1"/>
              </a:buClr>
              <a:buSzPts val="1100"/>
              <a:buFont typeface="Arial"/>
              <a:buNone/>
            </a:pPr>
            <a:r>
              <a:rPr b="1" lang="it" sz="1600"/>
              <a:t>Il diritto romano e le res qui tangi possunt</a:t>
            </a:r>
            <a:endParaRPr b="1"/>
          </a:p>
          <a:p>
            <a:pPr indent="-342900" lvl="0" marL="457200" rtl="0" algn="l">
              <a:lnSpc>
                <a:spcPct val="90000"/>
              </a:lnSpc>
              <a:spcBef>
                <a:spcPts val="1200"/>
              </a:spcBef>
              <a:spcAft>
                <a:spcPts val="0"/>
              </a:spcAft>
              <a:buSzPts val="1800"/>
              <a:buChar char="●"/>
            </a:pPr>
            <a:r>
              <a:rPr lang="it"/>
              <a:t>La scienza è un bene comune</a:t>
            </a:r>
            <a:endParaRPr/>
          </a:p>
          <a:p>
            <a:pPr indent="0" lvl="0" marL="101600" rtl="0" algn="l">
              <a:lnSpc>
                <a:spcPct val="90000"/>
              </a:lnSpc>
              <a:spcBef>
                <a:spcPts val="1200"/>
              </a:spcBef>
              <a:spcAft>
                <a:spcPts val="0"/>
              </a:spcAft>
              <a:buClr>
                <a:schemeClr val="dk1"/>
              </a:buClr>
              <a:buSzPts val="1100"/>
              <a:buFont typeface="Arial"/>
              <a:buNone/>
            </a:pPr>
            <a:r>
              <a:rPr b="1" lang="it" sz="1600"/>
              <a:t>Il regime dei privilegi </a:t>
            </a:r>
            <a:endParaRPr b="1"/>
          </a:p>
          <a:p>
            <a:pPr indent="-342900" lvl="0" marL="457200" rtl="0" algn="l">
              <a:lnSpc>
                <a:spcPct val="90000"/>
              </a:lnSpc>
              <a:spcBef>
                <a:spcPts val="1200"/>
              </a:spcBef>
              <a:spcAft>
                <a:spcPts val="0"/>
              </a:spcAft>
              <a:buSzPts val="1800"/>
              <a:buChar char="●"/>
            </a:pPr>
            <a:r>
              <a:rPr lang="it"/>
              <a:t>Autorizzazione esclusiva alla stampa concessa dal potere politico</a:t>
            </a:r>
            <a:endParaRPr/>
          </a:p>
          <a:p>
            <a:pPr indent="-342900" lvl="0" marL="457200" rtl="0" algn="l">
              <a:lnSpc>
                <a:spcPct val="90000"/>
              </a:lnSpc>
              <a:spcBef>
                <a:spcPts val="0"/>
              </a:spcBef>
              <a:spcAft>
                <a:spcPts val="0"/>
              </a:spcAft>
              <a:buSzPts val="1800"/>
              <a:buChar char="●"/>
            </a:pPr>
            <a:r>
              <a:rPr lang="it"/>
              <a:t>L’oggetto non è la proprietà intellettuale ma l’azione della stampa e del commercio dei libri</a:t>
            </a:r>
            <a:endParaRPr/>
          </a:p>
          <a:p>
            <a:pPr indent="-342900" lvl="0" marL="457200" rtl="0" algn="l">
              <a:lnSpc>
                <a:spcPct val="90000"/>
              </a:lnSpc>
              <a:spcBef>
                <a:spcPts val="0"/>
              </a:spcBef>
              <a:spcAft>
                <a:spcPts val="0"/>
              </a:spcAft>
              <a:buSzPts val="1800"/>
              <a:buChar char="●"/>
            </a:pPr>
            <a:r>
              <a:rPr lang="it"/>
              <a:t>Forma di controllo politico sulla produzione e disseminazione della conoscenza (censura) </a:t>
            </a:r>
            <a:endParaRPr/>
          </a:p>
        </p:txBody>
      </p:sp>
      <p:sp>
        <p:nvSpPr>
          <p:cNvPr id="374" name="Google Shape;374;p57"/>
          <p:cNvSpPr txBox="1"/>
          <p:nvPr/>
        </p:nvSpPr>
        <p:spPr>
          <a:xfrm>
            <a:off x="282450" y="4693800"/>
            <a:ext cx="7349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000" u="sng">
                <a:solidFill>
                  <a:schemeClr val="hlink"/>
                </a:solidFill>
                <a:latin typeface="Lato"/>
                <a:ea typeface="Lato"/>
                <a:cs typeface="Lato"/>
                <a:sym typeface="Lato"/>
                <a:hlinkClick r:id="rId3"/>
              </a:rPr>
              <a:t>http://btfp.sp.unipi.it/dida/fpa/index.xhtml</a:t>
            </a:r>
            <a:r>
              <a:rPr lang="it" sz="1000">
                <a:solidFill>
                  <a:schemeClr val="accent1"/>
                </a:solidFill>
                <a:latin typeface="Lato"/>
                <a:ea typeface="Lato"/>
                <a:cs typeface="Lato"/>
                <a:sym typeface="Lato"/>
              </a:rPr>
              <a:t> </a:t>
            </a:r>
            <a:endParaRPr sz="1000">
              <a:solidFill>
                <a:schemeClr val="accent1"/>
              </a:solidFill>
              <a:latin typeface="Lato"/>
              <a:ea typeface="Lato"/>
              <a:cs typeface="Lato"/>
              <a:sym typeface="La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5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La nascita del copyright</a:t>
            </a:r>
            <a:endParaRPr/>
          </a:p>
        </p:txBody>
      </p:sp>
      <p:sp>
        <p:nvSpPr>
          <p:cNvPr id="380" name="Google Shape;380;p58"/>
          <p:cNvSpPr txBox="1"/>
          <p:nvPr>
            <p:ph idx="4294967295" type="subTitle"/>
          </p:nvPr>
        </p:nvSpPr>
        <p:spPr>
          <a:xfrm>
            <a:off x="485500" y="1693225"/>
            <a:ext cx="3715500" cy="2517000"/>
          </a:xfrm>
          <a:prstGeom prst="rect">
            <a:avLst/>
          </a:prstGeom>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it" sz="1400"/>
              <a:t>1710  il parlamento britannico promulga la Statuto di Anna, il primo statuto sul copyright. </a:t>
            </a:r>
            <a:endParaRPr sz="1400"/>
          </a:p>
          <a:p>
            <a:pPr indent="0" lvl="0" marL="457200" rtl="0" algn="l">
              <a:spcBef>
                <a:spcPts val="1200"/>
              </a:spcBef>
              <a:spcAft>
                <a:spcPts val="0"/>
              </a:spcAft>
              <a:buNone/>
            </a:pPr>
            <a:r>
              <a:t/>
            </a:r>
            <a:endParaRPr sz="1400"/>
          </a:p>
          <a:p>
            <a:pPr indent="-317500" lvl="0" marL="457200" rtl="0" algn="l">
              <a:spcBef>
                <a:spcPts val="1200"/>
              </a:spcBef>
              <a:spcAft>
                <a:spcPts val="0"/>
              </a:spcAft>
              <a:buSzPts val="1400"/>
              <a:buChar char="●"/>
            </a:pPr>
            <a:r>
              <a:rPr lang="it" sz="1400"/>
              <a:t>Garantiva protezione legale per 14 anni durante i quali l’autore e il tipografo a cui era stata concesso licenza di stampa potevano pubblicare il lavoro dell’autore.</a:t>
            </a:r>
            <a:endParaRPr sz="1400"/>
          </a:p>
          <a:p>
            <a:pPr indent="0" lvl="0" marL="457200" rtl="0" algn="l">
              <a:spcBef>
                <a:spcPts val="1200"/>
              </a:spcBef>
              <a:spcAft>
                <a:spcPts val="1200"/>
              </a:spcAft>
              <a:buNone/>
            </a:pPr>
            <a:r>
              <a:t/>
            </a:r>
            <a:endParaRPr sz="1400"/>
          </a:p>
        </p:txBody>
      </p:sp>
      <p:pic>
        <p:nvPicPr>
          <p:cNvPr id="381" name="Google Shape;381;p58"/>
          <p:cNvPicPr preferRelativeResize="0"/>
          <p:nvPr/>
        </p:nvPicPr>
        <p:blipFill>
          <a:blip r:embed="rId3">
            <a:alphaModFix/>
          </a:blip>
          <a:stretch>
            <a:fillRect/>
          </a:stretch>
        </p:blipFill>
        <p:spPr>
          <a:xfrm>
            <a:off x="4890525" y="0"/>
            <a:ext cx="2929349" cy="5143499"/>
          </a:xfrm>
          <a:prstGeom prst="rect">
            <a:avLst/>
          </a:prstGeom>
          <a:noFill/>
          <a:ln>
            <a:noFill/>
          </a:ln>
        </p:spPr>
      </p:pic>
      <p:sp>
        <p:nvSpPr>
          <p:cNvPr id="382" name="Google Shape;382;p58"/>
          <p:cNvSpPr txBox="1"/>
          <p:nvPr/>
        </p:nvSpPr>
        <p:spPr>
          <a:xfrm rot="-5400000">
            <a:off x="7316550" y="3316050"/>
            <a:ext cx="33009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100" u="sng">
                <a:solidFill>
                  <a:schemeClr val="hlink"/>
                </a:solidFill>
                <a:latin typeface="Lato"/>
                <a:ea typeface="Lato"/>
                <a:cs typeface="Lato"/>
                <a:sym typeface="Lato"/>
                <a:hlinkClick r:id="rId4"/>
              </a:rPr>
              <a:t>https://en.wikipedia.org/wiki/Statute_of_Anne</a:t>
            </a:r>
            <a:r>
              <a:rPr lang="it" sz="1100">
                <a:latin typeface="Lato"/>
                <a:ea typeface="Lato"/>
                <a:cs typeface="Lato"/>
                <a:sym typeface="Lato"/>
              </a:rPr>
              <a:t> </a:t>
            </a:r>
            <a:endParaRPr sz="1100">
              <a:latin typeface="Lato"/>
              <a:ea typeface="Lato"/>
              <a:cs typeface="Lato"/>
              <a:sym typeface="La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5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La nascita della peer-review</a:t>
            </a:r>
            <a:endParaRPr/>
          </a:p>
        </p:txBody>
      </p:sp>
      <p:sp>
        <p:nvSpPr>
          <p:cNvPr id="388" name="Google Shape;388;p59"/>
          <p:cNvSpPr txBox="1"/>
          <p:nvPr>
            <p:ph idx="1" type="body"/>
          </p:nvPr>
        </p:nvSpPr>
        <p:spPr>
          <a:xfrm>
            <a:off x="311700" y="1234050"/>
            <a:ext cx="3999900" cy="3334800"/>
          </a:xfrm>
          <a:prstGeom prst="rect">
            <a:avLst/>
          </a:prstGeom>
        </p:spPr>
        <p:txBody>
          <a:bodyPr anchorCtr="0" anchor="t" bIns="91425" lIns="91425" spcFirstLastPara="1" rIns="91425" wrap="square" tIns="91425">
            <a:normAutofit lnSpcReduction="20000"/>
          </a:bodyPr>
          <a:lstStyle/>
          <a:p>
            <a:pPr indent="-335756" lvl="0" marL="457200" rtl="0" algn="l">
              <a:lnSpc>
                <a:spcPct val="80000"/>
              </a:lnSpc>
              <a:spcBef>
                <a:spcPts val="0"/>
              </a:spcBef>
              <a:spcAft>
                <a:spcPts val="0"/>
              </a:spcAft>
              <a:buSzPts val="1688"/>
              <a:buFont typeface="Calibri"/>
              <a:buChar char="●"/>
            </a:pPr>
            <a:r>
              <a:rPr lang="it" sz="1687">
                <a:latin typeface="Calibri"/>
                <a:ea typeface="Calibri"/>
                <a:cs typeface="Calibri"/>
                <a:sym typeface="Calibri"/>
              </a:rPr>
              <a:t>Un precursore già presente nella prima rivista scientifica (autorizzazione della Royal Society: controllo sui privilegi)</a:t>
            </a:r>
            <a:endParaRPr sz="1687">
              <a:latin typeface="Calibri"/>
              <a:ea typeface="Calibri"/>
              <a:cs typeface="Calibri"/>
              <a:sym typeface="Calibri"/>
            </a:endParaRPr>
          </a:p>
          <a:p>
            <a:pPr indent="0" lvl="0" marL="0" rtl="0" algn="l">
              <a:lnSpc>
                <a:spcPct val="80000"/>
              </a:lnSpc>
              <a:spcBef>
                <a:spcPts val="1200"/>
              </a:spcBef>
              <a:spcAft>
                <a:spcPts val="0"/>
              </a:spcAft>
              <a:buNone/>
            </a:pPr>
            <a:r>
              <a:t/>
            </a:r>
            <a:endParaRPr sz="1687">
              <a:latin typeface="Calibri"/>
              <a:ea typeface="Calibri"/>
              <a:cs typeface="Calibri"/>
              <a:sym typeface="Calibri"/>
            </a:endParaRPr>
          </a:p>
          <a:p>
            <a:pPr indent="-335756" lvl="0" marL="457200" rtl="0" algn="l">
              <a:lnSpc>
                <a:spcPct val="80000"/>
              </a:lnSpc>
              <a:spcBef>
                <a:spcPts val="1200"/>
              </a:spcBef>
              <a:spcAft>
                <a:spcPts val="0"/>
              </a:spcAft>
              <a:buSzPts val="1688"/>
              <a:buFont typeface="Calibri"/>
              <a:buChar char="●"/>
            </a:pPr>
            <a:r>
              <a:rPr lang="it" sz="1687">
                <a:latin typeface="Calibri"/>
                <a:ea typeface="Calibri"/>
                <a:cs typeface="Calibri"/>
                <a:sym typeface="Calibri"/>
              </a:rPr>
              <a:t>Nel 1731 </a:t>
            </a:r>
            <a:r>
              <a:rPr i="1" lang="it" sz="1687">
                <a:latin typeface="Calibri"/>
                <a:ea typeface="Calibri"/>
                <a:cs typeface="Calibri"/>
                <a:sym typeface="Calibri"/>
              </a:rPr>
              <a:t>Medical Essays and Observations</a:t>
            </a:r>
            <a:r>
              <a:rPr lang="it" sz="1687">
                <a:latin typeface="Calibri"/>
                <a:ea typeface="Calibri"/>
                <a:cs typeface="Calibri"/>
                <a:sym typeface="Calibri"/>
              </a:rPr>
              <a:t> pubblicato dalla </a:t>
            </a:r>
            <a:r>
              <a:rPr lang="it" sz="1687">
                <a:uFill>
                  <a:noFill/>
                </a:uFill>
                <a:latin typeface="Calibri"/>
                <a:ea typeface="Calibri"/>
                <a:cs typeface="Calibri"/>
                <a:sym typeface="Calibri"/>
                <a:hlinkClick r:id="rId3"/>
              </a:rPr>
              <a:t>Royal Society of Edinburgh</a:t>
            </a:r>
            <a:endParaRPr sz="1587">
              <a:latin typeface="Calibri"/>
              <a:ea typeface="Calibri"/>
              <a:cs typeface="Calibri"/>
              <a:sym typeface="Calibri"/>
            </a:endParaRPr>
          </a:p>
          <a:p>
            <a:pPr indent="0" lvl="0" marL="457200" rtl="0" algn="l">
              <a:lnSpc>
                <a:spcPct val="80000"/>
              </a:lnSpc>
              <a:spcBef>
                <a:spcPts val="1200"/>
              </a:spcBef>
              <a:spcAft>
                <a:spcPts val="0"/>
              </a:spcAft>
              <a:buNone/>
            </a:pPr>
            <a:r>
              <a:t/>
            </a:r>
            <a:endParaRPr sz="1587">
              <a:latin typeface="Calibri"/>
              <a:ea typeface="Calibri"/>
              <a:cs typeface="Calibri"/>
              <a:sym typeface="Calibri"/>
            </a:endParaRPr>
          </a:p>
          <a:p>
            <a:pPr indent="-336550" lvl="0" marL="457200" rtl="0" algn="l">
              <a:lnSpc>
                <a:spcPct val="80000"/>
              </a:lnSpc>
              <a:spcBef>
                <a:spcPts val="1200"/>
              </a:spcBef>
              <a:spcAft>
                <a:spcPts val="0"/>
              </a:spcAft>
              <a:buSzPts val="1700"/>
              <a:buFont typeface="Calibri"/>
              <a:buChar char="●"/>
            </a:pPr>
            <a:r>
              <a:rPr i="1" lang="it" sz="1700">
                <a:latin typeface="Calibri"/>
                <a:ea typeface="Calibri"/>
                <a:cs typeface="Calibri"/>
                <a:sym typeface="Calibri"/>
              </a:rPr>
              <a:t>“Memoirs sent by correspondence are distributed according to the subject matter to those members who are most versed in these matters. The report of their identity is not known to the author.”</a:t>
            </a:r>
            <a:endParaRPr i="1" sz="680">
              <a:latin typeface="Calibri"/>
              <a:ea typeface="Calibri"/>
              <a:cs typeface="Calibri"/>
              <a:sym typeface="Calibri"/>
            </a:endParaRPr>
          </a:p>
        </p:txBody>
      </p:sp>
      <p:sp>
        <p:nvSpPr>
          <p:cNvPr id="389" name="Google Shape;389;p59"/>
          <p:cNvSpPr txBox="1"/>
          <p:nvPr/>
        </p:nvSpPr>
        <p:spPr>
          <a:xfrm>
            <a:off x="121925" y="4682500"/>
            <a:ext cx="7338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000" u="sng">
                <a:solidFill>
                  <a:schemeClr val="hlink"/>
                </a:solidFill>
                <a:latin typeface="Lato"/>
                <a:ea typeface="Lato"/>
                <a:cs typeface="Lato"/>
                <a:sym typeface="Lato"/>
                <a:hlinkClick r:id="rId4"/>
              </a:rPr>
              <a:t>https://blog.f1000.com/2020/01/31/a-brief-history-of-peer-review/</a:t>
            </a:r>
            <a:endParaRPr sz="1000">
              <a:latin typeface="Lato"/>
              <a:ea typeface="Lato"/>
              <a:cs typeface="Lato"/>
              <a:sym typeface="Lato"/>
            </a:endParaRPr>
          </a:p>
          <a:p>
            <a:pPr indent="0" lvl="0" marL="0" rtl="0" algn="l">
              <a:spcBef>
                <a:spcPts val="0"/>
              </a:spcBef>
              <a:spcAft>
                <a:spcPts val="0"/>
              </a:spcAft>
              <a:buNone/>
            </a:pPr>
            <a:r>
              <a:rPr lang="it" sz="1000" u="sng">
                <a:solidFill>
                  <a:schemeClr val="hlink"/>
                </a:solidFill>
                <a:latin typeface="Lato"/>
                <a:ea typeface="Lato"/>
                <a:cs typeface="Lato"/>
                <a:sym typeface="Lato"/>
                <a:hlinkClick r:id="rId5"/>
              </a:rPr>
              <a:t>https://www.youtube.com/watch?v=yrIJ48KsKUw</a:t>
            </a:r>
            <a:r>
              <a:rPr lang="it" sz="1000">
                <a:latin typeface="Lato"/>
                <a:ea typeface="Lato"/>
                <a:cs typeface="Lato"/>
                <a:sym typeface="Lato"/>
              </a:rPr>
              <a:t> </a:t>
            </a:r>
            <a:endParaRPr sz="1000">
              <a:latin typeface="Lato"/>
              <a:ea typeface="Lato"/>
              <a:cs typeface="Lato"/>
              <a:sym typeface="Lato"/>
            </a:endParaRPr>
          </a:p>
        </p:txBody>
      </p:sp>
      <p:pic>
        <p:nvPicPr>
          <p:cNvPr id="390" name="Google Shape;390;p59"/>
          <p:cNvPicPr preferRelativeResize="0"/>
          <p:nvPr/>
        </p:nvPicPr>
        <p:blipFill>
          <a:blip r:embed="rId6">
            <a:alphaModFix/>
          </a:blip>
          <a:stretch>
            <a:fillRect/>
          </a:stretch>
        </p:blipFill>
        <p:spPr>
          <a:xfrm>
            <a:off x="5334000" y="304800"/>
            <a:ext cx="2899699" cy="43777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42"/>
          <p:cNvSpPr/>
          <p:nvPr/>
        </p:nvSpPr>
        <p:spPr>
          <a:xfrm>
            <a:off x="5153200" y="1169550"/>
            <a:ext cx="2847300" cy="2847600"/>
          </a:xfrm>
          <a:prstGeom prst="ellipse">
            <a:avLst/>
          </a:prstGeom>
          <a:solidFill>
            <a:srgbClr val="2C2C2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42"/>
          <p:cNvSpPr txBox="1"/>
          <p:nvPr>
            <p:ph idx="4294967295" type="title"/>
          </p:nvPr>
        </p:nvSpPr>
        <p:spPr>
          <a:xfrm>
            <a:off x="311700" y="555600"/>
            <a:ext cx="2808000" cy="755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it">
                <a:highlight>
                  <a:schemeClr val="lt1"/>
                </a:highlight>
              </a:rPr>
              <a:t>Gina Pavone</a:t>
            </a:r>
            <a:endParaRPr>
              <a:highlight>
                <a:schemeClr val="lt1"/>
              </a:highlight>
            </a:endParaRPr>
          </a:p>
        </p:txBody>
      </p:sp>
      <p:sp>
        <p:nvSpPr>
          <p:cNvPr id="232" name="Google Shape;232;p42"/>
          <p:cNvSpPr txBox="1"/>
          <p:nvPr>
            <p:ph idx="4294967295" type="body"/>
          </p:nvPr>
        </p:nvSpPr>
        <p:spPr>
          <a:xfrm>
            <a:off x="311700" y="1389600"/>
            <a:ext cx="3912000" cy="31794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Clr>
                <a:srgbClr val="333333"/>
              </a:buClr>
              <a:buSzPts val="1400"/>
              <a:buFont typeface="Open Sans"/>
              <a:buChar char="●"/>
            </a:pPr>
            <a:r>
              <a:rPr lang="it" sz="1400">
                <a:solidFill>
                  <a:srgbClr val="333333"/>
                </a:solidFill>
                <a:highlight>
                  <a:srgbClr val="FFFFFF"/>
                </a:highlight>
                <a:latin typeface="Open Sans"/>
                <a:ea typeface="Open Sans"/>
                <a:cs typeface="Open Sans"/>
                <a:sym typeface="Open Sans"/>
              </a:rPr>
              <a:t>Research fellow at the Institute of Information Science and Technologies of the Italian National Research Council in Pisa, Italy. </a:t>
            </a:r>
            <a:endParaRPr sz="1400">
              <a:solidFill>
                <a:srgbClr val="333333"/>
              </a:solidFill>
              <a:highlight>
                <a:srgbClr val="FFFFFF"/>
              </a:highlight>
              <a:latin typeface="Open Sans"/>
              <a:ea typeface="Open Sans"/>
              <a:cs typeface="Open Sans"/>
              <a:sym typeface="Open Sans"/>
            </a:endParaRPr>
          </a:p>
          <a:p>
            <a:pPr indent="-317500" lvl="0" marL="457200" rtl="0" algn="l">
              <a:spcBef>
                <a:spcPts val="0"/>
              </a:spcBef>
              <a:spcAft>
                <a:spcPts val="0"/>
              </a:spcAft>
              <a:buClr>
                <a:srgbClr val="333333"/>
              </a:buClr>
              <a:buSzPts val="1400"/>
              <a:buFont typeface="Open Sans"/>
              <a:buChar char="●"/>
            </a:pPr>
            <a:r>
              <a:rPr lang="it" sz="1400">
                <a:solidFill>
                  <a:srgbClr val="333333"/>
                </a:solidFill>
                <a:highlight>
                  <a:srgbClr val="FFFFFF"/>
                </a:highlight>
                <a:latin typeface="Open Sans"/>
                <a:ea typeface="Open Sans"/>
                <a:cs typeface="Open Sans"/>
                <a:sym typeface="Open Sans"/>
              </a:rPr>
              <a:t>Research focus:  Open Science and Open Access; Research Data Management</a:t>
            </a:r>
            <a:endParaRPr sz="1400">
              <a:solidFill>
                <a:srgbClr val="333333"/>
              </a:solidFill>
              <a:highlight>
                <a:srgbClr val="FFFFFF"/>
              </a:highlight>
              <a:latin typeface="Open Sans"/>
              <a:ea typeface="Open Sans"/>
              <a:cs typeface="Open Sans"/>
              <a:sym typeface="Open Sans"/>
            </a:endParaRPr>
          </a:p>
          <a:p>
            <a:pPr indent="-317500" lvl="0" marL="457200" rtl="0" algn="l">
              <a:spcBef>
                <a:spcPts val="0"/>
              </a:spcBef>
              <a:spcAft>
                <a:spcPts val="0"/>
              </a:spcAft>
              <a:buClr>
                <a:srgbClr val="333333"/>
              </a:buClr>
              <a:buSzPts val="1400"/>
              <a:buFont typeface="Open Sans"/>
              <a:buChar char="●"/>
            </a:pPr>
            <a:r>
              <a:rPr lang="it" sz="1400">
                <a:solidFill>
                  <a:srgbClr val="333333"/>
                </a:solidFill>
                <a:highlight>
                  <a:srgbClr val="FFFFFF"/>
                </a:highlight>
                <a:latin typeface="Open Sans"/>
                <a:ea typeface="Open Sans"/>
                <a:cs typeface="Open Sans"/>
                <a:sym typeface="Open Sans"/>
              </a:rPr>
              <a:t>OpenAIRE National Open Access Desk (NOAD) for Italy</a:t>
            </a:r>
            <a:endParaRPr sz="1400">
              <a:solidFill>
                <a:srgbClr val="333333"/>
              </a:solidFill>
              <a:highlight>
                <a:srgbClr val="FFFFFF"/>
              </a:highlight>
              <a:latin typeface="Open Sans"/>
              <a:ea typeface="Open Sans"/>
              <a:cs typeface="Open Sans"/>
              <a:sym typeface="Open Sans"/>
            </a:endParaRPr>
          </a:p>
          <a:p>
            <a:pPr indent="-317500" lvl="0" marL="457200" rtl="0" algn="l">
              <a:spcBef>
                <a:spcPts val="0"/>
              </a:spcBef>
              <a:spcAft>
                <a:spcPts val="0"/>
              </a:spcAft>
              <a:buClr>
                <a:srgbClr val="333333"/>
              </a:buClr>
              <a:buSzPts val="1400"/>
              <a:buFont typeface="Open Sans"/>
              <a:buChar char="●"/>
            </a:pPr>
            <a:r>
              <a:rPr lang="it" sz="1400">
                <a:solidFill>
                  <a:srgbClr val="333333"/>
                </a:solidFill>
                <a:highlight>
                  <a:srgbClr val="FFFFFF"/>
                </a:highlight>
                <a:latin typeface="Open Sans"/>
                <a:ea typeface="Open Sans"/>
                <a:cs typeface="Open Sans"/>
                <a:sym typeface="Open Sans"/>
              </a:rPr>
              <a:t>Coordinator of the editorial board of </a:t>
            </a:r>
            <a:r>
              <a:rPr lang="it" sz="1400" u="sng">
                <a:solidFill>
                  <a:schemeClr val="hlink"/>
                </a:solidFill>
                <a:highlight>
                  <a:srgbClr val="FFFFFF"/>
                </a:highlight>
                <a:latin typeface="Open Sans"/>
                <a:ea typeface="Open Sans"/>
                <a:cs typeface="Open Sans"/>
                <a:sym typeface="Open Sans"/>
                <a:hlinkClick r:id="rId3"/>
              </a:rPr>
              <a:t>open-science.it</a:t>
            </a:r>
            <a:r>
              <a:rPr lang="it" sz="1400">
                <a:solidFill>
                  <a:srgbClr val="333333"/>
                </a:solidFill>
                <a:highlight>
                  <a:srgbClr val="FFFFFF"/>
                </a:highlight>
                <a:latin typeface="Open Sans"/>
                <a:ea typeface="Open Sans"/>
                <a:cs typeface="Open Sans"/>
                <a:sym typeface="Open Sans"/>
              </a:rPr>
              <a:t> website</a:t>
            </a:r>
            <a:endParaRPr sz="1400">
              <a:solidFill>
                <a:srgbClr val="333333"/>
              </a:solidFill>
              <a:highlight>
                <a:srgbClr val="FFFFFF"/>
              </a:highlight>
              <a:latin typeface="Open Sans"/>
              <a:ea typeface="Open Sans"/>
              <a:cs typeface="Open Sans"/>
              <a:sym typeface="Open Sans"/>
            </a:endParaRPr>
          </a:p>
          <a:p>
            <a:pPr indent="-317500" lvl="0" marL="457200" rtl="0" algn="l">
              <a:spcBef>
                <a:spcPts val="0"/>
              </a:spcBef>
              <a:spcAft>
                <a:spcPts val="0"/>
              </a:spcAft>
              <a:buClr>
                <a:srgbClr val="333333"/>
              </a:buClr>
              <a:buSzPts val="1400"/>
              <a:buFont typeface="Open Sans"/>
              <a:buChar char="●"/>
            </a:pPr>
            <a:r>
              <a:rPr lang="it" sz="1400">
                <a:solidFill>
                  <a:srgbClr val="333333"/>
                </a:solidFill>
                <a:highlight>
                  <a:srgbClr val="FFFFFF"/>
                </a:highlight>
                <a:latin typeface="Open Sans"/>
                <a:ea typeface="Open Sans"/>
                <a:cs typeface="Open Sans"/>
                <a:sym typeface="Open Sans"/>
              </a:rPr>
              <a:t>My background: data journalism</a:t>
            </a:r>
            <a:endParaRPr sz="1400">
              <a:solidFill>
                <a:srgbClr val="333333"/>
              </a:solidFill>
              <a:highlight>
                <a:srgbClr val="FFFFFF"/>
              </a:highlight>
              <a:latin typeface="Open Sans"/>
              <a:ea typeface="Open Sans"/>
              <a:cs typeface="Open Sans"/>
              <a:sym typeface="Open Sans"/>
            </a:endParaRPr>
          </a:p>
        </p:txBody>
      </p:sp>
      <p:pic>
        <p:nvPicPr>
          <p:cNvPr id="233" name="Google Shape;233;p42"/>
          <p:cNvPicPr preferRelativeResize="0"/>
          <p:nvPr/>
        </p:nvPicPr>
        <p:blipFill>
          <a:blip r:embed="rId4">
            <a:alphaModFix amt="86000"/>
          </a:blip>
          <a:stretch>
            <a:fillRect/>
          </a:stretch>
        </p:blipFill>
        <p:spPr>
          <a:xfrm>
            <a:off x="5682350" y="1584650"/>
            <a:ext cx="1822125" cy="20348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60"/>
          <p:cNvSpPr txBox="1"/>
          <p:nvPr>
            <p:ph type="title"/>
          </p:nvPr>
        </p:nvSpPr>
        <p:spPr>
          <a:xfrm>
            <a:off x="422725" y="263300"/>
            <a:ext cx="7688700" cy="5352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Clr>
                <a:srgbClr val="3F3F3F"/>
              </a:buClr>
              <a:buSzPts val="2400"/>
              <a:buFont typeface="Calibri"/>
              <a:buNone/>
            </a:pPr>
            <a:r>
              <a:rPr lang="it" sz="2400">
                <a:solidFill>
                  <a:srgbClr val="3F3F3F"/>
                </a:solidFill>
              </a:rPr>
              <a:t>Comunicazione scientifica</a:t>
            </a:r>
            <a:endParaRPr/>
          </a:p>
        </p:txBody>
      </p:sp>
      <p:sp>
        <p:nvSpPr>
          <p:cNvPr id="396" name="Google Shape;396;p60"/>
          <p:cNvSpPr txBox="1"/>
          <p:nvPr>
            <p:ph idx="1" type="body"/>
          </p:nvPr>
        </p:nvSpPr>
        <p:spPr>
          <a:xfrm>
            <a:off x="422725" y="1113750"/>
            <a:ext cx="8503200" cy="2916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800"/>
              <a:buFont typeface="Arial"/>
              <a:buNone/>
            </a:pPr>
            <a:r>
              <a:rPr lang="it" sz="1400">
                <a:latin typeface="Poppins"/>
                <a:ea typeface="Poppins"/>
                <a:cs typeface="Poppins"/>
                <a:sym typeface="Poppins"/>
              </a:rPr>
              <a:t>“the system through which research and other scholarly writings are </a:t>
            </a:r>
            <a:r>
              <a:rPr b="1" lang="it" sz="1400">
                <a:latin typeface="Poppins"/>
                <a:ea typeface="Poppins"/>
                <a:cs typeface="Poppins"/>
                <a:sym typeface="Poppins"/>
              </a:rPr>
              <a:t>created</a:t>
            </a:r>
            <a:r>
              <a:rPr lang="it" sz="1400">
                <a:latin typeface="Poppins"/>
                <a:ea typeface="Poppins"/>
                <a:cs typeface="Poppins"/>
                <a:sym typeface="Poppins"/>
              </a:rPr>
              <a:t>, </a:t>
            </a:r>
            <a:r>
              <a:rPr b="1" lang="it" sz="1400">
                <a:latin typeface="Poppins"/>
                <a:ea typeface="Poppins"/>
                <a:cs typeface="Poppins"/>
                <a:sym typeface="Poppins"/>
              </a:rPr>
              <a:t>evaluated</a:t>
            </a:r>
            <a:r>
              <a:rPr lang="it" sz="1400">
                <a:latin typeface="Poppins"/>
                <a:ea typeface="Poppins"/>
                <a:cs typeface="Poppins"/>
                <a:sym typeface="Poppins"/>
              </a:rPr>
              <a:t> for quality, </a:t>
            </a:r>
            <a:r>
              <a:rPr b="1" lang="it" sz="1400">
                <a:latin typeface="Poppins"/>
                <a:ea typeface="Poppins"/>
                <a:cs typeface="Poppins"/>
                <a:sym typeface="Poppins"/>
              </a:rPr>
              <a:t>disseminated</a:t>
            </a:r>
            <a:r>
              <a:rPr lang="it" sz="1400">
                <a:latin typeface="Poppins"/>
                <a:ea typeface="Poppins"/>
                <a:cs typeface="Poppins"/>
                <a:sym typeface="Poppins"/>
              </a:rPr>
              <a:t> to the scholarly community, and </a:t>
            </a:r>
            <a:r>
              <a:rPr b="1" lang="it" sz="1400">
                <a:latin typeface="Poppins"/>
                <a:ea typeface="Poppins"/>
                <a:cs typeface="Poppins"/>
                <a:sym typeface="Poppins"/>
              </a:rPr>
              <a:t>preserved </a:t>
            </a:r>
            <a:r>
              <a:rPr lang="it" sz="1400">
                <a:latin typeface="Poppins"/>
                <a:ea typeface="Poppins"/>
                <a:cs typeface="Poppins"/>
                <a:sym typeface="Poppins"/>
              </a:rPr>
              <a:t>for future use” </a:t>
            </a:r>
            <a:endParaRPr sz="1400">
              <a:latin typeface="Poppins"/>
              <a:ea typeface="Poppins"/>
              <a:cs typeface="Poppins"/>
              <a:sym typeface="Poppins"/>
            </a:endParaRPr>
          </a:p>
          <a:p>
            <a:pPr indent="0" lvl="0" marL="0" rtl="0" algn="l">
              <a:lnSpc>
                <a:spcPct val="100000"/>
              </a:lnSpc>
              <a:spcBef>
                <a:spcPts val="1200"/>
              </a:spcBef>
              <a:spcAft>
                <a:spcPts val="0"/>
              </a:spcAft>
              <a:buClr>
                <a:schemeClr val="dk1"/>
              </a:buClr>
              <a:buSzPts val="1800"/>
              <a:buFont typeface="Arial"/>
              <a:buNone/>
            </a:pPr>
            <a:r>
              <a:rPr lang="it" sz="1400">
                <a:latin typeface="Poppins"/>
                <a:ea typeface="Poppins"/>
                <a:cs typeface="Poppins"/>
                <a:sym typeface="Poppins"/>
              </a:rPr>
              <a:t>(ACRL, </a:t>
            </a:r>
            <a:r>
              <a:rPr lang="it" sz="1400" u="sng">
                <a:latin typeface="Poppins"/>
                <a:ea typeface="Poppins"/>
                <a:cs typeface="Poppins"/>
                <a:sym typeface="Poppins"/>
                <a:hlinkClick r:id="rId3"/>
              </a:rPr>
              <a:t>Principles and Strategies for the Reform of Scholarly Communication 1</a:t>
            </a:r>
            <a:r>
              <a:rPr lang="it" sz="1400">
                <a:latin typeface="Poppins"/>
                <a:ea typeface="Poppins"/>
                <a:cs typeface="Poppins"/>
                <a:sym typeface="Poppins"/>
              </a:rPr>
              <a:t>, 2003).</a:t>
            </a:r>
            <a:endParaRPr sz="1400">
              <a:latin typeface="Poppins"/>
              <a:ea typeface="Poppins"/>
              <a:cs typeface="Poppins"/>
              <a:sym typeface="Poppins"/>
            </a:endParaRPr>
          </a:p>
          <a:p>
            <a:pPr indent="0" lvl="0" marL="0" rtl="0" algn="l">
              <a:lnSpc>
                <a:spcPct val="100000"/>
              </a:lnSpc>
              <a:spcBef>
                <a:spcPts val="1200"/>
              </a:spcBef>
              <a:spcAft>
                <a:spcPts val="0"/>
              </a:spcAft>
              <a:buClr>
                <a:schemeClr val="dk1"/>
              </a:buClr>
              <a:buSzPts val="1100"/>
              <a:buFont typeface="Arial"/>
              <a:buNone/>
            </a:pPr>
            <a:r>
              <a:rPr b="1" lang="it" sz="1400">
                <a:latin typeface="Poppins"/>
                <a:ea typeface="Poppins"/>
                <a:cs typeface="Poppins"/>
                <a:sym typeface="Poppins"/>
              </a:rPr>
              <a:t>Formalised publishing practices are just a subset of a larger pool of various communication practices</a:t>
            </a:r>
            <a:r>
              <a:rPr lang="it" sz="1400">
                <a:latin typeface="Poppins"/>
                <a:ea typeface="Poppins"/>
                <a:cs typeface="Poppins"/>
                <a:sym typeface="Poppins"/>
              </a:rPr>
              <a:t> (emails, social media, blogs, press, etc.), both between scholars and between scholars and the public.</a:t>
            </a:r>
            <a:endParaRPr sz="1400">
              <a:latin typeface="Poppins"/>
              <a:ea typeface="Poppins"/>
              <a:cs typeface="Poppins"/>
              <a:sym typeface="Poppins"/>
            </a:endParaRPr>
          </a:p>
          <a:p>
            <a:pPr indent="0" lvl="0" marL="0" rtl="0" algn="l">
              <a:lnSpc>
                <a:spcPct val="100000"/>
              </a:lnSpc>
              <a:spcBef>
                <a:spcPts val="1200"/>
              </a:spcBef>
              <a:spcAft>
                <a:spcPts val="0"/>
              </a:spcAft>
              <a:buNone/>
            </a:pPr>
            <a:r>
              <a:rPr lang="it" sz="1400">
                <a:latin typeface="Poppins"/>
                <a:ea typeface="Poppins"/>
                <a:cs typeface="Poppins"/>
                <a:sym typeface="Poppins"/>
              </a:rPr>
              <a:t>SC “includes both the dissemination and access to scholarship and research </a:t>
            </a:r>
            <a:r>
              <a:rPr b="1" lang="it" sz="1400">
                <a:latin typeface="Poppins"/>
                <a:ea typeface="Poppins"/>
                <a:cs typeface="Poppins"/>
                <a:sym typeface="Poppins"/>
              </a:rPr>
              <a:t>in a variety of formats and states of completion</a:t>
            </a:r>
            <a:r>
              <a:rPr lang="it" sz="1400">
                <a:latin typeface="Poppins"/>
                <a:ea typeface="Poppins"/>
                <a:cs typeface="Poppins"/>
                <a:sym typeface="Poppins"/>
              </a:rPr>
              <a:t>, such as published books or journal articles, research results and data sets, and drafts of papers” </a:t>
            </a:r>
            <a:endParaRPr sz="1400">
              <a:latin typeface="Poppins"/>
              <a:ea typeface="Poppins"/>
              <a:cs typeface="Poppins"/>
              <a:sym typeface="Poppins"/>
            </a:endParaRPr>
          </a:p>
          <a:p>
            <a:pPr indent="0" lvl="0" marL="0" rtl="0" algn="l">
              <a:lnSpc>
                <a:spcPct val="100000"/>
              </a:lnSpc>
              <a:spcBef>
                <a:spcPts val="1200"/>
              </a:spcBef>
              <a:spcAft>
                <a:spcPts val="1200"/>
              </a:spcAft>
              <a:buClr>
                <a:schemeClr val="dk1"/>
              </a:buClr>
              <a:buSzPts val="1100"/>
              <a:buFont typeface="Arial"/>
              <a:buNone/>
            </a:pPr>
            <a:r>
              <a:rPr lang="it" sz="1400">
                <a:latin typeface="Poppins"/>
                <a:ea typeface="Poppins"/>
                <a:cs typeface="Poppins"/>
                <a:sym typeface="Poppins"/>
              </a:rPr>
              <a:t>(S. Husain S, M. Nazim, </a:t>
            </a:r>
            <a:r>
              <a:rPr lang="it" sz="1400" u="sng">
                <a:latin typeface="Poppins"/>
                <a:ea typeface="Poppins"/>
                <a:cs typeface="Poppins"/>
                <a:sym typeface="Poppins"/>
                <a:hlinkClick r:id="rId4"/>
              </a:rPr>
              <a:t>Analysis of Open Access Scholarly Journals in Media &amp; Communication</a:t>
            </a:r>
            <a:r>
              <a:rPr lang="it" sz="1400">
                <a:latin typeface="Poppins"/>
                <a:ea typeface="Poppins"/>
                <a:cs typeface="Poppins"/>
                <a:sym typeface="Poppins"/>
              </a:rPr>
              <a:t>. </a:t>
            </a:r>
            <a:r>
              <a:rPr i="1" lang="it" sz="1400">
                <a:latin typeface="Poppins"/>
                <a:ea typeface="Poppins"/>
                <a:cs typeface="Poppins"/>
                <a:sym typeface="Poppins"/>
              </a:rPr>
              <a:t>DESIDOC Journal of Library and Information Technology.</a:t>
            </a:r>
            <a:r>
              <a:rPr lang="it" sz="1400">
                <a:latin typeface="Poppins"/>
                <a:ea typeface="Poppins"/>
                <a:cs typeface="Poppins"/>
                <a:sym typeface="Poppins"/>
              </a:rPr>
              <a:t> 2013; 33(5), p. 405–11)</a:t>
            </a:r>
            <a:endParaRPr sz="1400">
              <a:latin typeface="Poppins"/>
              <a:ea typeface="Poppins"/>
              <a:cs typeface="Poppins"/>
              <a:sym typeface="Poppin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61"/>
          <p:cNvSpPr txBox="1"/>
          <p:nvPr>
            <p:ph type="title"/>
          </p:nvPr>
        </p:nvSpPr>
        <p:spPr>
          <a:xfrm>
            <a:off x="265500" y="1386475"/>
            <a:ext cx="4045200" cy="10068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it"/>
              <a:t>Il kit di sopravvivenza dei ricercatori</a:t>
            </a:r>
            <a:endParaRPr/>
          </a:p>
        </p:txBody>
      </p:sp>
      <p:sp>
        <p:nvSpPr>
          <p:cNvPr id="402" name="Google Shape;402;p61"/>
          <p:cNvSpPr txBox="1"/>
          <p:nvPr>
            <p:ph idx="1" type="subTitle"/>
          </p:nvPr>
        </p:nvSpPr>
        <p:spPr>
          <a:xfrm>
            <a:off x="265500" y="2540400"/>
            <a:ext cx="4045200" cy="2437800"/>
          </a:xfrm>
          <a:prstGeom prst="rect">
            <a:avLst/>
          </a:prstGeom>
        </p:spPr>
        <p:txBody>
          <a:bodyPr anchorCtr="0" anchor="t" bIns="91425" lIns="91425" spcFirstLastPara="1" rIns="91425" wrap="square" tIns="91425">
            <a:normAutofit fontScale="92500" lnSpcReduction="20000"/>
          </a:bodyPr>
          <a:lstStyle/>
          <a:p>
            <a:pPr indent="-351948" lvl="0" marL="457200" rtl="0" algn="l">
              <a:spcBef>
                <a:spcPts val="0"/>
              </a:spcBef>
              <a:spcAft>
                <a:spcPts val="0"/>
              </a:spcAft>
              <a:buSzPct val="100000"/>
              <a:buChar char="-"/>
            </a:pPr>
            <a:r>
              <a:rPr lang="it"/>
              <a:t>Pubblicare il più possibile</a:t>
            </a:r>
            <a:endParaRPr/>
          </a:p>
          <a:p>
            <a:pPr indent="-351948" lvl="0" marL="457200" rtl="0" algn="l">
              <a:spcBef>
                <a:spcPts val="0"/>
              </a:spcBef>
              <a:spcAft>
                <a:spcPts val="0"/>
              </a:spcAft>
              <a:buSzPct val="100000"/>
              <a:buChar char="-"/>
            </a:pPr>
            <a:r>
              <a:rPr lang="it"/>
              <a:t>Avere un alto numero di citazioni</a:t>
            </a:r>
            <a:endParaRPr/>
          </a:p>
          <a:p>
            <a:pPr indent="-351948" lvl="0" marL="457200" rtl="0" algn="l">
              <a:spcBef>
                <a:spcPts val="0"/>
              </a:spcBef>
              <a:spcAft>
                <a:spcPts val="0"/>
              </a:spcAft>
              <a:buSzPct val="100000"/>
              <a:buChar char="-"/>
            </a:pPr>
            <a:r>
              <a:rPr lang="it"/>
              <a:t>“importanti” sedi (alto IF)</a:t>
            </a:r>
            <a:endParaRPr/>
          </a:p>
          <a:p>
            <a:pPr indent="0" lvl="0" marL="457200" rtl="0" algn="l">
              <a:spcBef>
                <a:spcPts val="0"/>
              </a:spcBef>
              <a:spcAft>
                <a:spcPts val="0"/>
              </a:spcAft>
              <a:buNone/>
            </a:pPr>
            <a:r>
              <a:t/>
            </a:r>
            <a:endParaRPr/>
          </a:p>
          <a:p>
            <a:pPr indent="0" lvl="0" marL="457200" rtl="0" algn="l">
              <a:spcBef>
                <a:spcPts val="0"/>
              </a:spcBef>
              <a:spcAft>
                <a:spcPts val="0"/>
              </a:spcAft>
              <a:buNone/>
            </a:pPr>
            <a:r>
              <a:t/>
            </a:r>
            <a:endParaRPr/>
          </a:p>
          <a:p>
            <a:pPr indent="0" lvl="0" marL="0" rtl="0" algn="l">
              <a:spcBef>
                <a:spcPts val="0"/>
              </a:spcBef>
              <a:spcAft>
                <a:spcPts val="0"/>
              </a:spcAft>
              <a:buNone/>
            </a:pPr>
            <a:r>
              <a:rPr lang="it"/>
              <a:t>Tutto questo non implica necessariamente che la ricerca sia di qualità!</a:t>
            </a:r>
            <a:endParaRPr/>
          </a:p>
        </p:txBody>
      </p:sp>
      <p:pic>
        <p:nvPicPr>
          <p:cNvPr id="403" name="Google Shape;403;p61"/>
          <p:cNvPicPr preferRelativeResize="0"/>
          <p:nvPr/>
        </p:nvPicPr>
        <p:blipFill>
          <a:blip r:embed="rId3">
            <a:alphaModFix/>
          </a:blip>
          <a:stretch>
            <a:fillRect/>
          </a:stretch>
        </p:blipFill>
        <p:spPr>
          <a:xfrm>
            <a:off x="4572000" y="571500"/>
            <a:ext cx="4572000" cy="405113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pic>
        <p:nvPicPr>
          <p:cNvPr id="408" name="Google Shape;408;p62"/>
          <p:cNvPicPr preferRelativeResize="0"/>
          <p:nvPr/>
        </p:nvPicPr>
        <p:blipFill rotWithShape="1">
          <a:blip r:embed="rId3">
            <a:alphaModFix/>
          </a:blip>
          <a:srcRect b="15442" l="0" r="0" t="9555"/>
          <a:stretch/>
        </p:blipFill>
        <p:spPr>
          <a:xfrm>
            <a:off x="0" y="0"/>
            <a:ext cx="9144003" cy="5143500"/>
          </a:xfrm>
          <a:prstGeom prst="rect">
            <a:avLst/>
          </a:prstGeom>
          <a:noFill/>
          <a:ln>
            <a:noFill/>
          </a:ln>
        </p:spPr>
      </p:pic>
      <p:sp>
        <p:nvSpPr>
          <p:cNvPr id="409" name="Google Shape;409;p62"/>
          <p:cNvSpPr txBox="1"/>
          <p:nvPr/>
        </p:nvSpPr>
        <p:spPr>
          <a:xfrm>
            <a:off x="0" y="0"/>
            <a:ext cx="3000000" cy="261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500">
                <a:latin typeface="Lato"/>
                <a:ea typeface="Lato"/>
                <a:cs typeface="Lato"/>
                <a:sym typeface="Lato"/>
              </a:rPr>
              <a:t>Photo by</a:t>
            </a:r>
            <a:r>
              <a:rPr lang="it" sz="500">
                <a:uFill>
                  <a:noFill/>
                </a:uFill>
                <a:latin typeface="Lato"/>
                <a:ea typeface="Lato"/>
                <a:cs typeface="Lato"/>
                <a:sym typeface="Lato"/>
                <a:hlinkClick r:id="rId4"/>
              </a:rPr>
              <a:t> </a:t>
            </a:r>
            <a:r>
              <a:rPr lang="it" sz="500" u="sng">
                <a:solidFill>
                  <a:schemeClr val="hlink"/>
                </a:solidFill>
                <a:latin typeface="Lato"/>
                <a:ea typeface="Lato"/>
                <a:cs typeface="Lato"/>
                <a:sym typeface="Lato"/>
                <a:hlinkClick r:id="rId5"/>
              </a:rPr>
              <a:t>Brett Jordan</a:t>
            </a:r>
            <a:r>
              <a:rPr lang="it" sz="500">
                <a:latin typeface="Lato"/>
                <a:ea typeface="Lato"/>
                <a:cs typeface="Lato"/>
                <a:sym typeface="Lato"/>
              </a:rPr>
              <a:t> on</a:t>
            </a:r>
            <a:r>
              <a:rPr lang="it" sz="500">
                <a:uFill>
                  <a:noFill/>
                </a:uFill>
                <a:latin typeface="Lato"/>
                <a:ea typeface="Lato"/>
                <a:cs typeface="Lato"/>
                <a:sym typeface="Lato"/>
                <a:hlinkClick r:id="rId6"/>
              </a:rPr>
              <a:t> </a:t>
            </a:r>
            <a:r>
              <a:rPr lang="it" sz="500" u="sng">
                <a:solidFill>
                  <a:schemeClr val="hlink"/>
                </a:solidFill>
                <a:latin typeface="Lato"/>
                <a:ea typeface="Lato"/>
                <a:cs typeface="Lato"/>
                <a:sym typeface="Lato"/>
                <a:hlinkClick r:id="rId7"/>
              </a:rPr>
              <a:t>Unsplash</a:t>
            </a:r>
            <a:endParaRPr sz="800">
              <a:latin typeface="Lato"/>
              <a:ea typeface="Lato"/>
              <a:cs typeface="Lato"/>
              <a:sym typeface="Lato"/>
            </a:endParaRPr>
          </a:p>
        </p:txBody>
      </p:sp>
      <p:sp>
        <p:nvSpPr>
          <p:cNvPr id="410" name="Google Shape;410;p62"/>
          <p:cNvSpPr txBox="1"/>
          <p:nvPr>
            <p:ph idx="4294967295" type="title"/>
          </p:nvPr>
        </p:nvSpPr>
        <p:spPr>
          <a:xfrm>
            <a:off x="727800" y="3833875"/>
            <a:ext cx="7688400" cy="800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it"/>
              <a:t>Integrità della ricerca: abbiamo un problema.</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63"/>
          <p:cNvSpPr txBox="1"/>
          <p:nvPr>
            <p:ph type="title"/>
          </p:nvPr>
        </p:nvSpPr>
        <p:spPr>
          <a:xfrm>
            <a:off x="729450" y="1374775"/>
            <a:ext cx="7021200" cy="2985000"/>
          </a:xfrm>
          <a:prstGeom prst="rect">
            <a:avLst/>
          </a:prstGeom>
        </p:spPr>
        <p:txBody>
          <a:bodyPr anchorCtr="0" anchor="ctr" bIns="91425" lIns="91425" spcFirstLastPara="1" rIns="91425" wrap="square" tIns="91425">
            <a:noAutofit/>
          </a:bodyPr>
          <a:lstStyle/>
          <a:p>
            <a:pPr indent="0" lvl="0" marL="457200" rtl="0" algn="ctr">
              <a:lnSpc>
                <a:spcPct val="115000"/>
              </a:lnSpc>
              <a:spcBef>
                <a:spcPts val="0"/>
              </a:spcBef>
              <a:spcAft>
                <a:spcPts val="0"/>
              </a:spcAft>
              <a:buSzPts val="990"/>
              <a:buNone/>
            </a:pPr>
            <a:r>
              <a:rPr b="0" lang="it" sz="2420">
                <a:solidFill>
                  <a:srgbClr val="FEFFFF"/>
                </a:solidFill>
                <a:latin typeface="Helvetica Neue"/>
                <a:ea typeface="Helvetica Neue"/>
                <a:cs typeface="Helvetica Neue"/>
                <a:sym typeface="Helvetica Neue"/>
              </a:rPr>
              <a:t>“It's natural to think of scientists as truth seekers, people driven by an intense curiosity to understand the natural world.</a:t>
            </a:r>
            <a:endParaRPr b="0" sz="2420">
              <a:solidFill>
                <a:srgbClr val="FEFFFF"/>
              </a:solidFill>
              <a:latin typeface="Helvetica Neue"/>
              <a:ea typeface="Helvetica Neue"/>
              <a:cs typeface="Helvetica Neue"/>
              <a:sym typeface="Helvetica Neue"/>
            </a:endParaRPr>
          </a:p>
          <a:p>
            <a:pPr indent="0" lvl="0" marL="457200" rtl="0" algn="ctr">
              <a:lnSpc>
                <a:spcPct val="115000"/>
              </a:lnSpc>
              <a:spcBef>
                <a:spcPts val="0"/>
              </a:spcBef>
              <a:spcAft>
                <a:spcPts val="0"/>
              </a:spcAft>
              <a:buSzPts val="990"/>
              <a:buNone/>
            </a:pPr>
            <a:r>
              <a:rPr b="0" lang="it" sz="2420">
                <a:solidFill>
                  <a:srgbClr val="FEFFFF"/>
                </a:solidFill>
                <a:latin typeface="Helvetica Neue"/>
                <a:ea typeface="Helvetica Neue"/>
                <a:cs typeface="Helvetica Neue"/>
                <a:sym typeface="Helvetica Neue"/>
              </a:rPr>
              <a:t>Yet this picture of scientists and scientific inquiry sits uncomfortably with the reality and prevalence of scientific </a:t>
            </a:r>
            <a:r>
              <a:rPr b="0" lang="it" sz="2420" u="sng">
                <a:solidFill>
                  <a:srgbClr val="FEFFFF"/>
                </a:solidFill>
                <a:latin typeface="Helvetica Neue"/>
                <a:ea typeface="Helvetica Neue"/>
                <a:cs typeface="Helvetica Neue"/>
                <a:sym typeface="Helvetica Neue"/>
              </a:rPr>
              <a:t>fraud</a:t>
            </a:r>
            <a:r>
              <a:rPr b="0" lang="it" sz="2420">
                <a:solidFill>
                  <a:srgbClr val="FEFFFF"/>
                </a:solidFill>
                <a:latin typeface="Helvetica Neue"/>
                <a:ea typeface="Helvetica Neue"/>
                <a:cs typeface="Helvetica Neue"/>
                <a:sym typeface="Helvetica Neue"/>
              </a:rPr>
              <a:t>. If one wants to get at the truth about nature, </a:t>
            </a:r>
            <a:r>
              <a:rPr b="0" lang="it" sz="2420" u="sng">
                <a:solidFill>
                  <a:srgbClr val="FEFFFF"/>
                </a:solidFill>
                <a:latin typeface="Helvetica Neue"/>
                <a:ea typeface="Helvetica Neue"/>
                <a:cs typeface="Helvetica Neue"/>
                <a:sym typeface="Helvetica Neue"/>
              </a:rPr>
              <a:t>why lie</a:t>
            </a:r>
            <a:r>
              <a:rPr b="0" lang="it" sz="2420">
                <a:solidFill>
                  <a:srgbClr val="FEFFFF"/>
                </a:solidFill>
                <a:latin typeface="Helvetica Neue"/>
                <a:ea typeface="Helvetica Neue"/>
                <a:cs typeface="Helvetica Neue"/>
                <a:sym typeface="Helvetica Neue"/>
              </a:rPr>
              <a:t>?”</a:t>
            </a:r>
            <a:endParaRPr b="0" sz="2420">
              <a:solidFill>
                <a:srgbClr val="FEFFFF"/>
              </a:solidFill>
              <a:latin typeface="Helvetica Neue"/>
              <a:ea typeface="Helvetica Neue"/>
              <a:cs typeface="Helvetica Neue"/>
              <a:sym typeface="Helvetica Neue"/>
            </a:endParaRPr>
          </a:p>
          <a:p>
            <a:pPr indent="0" lvl="0" marL="457200" rtl="0" algn="ctr">
              <a:lnSpc>
                <a:spcPct val="115000"/>
              </a:lnSpc>
              <a:spcBef>
                <a:spcPts val="0"/>
              </a:spcBef>
              <a:spcAft>
                <a:spcPts val="0"/>
              </a:spcAft>
              <a:buSzPts val="990"/>
              <a:buNone/>
            </a:pPr>
            <a:r>
              <a:t/>
            </a:r>
            <a:endParaRPr b="0" sz="2420">
              <a:solidFill>
                <a:srgbClr val="FEFFFF"/>
              </a:solidFill>
              <a:latin typeface="Helvetica Neue"/>
              <a:ea typeface="Helvetica Neue"/>
              <a:cs typeface="Helvetica Neue"/>
              <a:sym typeface="Helvetica Neue"/>
            </a:endParaRPr>
          </a:p>
          <a:p>
            <a:pPr indent="0" lvl="0" marL="457200" rtl="0" algn="ctr">
              <a:lnSpc>
                <a:spcPct val="115000"/>
              </a:lnSpc>
              <a:spcBef>
                <a:spcPts val="0"/>
              </a:spcBef>
              <a:spcAft>
                <a:spcPts val="0"/>
              </a:spcAft>
              <a:buNone/>
            </a:pPr>
            <a:r>
              <a:rPr b="0" lang="it" sz="1220">
                <a:solidFill>
                  <a:srgbClr val="FEFFFF"/>
                </a:solidFill>
                <a:latin typeface="Helvetica Neue"/>
                <a:ea typeface="Helvetica Neue"/>
                <a:cs typeface="Helvetica Neue"/>
                <a:sym typeface="Helvetica Neue"/>
              </a:rPr>
              <a:t>(2021). LIAM KOFI BRIGHT, Why Do Scientists Lie?</a:t>
            </a:r>
            <a:r>
              <a:rPr lang="it" sz="1220">
                <a:solidFill>
                  <a:srgbClr val="FEFFFF"/>
                </a:solidFill>
                <a:latin typeface="Helvetica Neue"/>
                <a:ea typeface="Helvetica Neue"/>
                <a:cs typeface="Helvetica Neue"/>
                <a:sym typeface="Helvetica Neue"/>
              </a:rPr>
              <a:t> </a:t>
            </a:r>
            <a:r>
              <a:rPr b="0" lang="it" sz="1220">
                <a:solidFill>
                  <a:srgbClr val="FEFFFF"/>
                </a:solidFill>
                <a:latin typeface="Helvetica Neue"/>
                <a:ea typeface="Helvetica Neue"/>
                <a:cs typeface="Helvetica Neue"/>
                <a:sym typeface="Helvetica Neue"/>
              </a:rPr>
              <a:t>Royal Institute of Philosophy Supplement. 89. 117-129. 10.1017/S1358246121000102.</a:t>
            </a:r>
            <a:endParaRPr b="0" sz="1220">
              <a:solidFill>
                <a:srgbClr val="FEFFFF"/>
              </a:solidFill>
              <a:latin typeface="Helvetica Neue"/>
              <a:ea typeface="Helvetica Neue"/>
              <a:cs typeface="Helvetica Neue"/>
              <a:sym typeface="Helvetica Neue"/>
            </a:endParaRPr>
          </a:p>
          <a:p>
            <a:pPr indent="0" lvl="0" marL="0" rtl="0" algn="l">
              <a:spcBef>
                <a:spcPts val="0"/>
              </a:spcBef>
              <a:spcAft>
                <a:spcPts val="0"/>
              </a:spcAft>
              <a:buSzPts val="990"/>
              <a:buNone/>
            </a:pPr>
            <a:r>
              <a:t/>
            </a:r>
            <a:endParaRPr sz="74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6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Alcuni casi famosi</a:t>
            </a:r>
            <a:endParaRPr/>
          </a:p>
        </p:txBody>
      </p:sp>
      <p:sp>
        <p:nvSpPr>
          <p:cNvPr id="421" name="Google Shape;421;p64"/>
          <p:cNvSpPr txBox="1"/>
          <p:nvPr>
            <p:ph idx="2" type="body"/>
          </p:nvPr>
        </p:nvSpPr>
        <p:spPr>
          <a:xfrm>
            <a:off x="4832400" y="1234050"/>
            <a:ext cx="3999900" cy="33348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it"/>
              <a:t>Yoshitaka Fujii - Anestesiologo alla Toho University - ha inventato i dati in 171 articoli scientifici</a:t>
            </a:r>
            <a:endParaRPr/>
          </a:p>
        </p:txBody>
      </p:sp>
      <p:pic>
        <p:nvPicPr>
          <p:cNvPr id="422" name="Google Shape;422;p64"/>
          <p:cNvPicPr preferRelativeResize="0"/>
          <p:nvPr/>
        </p:nvPicPr>
        <p:blipFill rotWithShape="1">
          <a:blip r:embed="rId3">
            <a:alphaModFix/>
          </a:blip>
          <a:srcRect b="38288" l="0" r="17776" t="9123"/>
          <a:stretch/>
        </p:blipFill>
        <p:spPr>
          <a:xfrm>
            <a:off x="1288350" y="2914300"/>
            <a:ext cx="2656500" cy="2552700"/>
          </a:xfrm>
          <a:prstGeom prst="ellipse">
            <a:avLst/>
          </a:prstGeom>
          <a:noFill/>
          <a:ln>
            <a:noFill/>
          </a:ln>
        </p:spPr>
      </p:pic>
      <p:sp>
        <p:nvSpPr>
          <p:cNvPr id="423" name="Google Shape;423;p64"/>
          <p:cNvSpPr txBox="1"/>
          <p:nvPr>
            <p:ph idx="1" type="body"/>
          </p:nvPr>
        </p:nvSpPr>
        <p:spPr>
          <a:xfrm>
            <a:off x="311700" y="1234050"/>
            <a:ext cx="3999900" cy="3334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it"/>
              <a:t>Brian Wansink - Ricercatore in scienze della nutrizione alla Cornell University - 42 pubblicazioni ritirate in 25 riviste scientifiche</a:t>
            </a:r>
            <a:endParaRPr>
              <a:solidFill>
                <a:schemeClr val="dk2"/>
              </a:solidFill>
            </a:endParaRPr>
          </a:p>
          <a:p>
            <a:pPr indent="0" lvl="0" marL="0" rtl="0" algn="l">
              <a:spcBef>
                <a:spcPts val="1200"/>
              </a:spcBef>
              <a:spcAft>
                <a:spcPts val="1200"/>
              </a:spcAft>
              <a:buNone/>
            </a:pPr>
            <a:r>
              <a:t/>
            </a:r>
            <a:endParaRPr>
              <a:solidFill>
                <a:schemeClr val="lt1"/>
              </a:solidFill>
            </a:endParaRPr>
          </a:p>
        </p:txBody>
      </p:sp>
      <p:pic>
        <p:nvPicPr>
          <p:cNvPr id="424" name="Google Shape;424;p64"/>
          <p:cNvPicPr preferRelativeResize="0"/>
          <p:nvPr/>
        </p:nvPicPr>
        <p:blipFill>
          <a:blip r:embed="rId4">
            <a:alphaModFix/>
          </a:blip>
          <a:stretch>
            <a:fillRect/>
          </a:stretch>
        </p:blipFill>
        <p:spPr>
          <a:xfrm>
            <a:off x="5202500" y="2914300"/>
            <a:ext cx="2656500" cy="2732400"/>
          </a:xfrm>
          <a:prstGeom prst="flowChartConnector">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65"/>
          <p:cNvSpPr txBox="1"/>
          <p:nvPr>
            <p:ph type="title"/>
          </p:nvPr>
        </p:nvSpPr>
        <p:spPr>
          <a:xfrm>
            <a:off x="265500" y="1081675"/>
            <a:ext cx="4045200" cy="17862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it"/>
              <a:t>Non sono i soli...</a:t>
            </a:r>
            <a:endParaRPr/>
          </a:p>
        </p:txBody>
      </p:sp>
      <p:sp>
        <p:nvSpPr>
          <p:cNvPr id="430" name="Google Shape;430;p65"/>
          <p:cNvSpPr txBox="1"/>
          <p:nvPr>
            <p:ph idx="1" type="subTitle"/>
          </p:nvPr>
        </p:nvSpPr>
        <p:spPr>
          <a:xfrm>
            <a:off x="265500" y="2921401"/>
            <a:ext cx="4045200" cy="1345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it" u="sng">
                <a:solidFill>
                  <a:schemeClr val="hlink"/>
                </a:solidFill>
                <a:hlinkClick r:id="rId3"/>
              </a:rPr>
              <a:t>www.retractionwatch.com</a:t>
            </a:r>
            <a:r>
              <a:rPr lang="it"/>
              <a:t> </a:t>
            </a:r>
            <a:endParaRPr/>
          </a:p>
        </p:txBody>
      </p:sp>
      <p:sp>
        <p:nvSpPr>
          <p:cNvPr id="431" name="Google Shape;431;p65"/>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1200"/>
              </a:spcAft>
              <a:buNone/>
            </a:pPr>
            <a:r>
              <a:t/>
            </a:r>
            <a:endParaRPr/>
          </a:p>
        </p:txBody>
      </p:sp>
      <p:pic>
        <p:nvPicPr>
          <p:cNvPr id="432" name="Google Shape;432;p65"/>
          <p:cNvPicPr preferRelativeResize="0"/>
          <p:nvPr/>
        </p:nvPicPr>
        <p:blipFill>
          <a:blip r:embed="rId4">
            <a:alphaModFix/>
          </a:blip>
          <a:stretch>
            <a:fillRect/>
          </a:stretch>
        </p:blipFill>
        <p:spPr>
          <a:xfrm>
            <a:off x="4571996" y="0"/>
            <a:ext cx="4824358" cy="5143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pic>
        <p:nvPicPr>
          <p:cNvPr id="437" name="Google Shape;437;p66"/>
          <p:cNvPicPr preferRelativeResize="0"/>
          <p:nvPr/>
        </p:nvPicPr>
        <p:blipFill rotWithShape="1">
          <a:blip r:embed="rId3">
            <a:alphaModFix/>
          </a:blip>
          <a:srcRect b="0" l="0" r="0" t="15597"/>
          <a:stretch/>
        </p:blipFill>
        <p:spPr>
          <a:xfrm>
            <a:off x="0" y="0"/>
            <a:ext cx="9144003" cy="5143501"/>
          </a:xfrm>
          <a:prstGeom prst="rect">
            <a:avLst/>
          </a:prstGeom>
          <a:noFill/>
          <a:ln>
            <a:noFill/>
          </a:ln>
        </p:spPr>
      </p:pic>
      <p:sp>
        <p:nvSpPr>
          <p:cNvPr id="438" name="Google Shape;438;p66"/>
          <p:cNvSpPr txBox="1"/>
          <p:nvPr/>
        </p:nvSpPr>
        <p:spPr>
          <a:xfrm>
            <a:off x="5143525" y="2708075"/>
            <a:ext cx="3525900" cy="1255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it" sz="6700">
                <a:solidFill>
                  <a:srgbClr val="FFFFFF"/>
                </a:solidFill>
                <a:latin typeface="Raleway"/>
                <a:ea typeface="Raleway"/>
                <a:cs typeface="Raleway"/>
                <a:sym typeface="Raleway"/>
              </a:rPr>
              <a:t>Perché?</a:t>
            </a:r>
            <a:endParaRPr b="1" sz="6700">
              <a:solidFill>
                <a:srgbClr val="FFFFFF"/>
              </a:solidFill>
              <a:latin typeface="Raleway"/>
              <a:ea typeface="Raleway"/>
              <a:cs typeface="Raleway"/>
              <a:sym typeface="Raleway"/>
            </a:endParaRPr>
          </a:p>
        </p:txBody>
      </p:sp>
      <p:sp>
        <p:nvSpPr>
          <p:cNvPr id="439" name="Google Shape;439;p66"/>
          <p:cNvSpPr txBox="1"/>
          <p:nvPr/>
        </p:nvSpPr>
        <p:spPr>
          <a:xfrm>
            <a:off x="0" y="4866600"/>
            <a:ext cx="30000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600">
                <a:solidFill>
                  <a:schemeClr val="lt2"/>
                </a:solidFill>
                <a:latin typeface="Lato"/>
                <a:ea typeface="Lato"/>
                <a:cs typeface="Lato"/>
                <a:sym typeface="Lato"/>
              </a:rPr>
              <a:t>Photo by</a:t>
            </a:r>
            <a:r>
              <a:rPr lang="it" sz="600">
                <a:solidFill>
                  <a:schemeClr val="lt2"/>
                </a:solidFill>
                <a:uFill>
                  <a:noFill/>
                </a:uFill>
                <a:latin typeface="Lato"/>
                <a:ea typeface="Lato"/>
                <a:cs typeface="Lato"/>
                <a:sym typeface="Lato"/>
                <a:hlinkClick r:id="rId4">
                  <a:extLst>
                    <a:ext uri="{A12FA001-AC4F-418D-AE19-62706E023703}">
                      <ahyp:hlinkClr val="tx"/>
                    </a:ext>
                  </a:extLst>
                </a:hlinkClick>
              </a:rPr>
              <a:t> </a:t>
            </a:r>
            <a:r>
              <a:rPr lang="it" sz="600" u="sng">
                <a:solidFill>
                  <a:schemeClr val="lt2"/>
                </a:solidFill>
                <a:latin typeface="Lato"/>
                <a:ea typeface="Lato"/>
                <a:cs typeface="Lato"/>
                <a:sym typeface="Lato"/>
                <a:hlinkClick r:id="rId5">
                  <a:extLst>
                    <a:ext uri="{A12FA001-AC4F-418D-AE19-62706E023703}">
                      <ahyp:hlinkClr val="tx"/>
                    </a:ext>
                  </a:extLst>
                </a:hlinkClick>
              </a:rPr>
              <a:t>Evan Dennis</a:t>
            </a:r>
            <a:r>
              <a:rPr lang="it" sz="600">
                <a:solidFill>
                  <a:schemeClr val="lt2"/>
                </a:solidFill>
                <a:latin typeface="Lato"/>
                <a:ea typeface="Lato"/>
                <a:cs typeface="Lato"/>
                <a:sym typeface="Lato"/>
              </a:rPr>
              <a:t> on</a:t>
            </a:r>
            <a:r>
              <a:rPr lang="it" sz="600">
                <a:solidFill>
                  <a:schemeClr val="lt2"/>
                </a:solidFill>
                <a:uFill>
                  <a:noFill/>
                </a:uFill>
                <a:latin typeface="Lato"/>
                <a:ea typeface="Lato"/>
                <a:cs typeface="Lato"/>
                <a:sym typeface="Lato"/>
                <a:hlinkClick r:id="rId6">
                  <a:extLst>
                    <a:ext uri="{A12FA001-AC4F-418D-AE19-62706E023703}">
                      <ahyp:hlinkClr val="tx"/>
                    </a:ext>
                  </a:extLst>
                </a:hlinkClick>
              </a:rPr>
              <a:t> </a:t>
            </a:r>
            <a:r>
              <a:rPr lang="it" sz="600" u="sng">
                <a:solidFill>
                  <a:schemeClr val="lt2"/>
                </a:solidFill>
                <a:latin typeface="Lato"/>
                <a:ea typeface="Lato"/>
                <a:cs typeface="Lato"/>
                <a:sym typeface="Lato"/>
                <a:hlinkClick r:id="rId7">
                  <a:extLst>
                    <a:ext uri="{A12FA001-AC4F-418D-AE19-62706E023703}">
                      <ahyp:hlinkClr val="tx"/>
                    </a:ext>
                  </a:extLst>
                </a:hlinkClick>
              </a:rPr>
              <a:t>Unsplash</a:t>
            </a:r>
            <a:endParaRPr sz="900">
              <a:solidFill>
                <a:schemeClr val="lt2"/>
              </a:solidFill>
              <a:latin typeface="Lato"/>
              <a:ea typeface="Lato"/>
              <a:cs typeface="Lato"/>
              <a:sym typeface="Lat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67"/>
          <p:cNvSpPr txBox="1"/>
          <p:nvPr>
            <p:ph type="title"/>
          </p:nvPr>
        </p:nvSpPr>
        <p:spPr>
          <a:xfrm>
            <a:off x="265500" y="1081675"/>
            <a:ext cx="4045200" cy="17862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it"/>
              <a:t>Valutazione della ricerca</a:t>
            </a:r>
            <a:endParaRPr/>
          </a:p>
        </p:txBody>
      </p:sp>
      <p:sp>
        <p:nvSpPr>
          <p:cNvPr id="445" name="Google Shape;445;p67"/>
          <p:cNvSpPr txBox="1"/>
          <p:nvPr>
            <p:ph idx="1" type="subTitle"/>
          </p:nvPr>
        </p:nvSpPr>
        <p:spPr>
          <a:xfrm>
            <a:off x="265500" y="2921401"/>
            <a:ext cx="4045200" cy="1345500"/>
          </a:xfrm>
          <a:prstGeom prst="rect">
            <a:avLst/>
          </a:prstGeom>
        </p:spPr>
        <p:txBody>
          <a:bodyPr anchorCtr="0" anchor="t" bIns="91425" lIns="91425" spcFirstLastPara="1" rIns="91425" wrap="square" tIns="91425">
            <a:normAutofit lnSpcReduction="10000"/>
          </a:bodyPr>
          <a:lstStyle/>
          <a:p>
            <a:pPr indent="0" lvl="0" marL="0" rtl="0" algn="ctr">
              <a:spcBef>
                <a:spcPts val="0"/>
              </a:spcBef>
              <a:spcAft>
                <a:spcPts val="0"/>
              </a:spcAft>
              <a:buNone/>
            </a:pPr>
            <a:r>
              <a:rPr lang="it"/>
              <a:t>Si basa su indici bibliometrici o, peri settori non bibliometrici, su liste selezionate di riviste (fascia A)</a:t>
            </a:r>
            <a:endParaRPr/>
          </a:p>
        </p:txBody>
      </p:sp>
      <p:pic>
        <p:nvPicPr>
          <p:cNvPr id="446" name="Google Shape;446;p67"/>
          <p:cNvPicPr preferRelativeResize="0"/>
          <p:nvPr/>
        </p:nvPicPr>
        <p:blipFill rotWithShape="1">
          <a:blip r:embed="rId3">
            <a:alphaModFix/>
          </a:blip>
          <a:srcRect b="0" l="7246" r="37937" t="0"/>
          <a:stretch/>
        </p:blipFill>
        <p:spPr>
          <a:xfrm>
            <a:off x="4572000" y="0"/>
            <a:ext cx="4572001" cy="5143500"/>
          </a:xfrm>
          <a:prstGeom prst="rect">
            <a:avLst/>
          </a:prstGeom>
          <a:noFill/>
          <a:ln>
            <a:noFill/>
          </a:ln>
        </p:spPr>
      </p:pic>
      <p:sp>
        <p:nvSpPr>
          <p:cNvPr id="447" name="Google Shape;447;p67"/>
          <p:cNvSpPr txBox="1"/>
          <p:nvPr/>
        </p:nvSpPr>
        <p:spPr>
          <a:xfrm>
            <a:off x="4702625" y="4629150"/>
            <a:ext cx="7347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000">
                <a:solidFill>
                  <a:schemeClr val="accent1"/>
                </a:solidFill>
                <a:highlight>
                  <a:schemeClr val="lt1"/>
                </a:highlight>
                <a:latin typeface="Helvetica Neue"/>
                <a:ea typeface="Helvetica Neue"/>
                <a:cs typeface="Helvetica Neue"/>
                <a:sym typeface="Helvetica Neue"/>
              </a:rPr>
              <a:t>Photo by </a:t>
            </a:r>
            <a:r>
              <a:rPr lang="it" sz="1000" u="sng">
                <a:solidFill>
                  <a:schemeClr val="accent1"/>
                </a:solidFill>
                <a:highlight>
                  <a:schemeClr val="lt1"/>
                </a:highlight>
                <a:latin typeface="Helvetica Neue"/>
                <a:ea typeface="Helvetica Neue"/>
                <a:cs typeface="Helvetica Neue"/>
                <a:sym typeface="Helvetica Neue"/>
                <a:hlinkClick r:id="rId4">
                  <a:extLst>
                    <a:ext uri="{A12FA001-AC4F-418D-AE19-62706E023703}">
                      <ahyp:hlinkClr val="tx"/>
                    </a:ext>
                  </a:extLst>
                </a:hlinkClick>
              </a:rPr>
              <a:t>patricia serna</a:t>
            </a:r>
            <a:r>
              <a:rPr lang="it" sz="1000">
                <a:solidFill>
                  <a:schemeClr val="accent1"/>
                </a:solidFill>
                <a:highlight>
                  <a:schemeClr val="lt1"/>
                </a:highlight>
                <a:latin typeface="Helvetica Neue"/>
                <a:ea typeface="Helvetica Neue"/>
                <a:cs typeface="Helvetica Neue"/>
                <a:sym typeface="Helvetica Neue"/>
              </a:rPr>
              <a:t> on </a:t>
            </a:r>
            <a:r>
              <a:rPr lang="it" sz="1000" u="sng">
                <a:solidFill>
                  <a:schemeClr val="accent1"/>
                </a:solidFill>
                <a:highlight>
                  <a:schemeClr val="lt1"/>
                </a:highlight>
                <a:latin typeface="Helvetica Neue"/>
                <a:ea typeface="Helvetica Neue"/>
                <a:cs typeface="Helvetica Neue"/>
                <a:sym typeface="Helvetica Neue"/>
                <a:hlinkClick r:id="rId5">
                  <a:extLst>
                    <a:ext uri="{A12FA001-AC4F-418D-AE19-62706E023703}">
                      <ahyp:hlinkClr val="tx"/>
                    </a:ext>
                  </a:extLst>
                </a:hlinkClick>
              </a:rPr>
              <a:t>Unsplash</a:t>
            </a:r>
            <a:endParaRPr>
              <a:solidFill>
                <a:schemeClr val="accent1"/>
              </a:solidFill>
              <a:highlight>
                <a:schemeClr val="lt1"/>
              </a:highlight>
              <a:latin typeface="Playfair Display"/>
              <a:ea typeface="Playfair Display"/>
              <a:cs typeface="Playfair Display"/>
              <a:sym typeface="Playfair Display"/>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68"/>
          <p:cNvSpPr txBox="1"/>
          <p:nvPr>
            <p:ph idx="1" type="body"/>
          </p:nvPr>
        </p:nvSpPr>
        <p:spPr>
          <a:xfrm>
            <a:off x="235500" y="496775"/>
            <a:ext cx="5998800" cy="605100"/>
          </a:xfrm>
          <a:prstGeom prst="rect">
            <a:avLst/>
          </a:prstGeom>
        </p:spPr>
        <p:txBody>
          <a:bodyPr anchorCtr="0" anchor="ctr" bIns="91425" lIns="91425" spcFirstLastPara="1" rIns="91425" wrap="square" tIns="91425">
            <a:normAutofit lnSpcReduction="10000"/>
          </a:bodyPr>
          <a:lstStyle/>
          <a:p>
            <a:pPr indent="0" lvl="0" marL="0" marR="0" rtl="0" algn="l">
              <a:lnSpc>
                <a:spcPct val="100000"/>
              </a:lnSpc>
              <a:spcBef>
                <a:spcPts val="0"/>
              </a:spcBef>
              <a:spcAft>
                <a:spcPts val="0"/>
              </a:spcAft>
              <a:buClr>
                <a:schemeClr val="dk2"/>
              </a:buClr>
              <a:buSzPts val="1100"/>
              <a:buFont typeface="Arial"/>
              <a:buNone/>
            </a:pPr>
            <a:r>
              <a:rPr lang="it" sz="3000">
                <a:latin typeface="Oswald"/>
                <a:ea typeface="Oswald"/>
                <a:cs typeface="Oswald"/>
                <a:sym typeface="Oswald"/>
              </a:rPr>
              <a:t>Cosa stiamo valutando?</a:t>
            </a:r>
            <a:endParaRPr/>
          </a:p>
        </p:txBody>
      </p:sp>
      <p:sp>
        <p:nvSpPr>
          <p:cNvPr id="453" name="Google Shape;453;p68"/>
          <p:cNvSpPr txBox="1"/>
          <p:nvPr/>
        </p:nvSpPr>
        <p:spPr>
          <a:xfrm>
            <a:off x="600875" y="1038400"/>
            <a:ext cx="7279800" cy="3786600"/>
          </a:xfrm>
          <a:prstGeom prst="rect">
            <a:avLst/>
          </a:prstGeom>
          <a:noFill/>
          <a:ln>
            <a:noFill/>
          </a:ln>
        </p:spPr>
        <p:txBody>
          <a:bodyPr anchorCtr="0" anchor="ctr" bIns="91425" lIns="91425" spcFirstLastPara="1" rIns="91425" wrap="square" tIns="91425">
            <a:spAutoFit/>
          </a:bodyPr>
          <a:lstStyle/>
          <a:p>
            <a:pPr indent="-419100" lvl="0" marL="457200" marR="0" rtl="0" algn="l">
              <a:lnSpc>
                <a:spcPct val="100000"/>
              </a:lnSpc>
              <a:spcBef>
                <a:spcPts val="0"/>
              </a:spcBef>
              <a:spcAft>
                <a:spcPts val="0"/>
              </a:spcAft>
              <a:buClr>
                <a:schemeClr val="dk2"/>
              </a:buClr>
              <a:buSzPts val="3000"/>
              <a:buFont typeface="Playfair Display"/>
              <a:buChar char="-"/>
            </a:pPr>
            <a:r>
              <a:rPr lang="it" sz="3000">
                <a:solidFill>
                  <a:schemeClr val="dk2"/>
                </a:solidFill>
                <a:latin typeface="Playfair Display"/>
                <a:ea typeface="Playfair Display"/>
                <a:cs typeface="Playfair Display"/>
                <a:sym typeface="Playfair Display"/>
              </a:rPr>
              <a:t>I ricercatori sono valutati sulla base dell’</a:t>
            </a:r>
            <a:r>
              <a:rPr lang="it" sz="3000">
                <a:solidFill>
                  <a:schemeClr val="dk2"/>
                </a:solidFill>
                <a:highlight>
                  <a:schemeClr val="dk1"/>
                </a:highlight>
                <a:latin typeface="Playfair Display"/>
                <a:ea typeface="Playfair Display"/>
                <a:cs typeface="Playfair Display"/>
                <a:sym typeface="Playfair Display"/>
              </a:rPr>
              <a:t>Impact Factor</a:t>
            </a:r>
            <a:r>
              <a:rPr lang="it" sz="3000">
                <a:solidFill>
                  <a:schemeClr val="dk2"/>
                </a:solidFill>
                <a:latin typeface="Playfair Display"/>
                <a:ea typeface="Playfair Display"/>
                <a:cs typeface="Playfair Display"/>
                <a:sym typeface="Playfair Display"/>
              </a:rPr>
              <a:t> delle riviste su cui pubblicano</a:t>
            </a:r>
            <a:endParaRPr sz="3000">
              <a:solidFill>
                <a:schemeClr val="dk2"/>
              </a:solidFill>
              <a:latin typeface="Playfair Display"/>
              <a:ea typeface="Playfair Display"/>
              <a:cs typeface="Playfair Display"/>
              <a:sym typeface="Playfair Display"/>
            </a:endParaRPr>
          </a:p>
          <a:p>
            <a:pPr indent="0" lvl="0" marL="457200" marR="0" rtl="0" algn="l">
              <a:lnSpc>
                <a:spcPct val="100000"/>
              </a:lnSpc>
              <a:spcBef>
                <a:spcPts val="0"/>
              </a:spcBef>
              <a:spcAft>
                <a:spcPts val="0"/>
              </a:spcAft>
              <a:buNone/>
            </a:pPr>
            <a:r>
              <a:t/>
            </a:r>
            <a:endParaRPr sz="3000">
              <a:solidFill>
                <a:schemeClr val="dk2"/>
              </a:solidFill>
              <a:latin typeface="Playfair Display"/>
              <a:ea typeface="Playfair Display"/>
              <a:cs typeface="Playfair Display"/>
              <a:sym typeface="Playfair Display"/>
            </a:endParaRPr>
          </a:p>
          <a:p>
            <a:pPr indent="-419100" lvl="0" marL="457200" marR="0" rtl="0" algn="l">
              <a:lnSpc>
                <a:spcPct val="100000"/>
              </a:lnSpc>
              <a:spcBef>
                <a:spcPts val="0"/>
              </a:spcBef>
              <a:spcAft>
                <a:spcPts val="0"/>
              </a:spcAft>
              <a:buClr>
                <a:schemeClr val="dk2"/>
              </a:buClr>
              <a:buSzPts val="3000"/>
              <a:buFont typeface="Playfair Display"/>
              <a:buChar char="-"/>
            </a:pPr>
            <a:r>
              <a:rPr lang="it" sz="3000">
                <a:solidFill>
                  <a:schemeClr val="dk2"/>
                </a:solidFill>
                <a:highlight>
                  <a:schemeClr val="dk1"/>
                </a:highlight>
                <a:latin typeface="Playfair Display"/>
                <a:ea typeface="Playfair Display"/>
                <a:cs typeface="Playfair Display"/>
                <a:sym typeface="Playfair Display"/>
              </a:rPr>
              <a:t>Gli editori commerciali</a:t>
            </a:r>
            <a:r>
              <a:rPr lang="it" sz="3000">
                <a:solidFill>
                  <a:schemeClr val="dk2"/>
                </a:solidFill>
                <a:latin typeface="Playfair Display"/>
                <a:ea typeface="Playfair Display"/>
                <a:cs typeface="Playfair Display"/>
                <a:sym typeface="Playfair Display"/>
              </a:rPr>
              <a:t> sono </a:t>
            </a:r>
            <a:r>
              <a:rPr lang="it" sz="3000">
                <a:solidFill>
                  <a:schemeClr val="dk2"/>
                </a:solidFill>
                <a:highlight>
                  <a:schemeClr val="dk1"/>
                </a:highlight>
                <a:latin typeface="Playfair Display"/>
                <a:ea typeface="Playfair Display"/>
                <a:cs typeface="Playfair Display"/>
                <a:sym typeface="Playfair Display"/>
              </a:rPr>
              <a:t>responsabili</a:t>
            </a:r>
            <a:r>
              <a:rPr lang="it" sz="3000">
                <a:solidFill>
                  <a:schemeClr val="dk2"/>
                </a:solidFill>
                <a:latin typeface="Playfair Display"/>
                <a:ea typeface="Playfair Display"/>
                <a:cs typeface="Playfair Display"/>
                <a:sym typeface="Playfair Display"/>
              </a:rPr>
              <a:t> del calcolo dell’Impact Factor delle riviste</a:t>
            </a:r>
            <a:endParaRPr sz="3000">
              <a:solidFill>
                <a:srgbClr val="333333"/>
              </a:solidFill>
              <a:latin typeface="Helvetica Neue"/>
              <a:ea typeface="Helvetica Neue"/>
              <a:cs typeface="Helvetica Neue"/>
              <a:sym typeface="Helvetica Neue"/>
            </a:endParaRPr>
          </a:p>
          <a:p>
            <a:pPr indent="0" lvl="0" marL="0" rtl="0" algn="l">
              <a:spcBef>
                <a:spcPts val="0"/>
              </a:spcBef>
              <a:spcAft>
                <a:spcPts val="0"/>
              </a:spcAft>
              <a:buNone/>
            </a:pPr>
            <a:r>
              <a:t/>
            </a:r>
            <a:endParaRPr sz="2400">
              <a:solidFill>
                <a:srgbClr val="333333"/>
              </a:solidFill>
              <a:latin typeface="Playfair Display"/>
              <a:ea typeface="Playfair Display"/>
              <a:cs typeface="Playfair Display"/>
              <a:sym typeface="Playfair Display"/>
            </a:endParaRPr>
          </a:p>
        </p:txBody>
      </p:sp>
      <p:sp>
        <p:nvSpPr>
          <p:cNvPr id="454" name="Google Shape;454;p68"/>
          <p:cNvSpPr txBox="1"/>
          <p:nvPr/>
        </p:nvSpPr>
        <p:spPr>
          <a:xfrm>
            <a:off x="5996750" y="2473200"/>
            <a:ext cx="6922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Playfair Display"/>
              <a:ea typeface="Playfair Display"/>
              <a:cs typeface="Playfair Display"/>
              <a:sym typeface="Playfair Display"/>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69"/>
          <p:cNvSpPr txBox="1"/>
          <p:nvPr>
            <p:ph type="title"/>
          </p:nvPr>
        </p:nvSpPr>
        <p:spPr>
          <a:xfrm>
            <a:off x="265500" y="1081675"/>
            <a:ext cx="4045200" cy="17862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it"/>
              <a:t>Cosa misura l’Impact Factor?</a:t>
            </a:r>
            <a:endParaRPr/>
          </a:p>
        </p:txBody>
      </p:sp>
      <p:sp>
        <p:nvSpPr>
          <p:cNvPr id="460" name="Google Shape;460;p69"/>
          <p:cNvSpPr txBox="1"/>
          <p:nvPr>
            <p:ph idx="1" type="subTitle"/>
          </p:nvPr>
        </p:nvSpPr>
        <p:spPr>
          <a:xfrm>
            <a:off x="730000" y="2864900"/>
            <a:ext cx="3300900" cy="759000"/>
          </a:xfrm>
          <a:prstGeom prst="rect">
            <a:avLst/>
          </a:prstGeom>
        </p:spPr>
        <p:txBody>
          <a:bodyPr anchorCtr="0" anchor="t" bIns="91425" lIns="91425" spcFirstLastPara="1" rIns="91425" wrap="square" tIns="91425">
            <a:normAutofit fontScale="85000" lnSpcReduction="10000"/>
          </a:bodyPr>
          <a:lstStyle/>
          <a:p>
            <a:pPr indent="0" lvl="0" marL="0" rtl="0" algn="ctr">
              <a:spcBef>
                <a:spcPts val="0"/>
              </a:spcBef>
              <a:spcAft>
                <a:spcPts val="0"/>
              </a:spcAft>
              <a:buNone/>
            </a:pPr>
            <a:r>
              <a:rPr lang="it" sz="1400">
                <a:solidFill>
                  <a:srgbClr val="363636"/>
                </a:solidFill>
                <a:latin typeface="Arial"/>
                <a:ea typeface="Arial"/>
                <a:cs typeface="Arial"/>
                <a:sym typeface="Arial"/>
              </a:rPr>
              <a:t>L’Impact Factor è il numero medio di citazioni per articolo di una rivista, calcolato su un arco temporale di due anni.</a:t>
            </a:r>
            <a:endParaRPr/>
          </a:p>
        </p:txBody>
      </p:sp>
      <p:pic>
        <p:nvPicPr>
          <p:cNvPr id="461" name="Google Shape;461;p69"/>
          <p:cNvPicPr preferRelativeResize="0"/>
          <p:nvPr/>
        </p:nvPicPr>
        <p:blipFill rotWithShape="1">
          <a:blip r:embed="rId3">
            <a:alphaModFix/>
          </a:blip>
          <a:srcRect b="0" l="2548" r="2367" t="0"/>
          <a:stretch/>
        </p:blipFill>
        <p:spPr>
          <a:xfrm>
            <a:off x="4572000" y="969375"/>
            <a:ext cx="4572001" cy="3204750"/>
          </a:xfrm>
          <a:prstGeom prst="rect">
            <a:avLst/>
          </a:prstGeom>
          <a:noFill/>
          <a:ln>
            <a:noFill/>
          </a:ln>
        </p:spPr>
      </p:pic>
      <p:sp>
        <p:nvSpPr>
          <p:cNvPr id="462" name="Google Shape;462;p69"/>
          <p:cNvSpPr txBox="1"/>
          <p:nvPr/>
        </p:nvSpPr>
        <p:spPr>
          <a:xfrm>
            <a:off x="6144000" y="4866600"/>
            <a:ext cx="30000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600">
                <a:latin typeface="Lato"/>
                <a:ea typeface="Lato"/>
                <a:cs typeface="Lato"/>
                <a:sym typeface="Lato"/>
              </a:rPr>
              <a:t>Photo by</a:t>
            </a:r>
            <a:r>
              <a:rPr lang="it" sz="600">
                <a:uFill>
                  <a:noFill/>
                </a:uFill>
                <a:latin typeface="Lato"/>
                <a:ea typeface="Lato"/>
                <a:cs typeface="Lato"/>
                <a:sym typeface="Lato"/>
                <a:hlinkClick r:id="rId4"/>
              </a:rPr>
              <a:t> </a:t>
            </a:r>
            <a:r>
              <a:rPr lang="it" sz="600" u="sng">
                <a:solidFill>
                  <a:schemeClr val="hlink"/>
                </a:solidFill>
                <a:latin typeface="Lato"/>
                <a:ea typeface="Lato"/>
                <a:cs typeface="Lato"/>
                <a:sym typeface="Lato"/>
                <a:hlinkClick r:id="rId5"/>
              </a:rPr>
              <a:t>Charles Deluvio</a:t>
            </a:r>
            <a:r>
              <a:rPr lang="it" sz="600">
                <a:latin typeface="Lato"/>
                <a:ea typeface="Lato"/>
                <a:cs typeface="Lato"/>
                <a:sym typeface="Lato"/>
              </a:rPr>
              <a:t> on</a:t>
            </a:r>
            <a:r>
              <a:rPr lang="it" sz="600">
                <a:uFill>
                  <a:noFill/>
                </a:uFill>
                <a:latin typeface="Lato"/>
                <a:ea typeface="Lato"/>
                <a:cs typeface="Lato"/>
                <a:sym typeface="Lato"/>
                <a:hlinkClick r:id="rId6"/>
              </a:rPr>
              <a:t> </a:t>
            </a:r>
            <a:r>
              <a:rPr lang="it" sz="600" u="sng">
                <a:solidFill>
                  <a:schemeClr val="hlink"/>
                </a:solidFill>
                <a:latin typeface="Lato"/>
                <a:ea typeface="Lato"/>
                <a:cs typeface="Lato"/>
                <a:sym typeface="Lato"/>
                <a:hlinkClick r:id="rId7"/>
              </a:rPr>
              <a:t>Unsplash</a:t>
            </a:r>
            <a:endParaRPr sz="900">
              <a:latin typeface="Lato"/>
              <a:ea typeface="Lato"/>
              <a:cs typeface="Lato"/>
              <a:sym typeface="Lato"/>
            </a:endParaRPr>
          </a:p>
        </p:txBody>
      </p:sp>
      <p:pic>
        <p:nvPicPr>
          <p:cNvPr id="463" name="Google Shape;463;p69"/>
          <p:cNvPicPr preferRelativeResize="0"/>
          <p:nvPr/>
        </p:nvPicPr>
        <p:blipFill>
          <a:blip r:embed="rId8">
            <a:alphaModFix/>
          </a:blip>
          <a:stretch>
            <a:fillRect/>
          </a:stretch>
        </p:blipFill>
        <p:spPr>
          <a:xfrm>
            <a:off x="384700" y="3694800"/>
            <a:ext cx="3845599" cy="978300"/>
          </a:xfrm>
          <a:prstGeom prst="rect">
            <a:avLst/>
          </a:prstGeom>
          <a:noFill/>
          <a:ln cap="flat" cmpd="sng" w="9525">
            <a:solidFill>
              <a:schemeClr val="accent3"/>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43"/>
          <p:cNvSpPr txBox="1"/>
          <p:nvPr/>
        </p:nvSpPr>
        <p:spPr>
          <a:xfrm>
            <a:off x="845100" y="708000"/>
            <a:ext cx="3846300" cy="75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3300">
                <a:solidFill>
                  <a:srgbClr val="313131"/>
                </a:solidFill>
                <a:latin typeface="Poppins SemiBold"/>
                <a:ea typeface="Poppins SemiBold"/>
                <a:cs typeface="Poppins SemiBold"/>
                <a:sym typeface="Poppins SemiBold"/>
              </a:rPr>
              <a:t>Emma Lazzeri</a:t>
            </a:r>
            <a:endParaRPr sz="3300">
              <a:solidFill>
                <a:srgbClr val="313131"/>
              </a:solidFill>
              <a:latin typeface="Poppins SemiBold"/>
              <a:ea typeface="Poppins SemiBold"/>
              <a:cs typeface="Poppins SemiBold"/>
              <a:sym typeface="Poppins SemiBold"/>
            </a:endParaRPr>
          </a:p>
        </p:txBody>
      </p:sp>
      <p:sp>
        <p:nvSpPr>
          <p:cNvPr id="239" name="Google Shape;239;p43"/>
          <p:cNvSpPr txBox="1"/>
          <p:nvPr/>
        </p:nvSpPr>
        <p:spPr>
          <a:xfrm>
            <a:off x="616500" y="1084800"/>
            <a:ext cx="3912000" cy="3179400"/>
          </a:xfrm>
          <a:prstGeom prst="rect">
            <a:avLst/>
          </a:prstGeom>
          <a:noFill/>
          <a:ln>
            <a:noFill/>
          </a:ln>
        </p:spPr>
        <p:txBody>
          <a:bodyPr anchorCtr="0" anchor="ctr" bIns="91425" lIns="91425" spcFirstLastPara="1" rIns="91425" wrap="square" tIns="91425">
            <a:noAutofit/>
          </a:bodyPr>
          <a:lstStyle/>
          <a:p>
            <a:pPr indent="-317500" lvl="0" marL="457200" rtl="0" algn="l">
              <a:spcBef>
                <a:spcPts val="0"/>
              </a:spcBef>
              <a:spcAft>
                <a:spcPts val="0"/>
              </a:spcAft>
              <a:buClr>
                <a:srgbClr val="333333"/>
              </a:buClr>
              <a:buSzPts val="1400"/>
              <a:buFont typeface="Open Sans"/>
              <a:buChar char="●"/>
            </a:pPr>
            <a:r>
              <a:rPr lang="it">
                <a:solidFill>
                  <a:srgbClr val="333333"/>
                </a:solidFill>
                <a:latin typeface="Open Sans"/>
                <a:ea typeface="Open Sans"/>
                <a:cs typeface="Open Sans"/>
                <a:sym typeface="Open Sans"/>
              </a:rPr>
              <a:t>Open Science expert at Consortium GARR</a:t>
            </a:r>
            <a:endParaRPr>
              <a:solidFill>
                <a:srgbClr val="333333"/>
              </a:solidFill>
              <a:latin typeface="Open Sans"/>
              <a:ea typeface="Open Sans"/>
              <a:cs typeface="Open Sans"/>
              <a:sym typeface="Open Sans"/>
            </a:endParaRPr>
          </a:p>
          <a:p>
            <a:pPr indent="-317500" lvl="0" marL="457200" rtl="0" algn="l">
              <a:spcBef>
                <a:spcPts val="0"/>
              </a:spcBef>
              <a:spcAft>
                <a:spcPts val="0"/>
              </a:spcAft>
              <a:buClr>
                <a:srgbClr val="333333"/>
              </a:buClr>
              <a:buSzPts val="1400"/>
              <a:buFont typeface="Open Sans"/>
              <a:buChar char="●"/>
            </a:pPr>
            <a:r>
              <a:rPr lang="it">
                <a:solidFill>
                  <a:srgbClr val="333333"/>
                </a:solidFill>
                <a:latin typeface="Open Sans"/>
                <a:ea typeface="Open Sans"/>
                <a:cs typeface="Open Sans"/>
                <a:sym typeface="Open Sans"/>
              </a:rPr>
              <a:t>Associate Researcher at Institute of Information Science and Technologies of the Italian National Research Council in Pisa, Italy. </a:t>
            </a:r>
            <a:endParaRPr>
              <a:solidFill>
                <a:srgbClr val="333333"/>
              </a:solidFill>
              <a:latin typeface="Open Sans"/>
              <a:ea typeface="Open Sans"/>
              <a:cs typeface="Open Sans"/>
              <a:sym typeface="Open Sans"/>
            </a:endParaRPr>
          </a:p>
          <a:p>
            <a:pPr indent="-317500" lvl="0" marL="457200" rtl="0" algn="l">
              <a:spcBef>
                <a:spcPts val="0"/>
              </a:spcBef>
              <a:spcAft>
                <a:spcPts val="0"/>
              </a:spcAft>
              <a:buClr>
                <a:srgbClr val="333333"/>
              </a:buClr>
              <a:buSzPts val="1400"/>
              <a:buFont typeface="Open Sans"/>
              <a:buChar char="●"/>
            </a:pPr>
            <a:r>
              <a:rPr lang="it">
                <a:solidFill>
                  <a:srgbClr val="333333"/>
                </a:solidFill>
                <a:latin typeface="Open Sans"/>
                <a:ea typeface="Open Sans"/>
                <a:cs typeface="Open Sans"/>
                <a:sym typeface="Open Sans"/>
              </a:rPr>
              <a:t>Research focus:  Open Science Strategies and Policies; Research Data Management</a:t>
            </a:r>
            <a:endParaRPr>
              <a:solidFill>
                <a:srgbClr val="333333"/>
              </a:solidFill>
              <a:latin typeface="Open Sans"/>
              <a:ea typeface="Open Sans"/>
              <a:cs typeface="Open Sans"/>
              <a:sym typeface="Open Sans"/>
            </a:endParaRPr>
          </a:p>
          <a:p>
            <a:pPr indent="-317500" lvl="0" marL="457200" rtl="0" algn="l">
              <a:spcBef>
                <a:spcPts val="0"/>
              </a:spcBef>
              <a:spcAft>
                <a:spcPts val="0"/>
              </a:spcAft>
              <a:buClr>
                <a:srgbClr val="333333"/>
              </a:buClr>
              <a:buSzPts val="1400"/>
              <a:buFont typeface="Open Sans"/>
              <a:buChar char="●"/>
            </a:pPr>
            <a:r>
              <a:rPr lang="it">
                <a:solidFill>
                  <a:srgbClr val="333333"/>
                </a:solidFill>
                <a:latin typeface="Open Sans"/>
                <a:ea typeface="Open Sans"/>
                <a:cs typeface="Open Sans"/>
                <a:sym typeface="Open Sans"/>
              </a:rPr>
              <a:t>ICDI Competence Centre Coordinator</a:t>
            </a:r>
            <a:endParaRPr>
              <a:solidFill>
                <a:srgbClr val="333333"/>
              </a:solidFill>
              <a:latin typeface="Open Sans"/>
              <a:ea typeface="Open Sans"/>
              <a:cs typeface="Open Sans"/>
              <a:sym typeface="Open Sans"/>
            </a:endParaRPr>
          </a:p>
          <a:p>
            <a:pPr indent="-317500" lvl="0" marL="457200" rtl="0" algn="l">
              <a:spcBef>
                <a:spcPts val="0"/>
              </a:spcBef>
              <a:spcAft>
                <a:spcPts val="0"/>
              </a:spcAft>
              <a:buClr>
                <a:srgbClr val="333333"/>
              </a:buClr>
              <a:buSzPts val="1400"/>
              <a:buFont typeface="Open Sans"/>
              <a:buChar char="●"/>
            </a:pPr>
            <a:r>
              <a:rPr lang="it">
                <a:solidFill>
                  <a:srgbClr val="333333"/>
                </a:solidFill>
                <a:latin typeface="Open Sans"/>
                <a:ea typeface="Open Sans"/>
                <a:cs typeface="Open Sans"/>
                <a:sym typeface="Open Sans"/>
              </a:rPr>
              <a:t>My background: PhD in Innovative Technologies</a:t>
            </a:r>
            <a:endParaRPr>
              <a:solidFill>
                <a:srgbClr val="333333"/>
              </a:solidFill>
              <a:latin typeface="Open Sans"/>
              <a:ea typeface="Open Sans"/>
              <a:cs typeface="Open Sans"/>
              <a:sym typeface="Open Sans"/>
            </a:endParaRPr>
          </a:p>
        </p:txBody>
      </p:sp>
      <p:pic>
        <p:nvPicPr>
          <p:cNvPr id="240" name="Google Shape;240;p43"/>
          <p:cNvPicPr preferRelativeResize="0"/>
          <p:nvPr/>
        </p:nvPicPr>
        <p:blipFill rotWithShape="1">
          <a:blip r:embed="rId3">
            <a:alphaModFix/>
          </a:blip>
          <a:srcRect b="19949" l="0" r="0" t="11142"/>
          <a:stretch/>
        </p:blipFill>
        <p:spPr>
          <a:xfrm>
            <a:off x="4995800" y="1116300"/>
            <a:ext cx="3288000" cy="3116400"/>
          </a:xfrm>
          <a:prstGeom prst="ellipse">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70"/>
          <p:cNvSpPr txBox="1"/>
          <p:nvPr>
            <p:ph type="title"/>
          </p:nvPr>
        </p:nvSpPr>
        <p:spPr>
          <a:xfrm>
            <a:off x="516600" y="481425"/>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Critiche all’uso dell’IF - parte 1</a:t>
            </a:r>
            <a:endParaRPr/>
          </a:p>
        </p:txBody>
      </p:sp>
      <p:sp>
        <p:nvSpPr>
          <p:cNvPr id="469" name="Google Shape;469;p70"/>
          <p:cNvSpPr txBox="1"/>
          <p:nvPr/>
        </p:nvSpPr>
        <p:spPr>
          <a:xfrm>
            <a:off x="408600" y="1332025"/>
            <a:ext cx="8133300" cy="28323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Font typeface="Playfair Display"/>
              <a:buChar char="-"/>
            </a:pPr>
            <a:r>
              <a:rPr lang="it" sz="1800">
                <a:solidFill>
                  <a:schemeClr val="dk2"/>
                </a:solidFill>
                <a:latin typeface="Playfair Display"/>
                <a:ea typeface="Playfair Display"/>
                <a:cs typeface="Playfair Display"/>
                <a:sym typeface="Playfair Display"/>
              </a:rPr>
              <a:t>I ricercatori </a:t>
            </a:r>
            <a:r>
              <a:rPr lang="it" sz="1800">
                <a:solidFill>
                  <a:schemeClr val="lt1"/>
                </a:solidFill>
                <a:highlight>
                  <a:schemeClr val="dk1"/>
                </a:highlight>
                <a:latin typeface="Playfair Display"/>
                <a:ea typeface="Playfair Display"/>
                <a:cs typeface="Playfair Display"/>
                <a:sym typeface="Playfair Display"/>
              </a:rPr>
              <a:t>all’inizio della carriera </a:t>
            </a:r>
            <a:r>
              <a:rPr lang="it" sz="1800">
                <a:latin typeface="Playfair Display"/>
                <a:ea typeface="Playfair Display"/>
                <a:cs typeface="Playfair Display"/>
                <a:sym typeface="Playfair Display"/>
              </a:rPr>
              <a:t>sono penalizzati</a:t>
            </a:r>
            <a:r>
              <a:rPr lang="it" sz="1800">
                <a:latin typeface="Playfair Display"/>
                <a:ea typeface="Playfair Display"/>
                <a:cs typeface="Playfair Display"/>
                <a:sym typeface="Playfair Display"/>
              </a:rPr>
              <a:t> </a:t>
            </a:r>
            <a:endParaRPr sz="1800">
              <a:latin typeface="Playfair Display"/>
              <a:ea typeface="Playfair Display"/>
              <a:cs typeface="Playfair Display"/>
              <a:sym typeface="Playfair Display"/>
            </a:endParaRPr>
          </a:p>
          <a:p>
            <a:pPr indent="-342900" lvl="0" marL="457200" rtl="0" algn="l">
              <a:spcBef>
                <a:spcPts val="0"/>
              </a:spcBef>
              <a:spcAft>
                <a:spcPts val="0"/>
              </a:spcAft>
              <a:buSzPts val="1800"/>
              <a:buFont typeface="Playfair Display"/>
              <a:buChar char="-"/>
            </a:pPr>
            <a:r>
              <a:rPr lang="it" sz="1800">
                <a:latin typeface="Playfair Display"/>
                <a:ea typeface="Playfair Display"/>
                <a:cs typeface="Playfair Display"/>
                <a:sym typeface="Playfair Display"/>
              </a:rPr>
              <a:t>Il contesto della citazione non viene considerato (per esempio le </a:t>
            </a:r>
            <a:r>
              <a:rPr lang="it" sz="1800">
                <a:solidFill>
                  <a:schemeClr val="lt1"/>
                </a:solidFill>
                <a:highlight>
                  <a:schemeClr val="dk1"/>
                </a:highlight>
                <a:latin typeface="Playfair Display"/>
                <a:ea typeface="Playfair Display"/>
                <a:cs typeface="Playfair Display"/>
                <a:sym typeface="Playfair Display"/>
              </a:rPr>
              <a:t>citazioni negative</a:t>
            </a:r>
            <a:r>
              <a:rPr lang="it" sz="1800">
                <a:latin typeface="Playfair Display"/>
                <a:ea typeface="Playfair Display"/>
                <a:cs typeface="Playfair Display"/>
                <a:sym typeface="Playfair Display"/>
              </a:rPr>
              <a:t>) </a:t>
            </a:r>
            <a:endParaRPr sz="1800">
              <a:latin typeface="Playfair Display"/>
              <a:ea typeface="Playfair Display"/>
              <a:cs typeface="Playfair Display"/>
              <a:sym typeface="Playfair Display"/>
            </a:endParaRPr>
          </a:p>
          <a:p>
            <a:pPr indent="-342900" lvl="0" marL="457200" marR="0" rtl="0" algn="l">
              <a:lnSpc>
                <a:spcPct val="100000"/>
              </a:lnSpc>
              <a:spcBef>
                <a:spcPts val="0"/>
              </a:spcBef>
              <a:spcAft>
                <a:spcPts val="0"/>
              </a:spcAft>
              <a:buSzPts val="1800"/>
              <a:buFont typeface="Playfair Display"/>
              <a:buChar char="-"/>
            </a:pPr>
            <a:r>
              <a:rPr lang="it" sz="1800">
                <a:latin typeface="Playfair Display"/>
                <a:ea typeface="Playfair Display"/>
                <a:cs typeface="Playfair Display"/>
                <a:sym typeface="Playfair Display"/>
              </a:rPr>
              <a:t>Sono influenzati dai limiti dei </a:t>
            </a:r>
            <a:r>
              <a:rPr lang="it" sz="1800">
                <a:solidFill>
                  <a:schemeClr val="lt1"/>
                </a:solidFill>
                <a:highlight>
                  <a:schemeClr val="dk1"/>
                </a:highlight>
                <a:latin typeface="Playfair Display"/>
                <a:ea typeface="Playfair Display"/>
                <a:cs typeface="Playfair Display"/>
                <a:sym typeface="Playfair Display"/>
              </a:rPr>
              <a:t>database</a:t>
            </a:r>
            <a:r>
              <a:rPr lang="it" sz="1800">
                <a:latin typeface="Playfair Display"/>
                <a:ea typeface="Playfair Display"/>
                <a:cs typeface="Playfair Display"/>
                <a:sym typeface="Playfair Display"/>
              </a:rPr>
              <a:t> citazionali (che sono tutti di proprietà di grandi editori scientifici e non sono accessibili) </a:t>
            </a:r>
            <a:endParaRPr sz="1800">
              <a:latin typeface="Playfair Display"/>
              <a:ea typeface="Playfair Display"/>
              <a:cs typeface="Playfair Display"/>
              <a:sym typeface="Playfair Display"/>
            </a:endParaRPr>
          </a:p>
          <a:p>
            <a:pPr indent="-342900" lvl="0" marL="457200" rtl="0" algn="l">
              <a:spcBef>
                <a:spcPts val="0"/>
              </a:spcBef>
              <a:spcAft>
                <a:spcPts val="0"/>
              </a:spcAft>
              <a:buSzPts val="1800"/>
              <a:buFont typeface="Playfair Display"/>
              <a:buChar char="-"/>
            </a:pPr>
            <a:r>
              <a:rPr lang="it" sz="1800">
                <a:latin typeface="Playfair Display"/>
                <a:ea typeface="Playfair Display"/>
                <a:cs typeface="Playfair Display"/>
                <a:sym typeface="Playfair Display"/>
              </a:rPr>
              <a:t>Possono essere manipolati dagli autori e dai revisori (autocitazioni e citazioni incrociate)</a:t>
            </a:r>
            <a:endParaRPr sz="1800">
              <a:latin typeface="Playfair Display"/>
              <a:ea typeface="Playfair Display"/>
              <a:cs typeface="Playfair Display"/>
              <a:sym typeface="Playfair Display"/>
            </a:endParaRPr>
          </a:p>
          <a:p>
            <a:pPr indent="0" lvl="0" marL="457200" rtl="0" algn="l">
              <a:spcBef>
                <a:spcPts val="0"/>
              </a:spcBef>
              <a:spcAft>
                <a:spcPts val="0"/>
              </a:spcAft>
              <a:buNone/>
            </a:pPr>
            <a:r>
              <a:t/>
            </a:r>
            <a:endParaRPr sz="1800">
              <a:latin typeface="Playfair Display"/>
              <a:ea typeface="Playfair Display"/>
              <a:cs typeface="Playfair Display"/>
              <a:sym typeface="Playfair Display"/>
            </a:endParaRPr>
          </a:p>
          <a:p>
            <a:pPr indent="0" lvl="0" marL="0" rtl="0" algn="l">
              <a:spcBef>
                <a:spcPts val="0"/>
              </a:spcBef>
              <a:spcAft>
                <a:spcPts val="0"/>
              </a:spcAft>
              <a:buClr>
                <a:schemeClr val="dk2"/>
              </a:buClr>
              <a:buSzPts val="1100"/>
              <a:buFont typeface="Arial"/>
              <a:buNone/>
            </a:pPr>
            <a:r>
              <a:t/>
            </a:r>
            <a:endParaRPr>
              <a:latin typeface="Playfair Display"/>
              <a:ea typeface="Playfair Display"/>
              <a:cs typeface="Playfair Display"/>
              <a:sym typeface="Playfair Display"/>
            </a:endParaRPr>
          </a:p>
          <a:p>
            <a:pPr indent="0" lvl="0" marL="0" rtl="0" algn="l">
              <a:spcBef>
                <a:spcPts val="0"/>
              </a:spcBef>
              <a:spcAft>
                <a:spcPts val="0"/>
              </a:spcAft>
              <a:buNone/>
            </a:pPr>
            <a:r>
              <a:t/>
            </a:r>
            <a:endParaRPr>
              <a:latin typeface="Playfair Display"/>
              <a:ea typeface="Playfair Display"/>
              <a:cs typeface="Playfair Display"/>
              <a:sym typeface="Playfair Display"/>
            </a:endParaRPr>
          </a:p>
        </p:txBody>
      </p:sp>
      <p:sp>
        <p:nvSpPr>
          <p:cNvPr id="470" name="Google Shape;470;p70"/>
          <p:cNvSpPr txBox="1"/>
          <p:nvPr/>
        </p:nvSpPr>
        <p:spPr>
          <a:xfrm>
            <a:off x="408600" y="4206150"/>
            <a:ext cx="50292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2"/>
              </a:buClr>
              <a:buSzPts val="1100"/>
              <a:buFont typeface="Arial"/>
              <a:buNone/>
            </a:pPr>
            <a:r>
              <a:rPr lang="it" sz="900">
                <a:latin typeface="Playfair Display"/>
                <a:ea typeface="Playfair Display"/>
                <a:cs typeface="Playfair Display"/>
                <a:sym typeface="Playfair Display"/>
              </a:rPr>
              <a:t>DORA, 2013, </a:t>
            </a:r>
            <a:r>
              <a:rPr lang="it" sz="900" u="sng">
                <a:solidFill>
                  <a:schemeClr val="hlink"/>
                </a:solidFill>
                <a:latin typeface="Playfair Display"/>
                <a:ea typeface="Playfair Display"/>
                <a:cs typeface="Playfair Display"/>
                <a:sym typeface="Playfair Display"/>
                <a:hlinkClick r:id="rId3"/>
              </a:rPr>
              <a:t>https://sfdora.org/read/</a:t>
            </a:r>
            <a:r>
              <a:rPr lang="it" sz="900">
                <a:latin typeface="Playfair Display"/>
                <a:ea typeface="Playfair Display"/>
                <a:cs typeface="Playfair Display"/>
                <a:sym typeface="Playfair Display"/>
              </a:rPr>
              <a:t>    </a:t>
            </a:r>
            <a:endParaRPr sz="900">
              <a:latin typeface="Playfair Display"/>
              <a:ea typeface="Playfair Display"/>
              <a:cs typeface="Playfair Display"/>
              <a:sym typeface="Playfair Display"/>
            </a:endParaRPr>
          </a:p>
          <a:p>
            <a:pPr indent="0" lvl="0" marL="0" rtl="0" algn="l">
              <a:spcBef>
                <a:spcPts val="0"/>
              </a:spcBef>
              <a:spcAft>
                <a:spcPts val="0"/>
              </a:spcAft>
              <a:buClr>
                <a:schemeClr val="dk2"/>
              </a:buClr>
              <a:buSzPts val="1100"/>
              <a:buFont typeface="Arial"/>
              <a:buNone/>
            </a:pPr>
            <a:r>
              <a:rPr lang="it" sz="900">
                <a:latin typeface="Playfair Display"/>
                <a:ea typeface="Playfair Display"/>
                <a:cs typeface="Playfair Display"/>
                <a:sym typeface="Playfair Display"/>
              </a:rPr>
              <a:t>McKiernan, et al, 2019. </a:t>
            </a:r>
            <a:r>
              <a:rPr lang="it" sz="900" u="sng">
                <a:solidFill>
                  <a:schemeClr val="hlink"/>
                </a:solidFill>
                <a:latin typeface="Playfair Display"/>
                <a:ea typeface="Playfair Display"/>
                <a:cs typeface="Playfair Display"/>
                <a:sym typeface="Playfair Display"/>
                <a:hlinkClick r:id="rId4"/>
              </a:rPr>
              <a:t>https://elifesciences.org/articles/47338</a:t>
            </a:r>
            <a:r>
              <a:rPr lang="it" sz="900">
                <a:latin typeface="Playfair Display"/>
                <a:ea typeface="Playfair Display"/>
                <a:cs typeface="Playfair Display"/>
                <a:sym typeface="Playfair Display"/>
              </a:rPr>
              <a:t>   </a:t>
            </a:r>
            <a:endParaRPr sz="900">
              <a:latin typeface="Playfair Display"/>
              <a:ea typeface="Playfair Display"/>
              <a:cs typeface="Playfair Display"/>
              <a:sym typeface="Playfair Display"/>
            </a:endParaRPr>
          </a:p>
          <a:p>
            <a:pPr indent="0" lvl="0" marL="0" rtl="0" algn="l">
              <a:spcBef>
                <a:spcPts val="0"/>
              </a:spcBef>
              <a:spcAft>
                <a:spcPts val="0"/>
              </a:spcAft>
              <a:buClr>
                <a:schemeClr val="dk2"/>
              </a:buClr>
              <a:buSzPts val="1100"/>
              <a:buFont typeface="Arial"/>
              <a:buNone/>
            </a:pPr>
            <a:r>
              <a:rPr lang="it" sz="900">
                <a:latin typeface="Playfair Display"/>
                <a:ea typeface="Playfair Display"/>
                <a:cs typeface="Playfair Display"/>
                <a:sym typeface="Playfair Display"/>
              </a:rPr>
              <a:t>Niles, et al, 2019. </a:t>
            </a:r>
            <a:r>
              <a:rPr lang="it" sz="900" u="sng">
                <a:solidFill>
                  <a:schemeClr val="hlink"/>
                </a:solidFill>
                <a:latin typeface="Playfair Display"/>
                <a:ea typeface="Playfair Display"/>
                <a:cs typeface="Playfair Display"/>
                <a:sym typeface="Playfair Display"/>
                <a:hlinkClick r:id="rId5"/>
              </a:rPr>
              <a:t>https://www.biorxiv.org/content/10.1101/706622v1</a:t>
            </a:r>
            <a:r>
              <a:rPr lang="it" sz="900">
                <a:latin typeface="Playfair Display"/>
                <a:ea typeface="Playfair Display"/>
                <a:cs typeface="Playfair Display"/>
                <a:sym typeface="Playfair Display"/>
              </a:rPr>
              <a:t> </a:t>
            </a:r>
            <a:endParaRPr sz="900">
              <a:latin typeface="Playfair Display"/>
              <a:ea typeface="Playfair Display"/>
              <a:cs typeface="Playfair Display"/>
              <a:sym typeface="Playfair Display"/>
            </a:endParaRPr>
          </a:p>
          <a:p>
            <a:pPr indent="0" lvl="0" marL="0" rtl="0" algn="l">
              <a:spcBef>
                <a:spcPts val="0"/>
              </a:spcBef>
              <a:spcAft>
                <a:spcPts val="0"/>
              </a:spcAft>
              <a:buClr>
                <a:schemeClr val="dk2"/>
              </a:buClr>
              <a:buSzPts val="1100"/>
              <a:buFont typeface="Arial"/>
              <a:buNone/>
            </a:pPr>
            <a:r>
              <a:rPr lang="it" sz="900">
                <a:latin typeface="Playfair Display"/>
                <a:ea typeface="Playfair Display"/>
                <a:cs typeface="Playfair Display"/>
                <a:sym typeface="Playfair Display"/>
              </a:rPr>
              <a:t>Alder, et al, 2008. </a:t>
            </a:r>
            <a:r>
              <a:rPr lang="it" sz="900" u="sng">
                <a:solidFill>
                  <a:schemeClr val="hlink"/>
                </a:solidFill>
                <a:latin typeface="Playfair Display"/>
                <a:ea typeface="Playfair Display"/>
                <a:cs typeface="Playfair Display"/>
                <a:sym typeface="Playfair Display"/>
                <a:hlinkClick r:id="rId6"/>
              </a:rPr>
              <a:t>https://www.mathunion.org/fileadmin/IMU/Report/CitationStatistics.pdf</a:t>
            </a:r>
            <a:r>
              <a:rPr lang="it" sz="900">
                <a:latin typeface="Playfair Display"/>
                <a:ea typeface="Playfair Display"/>
                <a:cs typeface="Playfair Display"/>
                <a:sym typeface="Playfair Display"/>
              </a:rPr>
              <a:t>   </a:t>
            </a:r>
            <a:endParaRPr sz="900">
              <a:latin typeface="Playfair Display"/>
              <a:ea typeface="Playfair Display"/>
              <a:cs typeface="Playfair Display"/>
              <a:sym typeface="Playfair Display"/>
            </a:endParaRPr>
          </a:p>
          <a:p>
            <a:pPr indent="0" lvl="0" marL="0" rtl="0" algn="l">
              <a:spcBef>
                <a:spcPts val="0"/>
              </a:spcBef>
              <a:spcAft>
                <a:spcPts val="0"/>
              </a:spcAft>
              <a:buNone/>
            </a:pPr>
            <a:r>
              <a:t/>
            </a:r>
            <a:endParaRPr sz="900">
              <a:latin typeface="Playfair Display"/>
              <a:ea typeface="Playfair Display"/>
              <a:cs typeface="Playfair Display"/>
              <a:sym typeface="Playfair Display"/>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7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Critiche all’uso dell’IF - parte 2</a:t>
            </a:r>
            <a:endParaRPr/>
          </a:p>
          <a:p>
            <a:pPr indent="0" lvl="0" marL="0" rtl="0" algn="l">
              <a:spcBef>
                <a:spcPts val="0"/>
              </a:spcBef>
              <a:spcAft>
                <a:spcPts val="0"/>
              </a:spcAft>
              <a:buNone/>
            </a:pPr>
            <a:r>
              <a:t/>
            </a:r>
            <a:endParaRPr/>
          </a:p>
        </p:txBody>
      </p:sp>
      <p:sp>
        <p:nvSpPr>
          <p:cNvPr id="476" name="Google Shape;476;p71"/>
          <p:cNvSpPr txBox="1"/>
          <p:nvPr/>
        </p:nvSpPr>
        <p:spPr>
          <a:xfrm>
            <a:off x="373125" y="1566825"/>
            <a:ext cx="8133300" cy="22779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Font typeface="Playfair Display"/>
              <a:buChar char="-"/>
            </a:pPr>
            <a:r>
              <a:rPr lang="it" sz="1800">
                <a:latin typeface="Playfair Display"/>
                <a:ea typeface="Playfair Display"/>
                <a:cs typeface="Playfair Display"/>
                <a:sym typeface="Playfair Display"/>
              </a:rPr>
              <a:t>Non tiene in considerazione il </a:t>
            </a:r>
            <a:r>
              <a:rPr lang="it" sz="1800">
                <a:solidFill>
                  <a:schemeClr val="dk2"/>
                </a:solidFill>
                <a:highlight>
                  <a:schemeClr val="dk1"/>
                </a:highlight>
                <a:latin typeface="Playfair Display"/>
                <a:ea typeface="Playfair Display"/>
                <a:cs typeface="Playfair Display"/>
                <a:sym typeface="Playfair Display"/>
              </a:rPr>
              <a:t>numero di autori</a:t>
            </a:r>
            <a:r>
              <a:rPr lang="it" sz="1800">
                <a:latin typeface="Playfair Display"/>
                <a:ea typeface="Playfair Display"/>
                <a:cs typeface="Playfair Display"/>
                <a:sym typeface="Playfair Display"/>
              </a:rPr>
              <a:t> di un articolo e il loro effettivo contributo</a:t>
            </a:r>
            <a:endParaRPr sz="1800">
              <a:latin typeface="Playfair Display"/>
              <a:ea typeface="Playfair Display"/>
              <a:cs typeface="Playfair Display"/>
              <a:sym typeface="Playfair Display"/>
            </a:endParaRPr>
          </a:p>
          <a:p>
            <a:pPr indent="-342900" lvl="0" marL="457200" rtl="0" algn="l">
              <a:spcBef>
                <a:spcPts val="0"/>
              </a:spcBef>
              <a:spcAft>
                <a:spcPts val="0"/>
              </a:spcAft>
              <a:buSzPts val="1800"/>
              <a:buFont typeface="Playfair Display"/>
              <a:buChar char="-"/>
            </a:pPr>
            <a:r>
              <a:rPr lang="it" sz="1800">
                <a:latin typeface="Playfair Display"/>
                <a:ea typeface="Playfair Display"/>
                <a:cs typeface="Playfair Display"/>
                <a:sym typeface="Playfair Display"/>
              </a:rPr>
              <a:t>Non tiene in considerazione aspetti legati alla multidisciplinarità della ricerca (per esempio le convenzioni citazionali variano a seconda del settore disciplinare)</a:t>
            </a:r>
            <a:endParaRPr sz="1800">
              <a:latin typeface="Playfair Display"/>
              <a:ea typeface="Playfair Display"/>
              <a:cs typeface="Playfair Display"/>
              <a:sym typeface="Playfair Display"/>
            </a:endParaRPr>
          </a:p>
          <a:p>
            <a:pPr indent="-342900" lvl="0" marL="457200" rtl="0" algn="l">
              <a:spcBef>
                <a:spcPts val="0"/>
              </a:spcBef>
              <a:spcAft>
                <a:spcPts val="0"/>
              </a:spcAft>
              <a:buSzPts val="1800"/>
              <a:buFont typeface="Playfair Display"/>
              <a:buChar char="-"/>
            </a:pPr>
            <a:r>
              <a:rPr lang="it" sz="1800">
                <a:latin typeface="Playfair Display"/>
                <a:ea typeface="Playfair Display"/>
                <a:cs typeface="Playfair Display"/>
                <a:sym typeface="Playfair Display"/>
              </a:rPr>
              <a:t>Non agevola la libertà scientifica</a:t>
            </a:r>
            <a:endParaRPr sz="1800">
              <a:latin typeface="Playfair Display"/>
              <a:ea typeface="Playfair Display"/>
              <a:cs typeface="Playfair Display"/>
              <a:sym typeface="Playfair Display"/>
            </a:endParaRPr>
          </a:p>
          <a:p>
            <a:pPr indent="0" lvl="0" marL="0" rtl="0" algn="l">
              <a:spcBef>
                <a:spcPts val="0"/>
              </a:spcBef>
              <a:spcAft>
                <a:spcPts val="0"/>
              </a:spcAft>
              <a:buClr>
                <a:schemeClr val="dk2"/>
              </a:buClr>
              <a:buSzPts val="1100"/>
              <a:buFont typeface="Arial"/>
              <a:buNone/>
            </a:pPr>
            <a:r>
              <a:t/>
            </a:r>
            <a:endParaRPr>
              <a:latin typeface="Playfair Display"/>
              <a:ea typeface="Playfair Display"/>
              <a:cs typeface="Playfair Display"/>
              <a:sym typeface="Playfair Display"/>
            </a:endParaRPr>
          </a:p>
          <a:p>
            <a:pPr indent="0" lvl="0" marL="0" rtl="0" algn="l">
              <a:spcBef>
                <a:spcPts val="0"/>
              </a:spcBef>
              <a:spcAft>
                <a:spcPts val="0"/>
              </a:spcAft>
              <a:buNone/>
            </a:pPr>
            <a:r>
              <a:t/>
            </a:r>
            <a:endParaRPr>
              <a:latin typeface="Playfair Display"/>
              <a:ea typeface="Playfair Display"/>
              <a:cs typeface="Playfair Display"/>
              <a:sym typeface="Playfair Display"/>
            </a:endParaRPr>
          </a:p>
        </p:txBody>
      </p:sp>
      <p:sp>
        <p:nvSpPr>
          <p:cNvPr id="477" name="Google Shape;477;p71"/>
          <p:cNvSpPr txBox="1"/>
          <p:nvPr/>
        </p:nvSpPr>
        <p:spPr>
          <a:xfrm>
            <a:off x="3759350" y="4282350"/>
            <a:ext cx="53016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2"/>
              </a:buClr>
              <a:buSzPts val="1100"/>
              <a:buFont typeface="Arial"/>
              <a:buNone/>
            </a:pPr>
            <a:r>
              <a:rPr lang="it" sz="900">
                <a:latin typeface="Playfair Display"/>
                <a:ea typeface="Playfair Display"/>
                <a:cs typeface="Playfair Display"/>
                <a:sym typeface="Playfair Display"/>
              </a:rPr>
              <a:t>DORA, 2013, </a:t>
            </a:r>
            <a:r>
              <a:rPr lang="it" sz="900" u="sng">
                <a:solidFill>
                  <a:schemeClr val="hlink"/>
                </a:solidFill>
                <a:latin typeface="Playfair Display"/>
                <a:ea typeface="Playfair Display"/>
                <a:cs typeface="Playfair Display"/>
                <a:sym typeface="Playfair Display"/>
                <a:hlinkClick r:id="rId3"/>
              </a:rPr>
              <a:t>https://sfdora.org/read/</a:t>
            </a:r>
            <a:r>
              <a:rPr lang="it" sz="900">
                <a:latin typeface="Playfair Display"/>
                <a:ea typeface="Playfair Display"/>
                <a:cs typeface="Playfair Display"/>
                <a:sym typeface="Playfair Display"/>
              </a:rPr>
              <a:t>    </a:t>
            </a:r>
            <a:endParaRPr sz="900">
              <a:latin typeface="Playfair Display"/>
              <a:ea typeface="Playfair Display"/>
              <a:cs typeface="Playfair Display"/>
              <a:sym typeface="Playfair Display"/>
            </a:endParaRPr>
          </a:p>
          <a:p>
            <a:pPr indent="0" lvl="0" marL="0" rtl="0" algn="l">
              <a:spcBef>
                <a:spcPts val="0"/>
              </a:spcBef>
              <a:spcAft>
                <a:spcPts val="0"/>
              </a:spcAft>
              <a:buClr>
                <a:schemeClr val="dk2"/>
              </a:buClr>
              <a:buSzPts val="1100"/>
              <a:buFont typeface="Arial"/>
              <a:buNone/>
            </a:pPr>
            <a:r>
              <a:rPr lang="it" sz="900">
                <a:latin typeface="Playfair Display"/>
                <a:ea typeface="Playfair Display"/>
                <a:cs typeface="Playfair Display"/>
                <a:sym typeface="Playfair Display"/>
              </a:rPr>
              <a:t>McKiernan, et al, 2019. </a:t>
            </a:r>
            <a:r>
              <a:rPr lang="it" sz="900" u="sng">
                <a:solidFill>
                  <a:schemeClr val="hlink"/>
                </a:solidFill>
                <a:latin typeface="Playfair Display"/>
                <a:ea typeface="Playfair Display"/>
                <a:cs typeface="Playfair Display"/>
                <a:sym typeface="Playfair Display"/>
                <a:hlinkClick r:id="rId4"/>
              </a:rPr>
              <a:t>https://elifesciences.org/articles/47338</a:t>
            </a:r>
            <a:r>
              <a:rPr lang="it" sz="900">
                <a:latin typeface="Playfair Display"/>
                <a:ea typeface="Playfair Display"/>
                <a:cs typeface="Playfair Display"/>
                <a:sym typeface="Playfair Display"/>
              </a:rPr>
              <a:t>   </a:t>
            </a:r>
            <a:endParaRPr sz="900">
              <a:latin typeface="Playfair Display"/>
              <a:ea typeface="Playfair Display"/>
              <a:cs typeface="Playfair Display"/>
              <a:sym typeface="Playfair Display"/>
            </a:endParaRPr>
          </a:p>
          <a:p>
            <a:pPr indent="0" lvl="0" marL="0" rtl="0" algn="l">
              <a:spcBef>
                <a:spcPts val="0"/>
              </a:spcBef>
              <a:spcAft>
                <a:spcPts val="0"/>
              </a:spcAft>
              <a:buClr>
                <a:schemeClr val="dk2"/>
              </a:buClr>
              <a:buSzPts val="1100"/>
              <a:buFont typeface="Arial"/>
              <a:buNone/>
            </a:pPr>
            <a:r>
              <a:rPr lang="it" sz="900">
                <a:latin typeface="Playfair Display"/>
                <a:ea typeface="Playfair Display"/>
                <a:cs typeface="Playfair Display"/>
                <a:sym typeface="Playfair Display"/>
              </a:rPr>
              <a:t>Niles, et al, 2019. </a:t>
            </a:r>
            <a:r>
              <a:rPr lang="it" sz="900" u="sng">
                <a:solidFill>
                  <a:schemeClr val="hlink"/>
                </a:solidFill>
                <a:latin typeface="Playfair Display"/>
                <a:ea typeface="Playfair Display"/>
                <a:cs typeface="Playfair Display"/>
                <a:sym typeface="Playfair Display"/>
                <a:hlinkClick r:id="rId5"/>
              </a:rPr>
              <a:t>https://www.biorxiv.org/content/10.1101/706622v1</a:t>
            </a:r>
            <a:r>
              <a:rPr lang="it" sz="900">
                <a:latin typeface="Playfair Display"/>
                <a:ea typeface="Playfair Display"/>
                <a:cs typeface="Playfair Display"/>
                <a:sym typeface="Playfair Display"/>
              </a:rPr>
              <a:t> </a:t>
            </a:r>
            <a:endParaRPr sz="900">
              <a:latin typeface="Playfair Display"/>
              <a:ea typeface="Playfair Display"/>
              <a:cs typeface="Playfair Display"/>
              <a:sym typeface="Playfair Display"/>
            </a:endParaRPr>
          </a:p>
          <a:p>
            <a:pPr indent="0" lvl="0" marL="0" rtl="0" algn="l">
              <a:spcBef>
                <a:spcPts val="0"/>
              </a:spcBef>
              <a:spcAft>
                <a:spcPts val="0"/>
              </a:spcAft>
              <a:buClr>
                <a:schemeClr val="dk2"/>
              </a:buClr>
              <a:buSzPts val="1100"/>
              <a:buFont typeface="Arial"/>
              <a:buNone/>
            </a:pPr>
            <a:r>
              <a:rPr lang="it" sz="900">
                <a:latin typeface="Playfair Display"/>
                <a:ea typeface="Playfair Display"/>
                <a:cs typeface="Playfair Display"/>
                <a:sym typeface="Playfair Display"/>
              </a:rPr>
              <a:t>Alder, et al, 2008. </a:t>
            </a:r>
            <a:r>
              <a:rPr lang="it" sz="900" u="sng">
                <a:solidFill>
                  <a:schemeClr val="hlink"/>
                </a:solidFill>
                <a:latin typeface="Playfair Display"/>
                <a:ea typeface="Playfair Display"/>
                <a:cs typeface="Playfair Display"/>
                <a:sym typeface="Playfair Display"/>
                <a:hlinkClick r:id="rId6"/>
              </a:rPr>
              <a:t>https://www.mathunion.org/fileadmin/IMU/Report/CitationStatistics.pdf</a:t>
            </a:r>
            <a:r>
              <a:rPr lang="it" sz="900">
                <a:latin typeface="Playfair Display"/>
                <a:ea typeface="Playfair Display"/>
                <a:cs typeface="Playfair Display"/>
                <a:sym typeface="Playfair Display"/>
              </a:rPr>
              <a:t>   </a:t>
            </a:r>
            <a:endParaRPr sz="900">
              <a:latin typeface="Playfair Display"/>
              <a:ea typeface="Playfair Display"/>
              <a:cs typeface="Playfair Display"/>
              <a:sym typeface="Playfair Display"/>
            </a:endParaRPr>
          </a:p>
          <a:p>
            <a:pPr indent="0" lvl="0" marL="0" rtl="0" algn="l">
              <a:spcBef>
                <a:spcPts val="0"/>
              </a:spcBef>
              <a:spcAft>
                <a:spcPts val="0"/>
              </a:spcAft>
              <a:buNone/>
            </a:pPr>
            <a:r>
              <a:t/>
            </a:r>
            <a:endParaRPr sz="900">
              <a:latin typeface="Playfair Display"/>
              <a:ea typeface="Playfair Display"/>
              <a:cs typeface="Playfair Display"/>
              <a:sym typeface="Playfair Display"/>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72"/>
          <p:cNvSpPr txBox="1"/>
          <p:nvPr>
            <p:ph type="title"/>
          </p:nvPr>
        </p:nvSpPr>
        <p:spPr>
          <a:xfrm>
            <a:off x="1041325" y="69150"/>
            <a:ext cx="73353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it" sz="3000"/>
              <a:t>“Researchers will do anything to publish papers in some journals, including even creating fake authors”</a:t>
            </a:r>
            <a:endParaRPr sz="3000"/>
          </a:p>
          <a:p>
            <a:pPr indent="0" lvl="0" marL="0" marR="0" rtl="0" algn="l">
              <a:lnSpc>
                <a:spcPct val="100000"/>
              </a:lnSpc>
              <a:spcBef>
                <a:spcPts val="0"/>
              </a:spcBef>
              <a:spcAft>
                <a:spcPts val="0"/>
              </a:spcAft>
              <a:buNone/>
            </a:pPr>
            <a:r>
              <a:t/>
            </a:r>
            <a:endParaRPr sz="3000"/>
          </a:p>
          <a:p>
            <a:pPr indent="0" lvl="0" marL="0" marR="0" rtl="0" algn="l">
              <a:lnSpc>
                <a:spcPct val="100000"/>
              </a:lnSpc>
              <a:spcBef>
                <a:spcPts val="0"/>
              </a:spcBef>
              <a:spcAft>
                <a:spcPts val="0"/>
              </a:spcAft>
              <a:buNone/>
            </a:pPr>
            <a:r>
              <a:rPr lang="it" sz="3000"/>
              <a:t>“ [...] publishing papers in certain journals is </a:t>
            </a:r>
            <a:r>
              <a:rPr lang="it" sz="3000">
                <a:solidFill>
                  <a:schemeClr val="dk2"/>
                </a:solidFill>
                <a:highlight>
                  <a:schemeClr val="dk1"/>
                </a:highlight>
              </a:rPr>
              <a:t>the only way to earn grants, tenure, and promotions</a:t>
            </a:r>
            <a:r>
              <a:rPr lang="it" sz="3000"/>
              <a:t>”</a:t>
            </a:r>
            <a:endParaRPr sz="3000"/>
          </a:p>
        </p:txBody>
      </p:sp>
      <p:sp>
        <p:nvSpPr>
          <p:cNvPr id="483" name="Google Shape;483;p72"/>
          <p:cNvSpPr txBox="1"/>
          <p:nvPr/>
        </p:nvSpPr>
        <p:spPr>
          <a:xfrm>
            <a:off x="171550" y="4494550"/>
            <a:ext cx="7787400" cy="800400"/>
          </a:xfrm>
          <a:prstGeom prst="rect">
            <a:avLst/>
          </a:prstGeom>
          <a:noFill/>
          <a:ln>
            <a:noFill/>
          </a:ln>
        </p:spPr>
        <p:txBody>
          <a:bodyPr anchorCtr="0" anchor="t" bIns="91425" lIns="91425" spcFirstLastPara="1" rIns="91425" wrap="square" tIns="91425">
            <a:spAutoFit/>
          </a:bodyPr>
          <a:lstStyle/>
          <a:p>
            <a:pPr indent="0" lvl="0" marL="0" rtl="0" algn="l">
              <a:lnSpc>
                <a:spcPct val="125000"/>
              </a:lnSpc>
              <a:spcBef>
                <a:spcPts val="0"/>
              </a:spcBef>
              <a:spcAft>
                <a:spcPts val="0"/>
              </a:spcAft>
              <a:buClr>
                <a:schemeClr val="dk2"/>
              </a:buClr>
              <a:buSzPts val="1100"/>
              <a:buFont typeface="Arial"/>
              <a:buNone/>
            </a:pPr>
            <a:r>
              <a:rPr lang="it">
                <a:solidFill>
                  <a:schemeClr val="lt1"/>
                </a:solidFill>
              </a:rPr>
              <a:t>Gaming the Metrics: Misconduct and Manipulation in Academic Research </a:t>
            </a:r>
            <a:r>
              <a:rPr lang="it" sz="1000" u="sng">
                <a:solidFill>
                  <a:schemeClr val="hlink"/>
                </a:solidFill>
                <a:hlinkClick r:id="rId3"/>
              </a:rPr>
              <a:t>https://direct.mit.edu/books/book/4598/Gaming-the-MetricsMisconduct-and-Manipulation-in</a:t>
            </a:r>
            <a:r>
              <a:rPr lang="it" sz="1000">
                <a:solidFill>
                  <a:schemeClr val="dk2"/>
                </a:solidFill>
              </a:rPr>
              <a:t> </a:t>
            </a:r>
            <a:endParaRPr sz="1000">
              <a:solidFill>
                <a:schemeClr val="dk2"/>
              </a:solidFill>
            </a:endParaRPr>
          </a:p>
          <a:p>
            <a:pPr indent="0" lvl="0" marL="0" rtl="0" algn="l">
              <a:spcBef>
                <a:spcPts val="0"/>
              </a:spcBef>
              <a:spcAft>
                <a:spcPts val="0"/>
              </a:spcAft>
              <a:buNone/>
            </a:pPr>
            <a:r>
              <a:t/>
            </a:r>
            <a:endParaRPr sz="1000">
              <a:latin typeface="Playfair Display"/>
              <a:ea typeface="Playfair Display"/>
              <a:cs typeface="Playfair Display"/>
              <a:sym typeface="Playfair Display"/>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73"/>
          <p:cNvSpPr txBox="1"/>
          <p:nvPr>
            <p:ph idx="4294967295" type="title"/>
          </p:nvPr>
        </p:nvSpPr>
        <p:spPr>
          <a:xfrm>
            <a:off x="490250" y="526350"/>
            <a:ext cx="7357200" cy="4090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0" lang="it" sz="3600"/>
              <a:t>Nonostante tutto, troppi continuano a considerare l’equazione</a:t>
            </a:r>
            <a:endParaRPr b="0" sz="3600"/>
          </a:p>
          <a:p>
            <a:pPr indent="0" lvl="0" marL="0" rtl="0" algn="l">
              <a:spcBef>
                <a:spcPts val="0"/>
              </a:spcBef>
              <a:spcAft>
                <a:spcPts val="0"/>
              </a:spcAft>
              <a:buNone/>
            </a:pPr>
            <a:r>
              <a:rPr b="0" lang="it" sz="3600"/>
              <a:t>“rivista prestigiosa=ottimo articolo”</a:t>
            </a:r>
            <a:endParaRPr b="0" sz="3600"/>
          </a:p>
          <a:p>
            <a:pPr indent="0" lvl="0" marL="0" rtl="0" algn="l">
              <a:spcBef>
                <a:spcPts val="0"/>
              </a:spcBef>
              <a:spcAft>
                <a:spcPts val="0"/>
              </a:spcAft>
              <a:buNone/>
            </a:pPr>
            <a:r>
              <a:t/>
            </a:r>
            <a:endParaRPr b="0" sz="3600"/>
          </a:p>
          <a:p>
            <a:pPr indent="0" lvl="0" marL="0" rtl="0" algn="l">
              <a:spcBef>
                <a:spcPts val="0"/>
              </a:spcBef>
              <a:spcAft>
                <a:spcPts val="0"/>
              </a:spcAft>
              <a:buNone/>
            </a:pPr>
            <a:r>
              <a:rPr b="0" lang="it" sz="2400">
                <a:solidFill>
                  <a:srgbClr val="000000"/>
                </a:solidFill>
                <a:latin typeface="Playfair Display"/>
                <a:ea typeface="Playfair Display"/>
                <a:cs typeface="Playfair Display"/>
                <a:sym typeface="Playfair Display"/>
              </a:rPr>
              <a:t>Pensate ad esempio al caso dell’Idrossiclorichina nella ricerca su COVID-19: numerosi articoli pubblicati in riviste scientifiche di alto profilo sono stati ritrattati!</a:t>
            </a:r>
            <a:endParaRPr b="0" sz="2400">
              <a:solidFill>
                <a:srgbClr val="000000"/>
              </a:solidFill>
              <a:latin typeface="Playfair Display"/>
              <a:ea typeface="Playfair Display"/>
              <a:cs typeface="Playfair Display"/>
              <a:sym typeface="Playfair Display"/>
            </a:endParaRPr>
          </a:p>
          <a:p>
            <a:pPr indent="0" lvl="0" marL="0" rtl="0" algn="l">
              <a:spcBef>
                <a:spcPts val="0"/>
              </a:spcBef>
              <a:spcAft>
                <a:spcPts val="0"/>
              </a:spcAft>
              <a:buNone/>
            </a:pPr>
            <a:r>
              <a:t/>
            </a:r>
            <a:endParaRPr sz="36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74"/>
          <p:cNvSpPr txBox="1"/>
          <p:nvPr>
            <p:ph type="title"/>
          </p:nvPr>
        </p:nvSpPr>
        <p:spPr>
          <a:xfrm>
            <a:off x="344250" y="1403850"/>
            <a:ext cx="8455500" cy="2146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it" sz="4800"/>
              <a:t>Ma...buone notizie!</a:t>
            </a:r>
            <a:endParaRPr sz="4800"/>
          </a:p>
          <a:p>
            <a:pPr indent="0" lvl="0" marL="0" rtl="0" algn="ctr">
              <a:spcBef>
                <a:spcPts val="0"/>
              </a:spcBef>
              <a:spcAft>
                <a:spcPts val="0"/>
              </a:spcAft>
              <a:buNone/>
            </a:pPr>
            <a:r>
              <a:t/>
            </a:r>
            <a:endParaRPr sz="4800"/>
          </a:p>
          <a:p>
            <a:pPr indent="0" lvl="0" marL="0" rtl="0" algn="ctr">
              <a:spcBef>
                <a:spcPts val="0"/>
              </a:spcBef>
              <a:spcAft>
                <a:spcPts val="0"/>
              </a:spcAft>
              <a:buNone/>
            </a:pPr>
            <a:r>
              <a:rPr lang="it" sz="4800"/>
              <a:t>Le cose stanno cambiando!</a:t>
            </a:r>
            <a:endParaRPr sz="48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p75"/>
          <p:cNvSpPr/>
          <p:nvPr/>
        </p:nvSpPr>
        <p:spPr>
          <a:xfrm>
            <a:off x="984866" y="1269899"/>
            <a:ext cx="2227283" cy="2224681"/>
          </a:xfrm>
          <a:custGeom>
            <a:rect b="b" l="l" r="r" t="t"/>
            <a:pathLst>
              <a:path extrusionOk="0" h="4764" w="4766">
                <a:moveTo>
                  <a:pt x="2010" y="4558"/>
                </a:moveTo>
                <a:lnTo>
                  <a:pt x="1624" y="4171"/>
                </a:lnTo>
                <a:lnTo>
                  <a:pt x="614" y="3163"/>
                </a:lnTo>
                <a:lnTo>
                  <a:pt x="205" y="2754"/>
                </a:lnTo>
                <a:cubicBezTo>
                  <a:pt x="0" y="2548"/>
                  <a:pt x="0" y="2216"/>
                  <a:pt x="205" y="2010"/>
                </a:cubicBezTo>
                <a:lnTo>
                  <a:pt x="2010" y="205"/>
                </a:lnTo>
                <a:cubicBezTo>
                  <a:pt x="2216" y="0"/>
                  <a:pt x="2548" y="0"/>
                  <a:pt x="2754" y="205"/>
                </a:cubicBezTo>
                <a:lnTo>
                  <a:pt x="4559" y="2010"/>
                </a:lnTo>
                <a:cubicBezTo>
                  <a:pt x="4765" y="2216"/>
                  <a:pt x="4765" y="2548"/>
                  <a:pt x="4559" y="2754"/>
                </a:cubicBezTo>
                <a:lnTo>
                  <a:pt x="2754" y="4558"/>
                </a:lnTo>
                <a:cubicBezTo>
                  <a:pt x="2548" y="4763"/>
                  <a:pt x="2216" y="4763"/>
                  <a:pt x="2010" y="4558"/>
                </a:cubicBezTo>
              </a:path>
            </a:pathLst>
          </a:custGeom>
          <a:noFill/>
          <a:ln cap="flat" cmpd="sng" w="25400">
            <a:solidFill>
              <a:schemeClr val="accent1"/>
            </a:solidFill>
            <a:prstDash val="solid"/>
            <a:round/>
            <a:headEnd len="sm" w="sm" type="none"/>
            <a:tailEnd len="sm" w="sm" type="none"/>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1300">
              <a:solidFill>
                <a:schemeClr val="dk1"/>
              </a:solidFill>
              <a:latin typeface="Poppins"/>
              <a:ea typeface="Poppins"/>
              <a:cs typeface="Poppins"/>
              <a:sym typeface="Poppins"/>
            </a:endParaRPr>
          </a:p>
        </p:txBody>
      </p:sp>
      <p:sp>
        <p:nvSpPr>
          <p:cNvPr id="499" name="Google Shape;499;p75"/>
          <p:cNvSpPr/>
          <p:nvPr/>
        </p:nvSpPr>
        <p:spPr>
          <a:xfrm>
            <a:off x="2223158" y="2600589"/>
            <a:ext cx="2227283" cy="2226747"/>
          </a:xfrm>
          <a:custGeom>
            <a:rect b="b" l="l" r="r" t="t"/>
            <a:pathLst>
              <a:path extrusionOk="0" h="4766" w="4766">
                <a:moveTo>
                  <a:pt x="2011" y="4559"/>
                </a:moveTo>
                <a:lnTo>
                  <a:pt x="206" y="2754"/>
                </a:lnTo>
                <a:cubicBezTo>
                  <a:pt x="0" y="2549"/>
                  <a:pt x="0" y="2216"/>
                  <a:pt x="206" y="2011"/>
                </a:cubicBezTo>
                <a:lnTo>
                  <a:pt x="2011" y="206"/>
                </a:lnTo>
                <a:cubicBezTo>
                  <a:pt x="2216" y="0"/>
                  <a:pt x="2549" y="0"/>
                  <a:pt x="2755" y="206"/>
                </a:cubicBezTo>
                <a:lnTo>
                  <a:pt x="4559" y="2011"/>
                </a:lnTo>
                <a:cubicBezTo>
                  <a:pt x="4765" y="2216"/>
                  <a:pt x="4765" y="2549"/>
                  <a:pt x="4559" y="2754"/>
                </a:cubicBezTo>
                <a:lnTo>
                  <a:pt x="2755" y="4559"/>
                </a:lnTo>
                <a:cubicBezTo>
                  <a:pt x="2549" y="4765"/>
                  <a:pt x="2216" y="4765"/>
                  <a:pt x="2011" y="4559"/>
                </a:cubicBezTo>
              </a:path>
            </a:pathLst>
          </a:custGeom>
          <a:noFill/>
          <a:ln cap="flat" cmpd="sng" w="25400">
            <a:solidFill>
              <a:schemeClr val="accent2"/>
            </a:solidFill>
            <a:prstDash val="solid"/>
            <a:round/>
            <a:headEnd len="sm" w="sm" type="none"/>
            <a:tailEnd len="sm" w="sm" type="none"/>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1300">
              <a:solidFill>
                <a:schemeClr val="dk1"/>
              </a:solidFill>
              <a:latin typeface="Poppins"/>
              <a:ea typeface="Poppins"/>
              <a:cs typeface="Poppins"/>
              <a:sym typeface="Poppins"/>
            </a:endParaRPr>
          </a:p>
        </p:txBody>
      </p:sp>
      <p:sp>
        <p:nvSpPr>
          <p:cNvPr id="500" name="Google Shape;500;p75"/>
          <p:cNvSpPr/>
          <p:nvPr/>
        </p:nvSpPr>
        <p:spPr>
          <a:xfrm>
            <a:off x="3459390" y="1269899"/>
            <a:ext cx="2227283" cy="2224681"/>
          </a:xfrm>
          <a:custGeom>
            <a:rect b="b" l="l" r="r" t="t"/>
            <a:pathLst>
              <a:path extrusionOk="0" h="4764" w="4766">
                <a:moveTo>
                  <a:pt x="2011" y="4558"/>
                </a:moveTo>
                <a:lnTo>
                  <a:pt x="206" y="2754"/>
                </a:lnTo>
                <a:cubicBezTo>
                  <a:pt x="0" y="2548"/>
                  <a:pt x="0" y="2216"/>
                  <a:pt x="206" y="2010"/>
                </a:cubicBezTo>
                <a:lnTo>
                  <a:pt x="2011" y="205"/>
                </a:lnTo>
                <a:cubicBezTo>
                  <a:pt x="2217" y="0"/>
                  <a:pt x="2548" y="0"/>
                  <a:pt x="2754" y="205"/>
                </a:cubicBezTo>
                <a:lnTo>
                  <a:pt x="4559" y="2010"/>
                </a:lnTo>
                <a:cubicBezTo>
                  <a:pt x="4765" y="2216"/>
                  <a:pt x="4765" y="2548"/>
                  <a:pt x="4559" y="2754"/>
                </a:cubicBezTo>
                <a:lnTo>
                  <a:pt x="2754" y="4558"/>
                </a:lnTo>
                <a:cubicBezTo>
                  <a:pt x="2548" y="4763"/>
                  <a:pt x="2217" y="4763"/>
                  <a:pt x="2011" y="4558"/>
                </a:cubicBezTo>
              </a:path>
            </a:pathLst>
          </a:custGeom>
          <a:noFill/>
          <a:ln cap="flat" cmpd="sng" w="25400">
            <a:solidFill>
              <a:schemeClr val="accent3"/>
            </a:solidFill>
            <a:prstDash val="solid"/>
            <a:round/>
            <a:headEnd len="sm" w="sm" type="none"/>
            <a:tailEnd len="sm" w="sm" type="none"/>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1300">
              <a:solidFill>
                <a:schemeClr val="dk1"/>
              </a:solidFill>
              <a:latin typeface="Poppins"/>
              <a:ea typeface="Poppins"/>
              <a:cs typeface="Poppins"/>
              <a:sym typeface="Poppins"/>
            </a:endParaRPr>
          </a:p>
        </p:txBody>
      </p:sp>
      <p:sp>
        <p:nvSpPr>
          <p:cNvPr id="501" name="Google Shape;501;p75"/>
          <p:cNvSpPr/>
          <p:nvPr/>
        </p:nvSpPr>
        <p:spPr>
          <a:xfrm>
            <a:off x="4695623" y="2600589"/>
            <a:ext cx="2227283" cy="2226747"/>
          </a:xfrm>
          <a:custGeom>
            <a:rect b="b" l="l" r="r" t="t"/>
            <a:pathLst>
              <a:path extrusionOk="0" h="4766" w="4766">
                <a:moveTo>
                  <a:pt x="2010" y="4559"/>
                </a:moveTo>
                <a:lnTo>
                  <a:pt x="206" y="2754"/>
                </a:lnTo>
                <a:cubicBezTo>
                  <a:pt x="0" y="2549"/>
                  <a:pt x="0" y="2216"/>
                  <a:pt x="206" y="2011"/>
                </a:cubicBezTo>
                <a:lnTo>
                  <a:pt x="2010" y="206"/>
                </a:lnTo>
                <a:cubicBezTo>
                  <a:pt x="2216" y="0"/>
                  <a:pt x="2549" y="0"/>
                  <a:pt x="2754" y="206"/>
                </a:cubicBezTo>
                <a:lnTo>
                  <a:pt x="4559" y="2011"/>
                </a:lnTo>
                <a:cubicBezTo>
                  <a:pt x="4765" y="2216"/>
                  <a:pt x="4765" y="2549"/>
                  <a:pt x="4559" y="2754"/>
                </a:cubicBezTo>
                <a:lnTo>
                  <a:pt x="2754" y="4559"/>
                </a:lnTo>
                <a:cubicBezTo>
                  <a:pt x="2549" y="4765"/>
                  <a:pt x="2216" y="4765"/>
                  <a:pt x="2010" y="4559"/>
                </a:cubicBezTo>
              </a:path>
            </a:pathLst>
          </a:custGeom>
          <a:noFill/>
          <a:ln cap="flat" cmpd="sng" w="25400">
            <a:solidFill>
              <a:schemeClr val="accent4"/>
            </a:solidFill>
            <a:prstDash val="solid"/>
            <a:round/>
            <a:headEnd len="sm" w="sm" type="none"/>
            <a:tailEnd len="sm" w="sm" type="none"/>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1300">
              <a:solidFill>
                <a:schemeClr val="dk1"/>
              </a:solidFill>
              <a:latin typeface="Poppins"/>
              <a:ea typeface="Poppins"/>
              <a:cs typeface="Poppins"/>
              <a:sym typeface="Poppins"/>
            </a:endParaRPr>
          </a:p>
        </p:txBody>
      </p:sp>
      <p:sp>
        <p:nvSpPr>
          <p:cNvPr id="502" name="Google Shape;502;p75"/>
          <p:cNvSpPr/>
          <p:nvPr/>
        </p:nvSpPr>
        <p:spPr>
          <a:xfrm>
            <a:off x="5931855" y="1269899"/>
            <a:ext cx="2227280" cy="2224681"/>
          </a:xfrm>
          <a:custGeom>
            <a:rect b="b" l="l" r="r" t="t"/>
            <a:pathLst>
              <a:path extrusionOk="0" h="4764" w="4765">
                <a:moveTo>
                  <a:pt x="2010" y="4558"/>
                </a:moveTo>
                <a:lnTo>
                  <a:pt x="205" y="2754"/>
                </a:lnTo>
                <a:cubicBezTo>
                  <a:pt x="0" y="2548"/>
                  <a:pt x="0" y="2216"/>
                  <a:pt x="205" y="2010"/>
                </a:cubicBezTo>
                <a:lnTo>
                  <a:pt x="2010" y="205"/>
                </a:lnTo>
                <a:cubicBezTo>
                  <a:pt x="2216" y="0"/>
                  <a:pt x="2549" y="0"/>
                  <a:pt x="2754" y="205"/>
                </a:cubicBezTo>
                <a:lnTo>
                  <a:pt x="4559" y="2010"/>
                </a:lnTo>
                <a:cubicBezTo>
                  <a:pt x="4764" y="2216"/>
                  <a:pt x="4764" y="2548"/>
                  <a:pt x="4559" y="2754"/>
                </a:cubicBezTo>
                <a:lnTo>
                  <a:pt x="2754" y="4558"/>
                </a:lnTo>
                <a:cubicBezTo>
                  <a:pt x="2549" y="4763"/>
                  <a:pt x="2216" y="4763"/>
                  <a:pt x="2010" y="4558"/>
                </a:cubicBezTo>
              </a:path>
            </a:pathLst>
          </a:custGeom>
          <a:noFill/>
          <a:ln cap="flat" cmpd="sng" w="25400">
            <a:solidFill>
              <a:schemeClr val="accent5"/>
            </a:solidFill>
            <a:prstDash val="solid"/>
            <a:round/>
            <a:headEnd len="sm" w="sm" type="none"/>
            <a:tailEnd len="sm" w="sm" type="none"/>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1300">
              <a:solidFill>
                <a:schemeClr val="dk1"/>
              </a:solidFill>
              <a:latin typeface="Poppins"/>
              <a:ea typeface="Poppins"/>
              <a:cs typeface="Poppins"/>
              <a:sym typeface="Poppins"/>
            </a:endParaRPr>
          </a:p>
        </p:txBody>
      </p:sp>
      <p:sp>
        <p:nvSpPr>
          <p:cNvPr id="503" name="Google Shape;503;p75"/>
          <p:cNvSpPr/>
          <p:nvPr/>
        </p:nvSpPr>
        <p:spPr>
          <a:xfrm>
            <a:off x="1890616" y="1463423"/>
            <a:ext cx="332533" cy="333235"/>
          </a:xfrm>
          <a:custGeom>
            <a:rect b="b" l="l" r="r" t="t"/>
            <a:pathLst>
              <a:path extrusionOk="0" h="888627" w="886754">
                <a:moveTo>
                  <a:pt x="444100" y="463631"/>
                </a:moveTo>
                <a:lnTo>
                  <a:pt x="328474" y="578293"/>
                </a:lnTo>
                <a:cubicBezTo>
                  <a:pt x="323501" y="583278"/>
                  <a:pt x="318528" y="583278"/>
                  <a:pt x="313555" y="582032"/>
                </a:cubicBezTo>
                <a:cubicBezTo>
                  <a:pt x="308582" y="579539"/>
                  <a:pt x="306095" y="575800"/>
                  <a:pt x="306095" y="569569"/>
                </a:cubicBezTo>
                <a:lnTo>
                  <a:pt x="306095" y="489804"/>
                </a:lnTo>
                <a:lnTo>
                  <a:pt x="105926" y="690462"/>
                </a:lnTo>
                <a:cubicBezTo>
                  <a:pt x="118359" y="707910"/>
                  <a:pt x="133278" y="724112"/>
                  <a:pt x="148198" y="740315"/>
                </a:cubicBezTo>
                <a:cubicBezTo>
                  <a:pt x="227768" y="818833"/>
                  <a:pt x="332204" y="862454"/>
                  <a:pt x="444100" y="862454"/>
                </a:cubicBezTo>
                <a:cubicBezTo>
                  <a:pt x="551023" y="862454"/>
                  <a:pt x="651729" y="822572"/>
                  <a:pt x="728813" y="749039"/>
                </a:cubicBezTo>
                <a:close/>
                <a:moveTo>
                  <a:pt x="663070" y="428456"/>
                </a:moveTo>
                <a:cubicBezTo>
                  <a:pt x="673677" y="428456"/>
                  <a:pt x="682957" y="435519"/>
                  <a:pt x="682957" y="443758"/>
                </a:cubicBezTo>
                <a:cubicBezTo>
                  <a:pt x="682957" y="453175"/>
                  <a:pt x="673677" y="460238"/>
                  <a:pt x="663070" y="460238"/>
                </a:cubicBezTo>
                <a:cubicBezTo>
                  <a:pt x="653790" y="460238"/>
                  <a:pt x="645835" y="453175"/>
                  <a:pt x="645835" y="443758"/>
                </a:cubicBezTo>
                <a:cubicBezTo>
                  <a:pt x="645835" y="435519"/>
                  <a:pt x="653790" y="428456"/>
                  <a:pt x="663070" y="428456"/>
                </a:cubicBezTo>
                <a:close/>
                <a:moveTo>
                  <a:pt x="749026" y="373526"/>
                </a:moveTo>
                <a:cubicBezTo>
                  <a:pt x="758442" y="373526"/>
                  <a:pt x="765505" y="381482"/>
                  <a:pt x="765505" y="392089"/>
                </a:cubicBezTo>
                <a:cubicBezTo>
                  <a:pt x="765505" y="402697"/>
                  <a:pt x="758442" y="410653"/>
                  <a:pt x="749026" y="410653"/>
                </a:cubicBezTo>
                <a:cubicBezTo>
                  <a:pt x="740786" y="410653"/>
                  <a:pt x="733724" y="402697"/>
                  <a:pt x="733724" y="392089"/>
                </a:cubicBezTo>
                <a:cubicBezTo>
                  <a:pt x="733724" y="381482"/>
                  <a:pt x="740786" y="373526"/>
                  <a:pt x="749026" y="373526"/>
                </a:cubicBezTo>
                <a:close/>
                <a:moveTo>
                  <a:pt x="665746" y="358315"/>
                </a:moveTo>
                <a:cubicBezTo>
                  <a:pt x="669195" y="358315"/>
                  <a:pt x="672643" y="359583"/>
                  <a:pt x="675150" y="362118"/>
                </a:cubicBezTo>
                <a:lnTo>
                  <a:pt x="760411" y="448315"/>
                </a:lnTo>
                <a:cubicBezTo>
                  <a:pt x="765426" y="453385"/>
                  <a:pt x="765426" y="462258"/>
                  <a:pt x="760411" y="467329"/>
                </a:cubicBezTo>
                <a:cubicBezTo>
                  <a:pt x="757903" y="469864"/>
                  <a:pt x="754142" y="471131"/>
                  <a:pt x="750380" y="471131"/>
                </a:cubicBezTo>
                <a:cubicBezTo>
                  <a:pt x="747872" y="471131"/>
                  <a:pt x="744111" y="469864"/>
                  <a:pt x="741603" y="467329"/>
                </a:cubicBezTo>
                <a:lnTo>
                  <a:pt x="656342" y="381132"/>
                </a:lnTo>
                <a:cubicBezTo>
                  <a:pt x="651327" y="376062"/>
                  <a:pt x="651327" y="367188"/>
                  <a:pt x="656342" y="362118"/>
                </a:cubicBezTo>
                <a:cubicBezTo>
                  <a:pt x="658850" y="359583"/>
                  <a:pt x="662298" y="358315"/>
                  <a:pt x="665746" y="358315"/>
                </a:cubicBezTo>
                <a:close/>
                <a:moveTo>
                  <a:pt x="748706" y="158282"/>
                </a:moveTo>
                <a:lnTo>
                  <a:pt x="462750" y="443690"/>
                </a:lnTo>
                <a:lnTo>
                  <a:pt x="748706" y="730344"/>
                </a:lnTo>
                <a:cubicBezTo>
                  <a:pt x="899144" y="569569"/>
                  <a:pt x="899144" y="317812"/>
                  <a:pt x="748706" y="158282"/>
                </a:cubicBezTo>
                <a:close/>
                <a:moveTo>
                  <a:pt x="139495" y="158282"/>
                </a:moveTo>
                <a:cubicBezTo>
                  <a:pt x="7706" y="299117"/>
                  <a:pt x="-9700" y="509745"/>
                  <a:pt x="91006" y="668028"/>
                </a:cubicBezTo>
                <a:lnTo>
                  <a:pt x="309825" y="448675"/>
                </a:lnTo>
                <a:cubicBezTo>
                  <a:pt x="313555" y="446183"/>
                  <a:pt x="318528" y="443690"/>
                  <a:pt x="323501" y="446183"/>
                </a:cubicBezTo>
                <a:cubicBezTo>
                  <a:pt x="328474" y="447429"/>
                  <a:pt x="330961" y="453661"/>
                  <a:pt x="330961" y="458646"/>
                </a:cubicBezTo>
                <a:lnTo>
                  <a:pt x="330961" y="537164"/>
                </a:lnTo>
                <a:lnTo>
                  <a:pt x="425451" y="443690"/>
                </a:lnTo>
                <a:close/>
                <a:moveTo>
                  <a:pt x="456533" y="26172"/>
                </a:moveTo>
                <a:lnTo>
                  <a:pt x="456533" y="412532"/>
                </a:lnTo>
                <a:lnTo>
                  <a:pt x="728813" y="139588"/>
                </a:lnTo>
                <a:cubicBezTo>
                  <a:pt x="654216" y="68547"/>
                  <a:pt x="558483" y="29911"/>
                  <a:pt x="456533" y="26172"/>
                </a:cubicBezTo>
                <a:close/>
                <a:moveTo>
                  <a:pt x="430424" y="26172"/>
                </a:moveTo>
                <a:cubicBezTo>
                  <a:pt x="328474" y="29911"/>
                  <a:pt x="232741" y="68547"/>
                  <a:pt x="158144" y="139588"/>
                </a:cubicBezTo>
                <a:lnTo>
                  <a:pt x="430424" y="412532"/>
                </a:lnTo>
                <a:close/>
                <a:moveTo>
                  <a:pt x="444100" y="0"/>
                </a:moveTo>
                <a:cubicBezTo>
                  <a:pt x="558483" y="0"/>
                  <a:pt x="665405" y="43621"/>
                  <a:pt x="748706" y="120893"/>
                </a:cubicBezTo>
                <a:lnTo>
                  <a:pt x="814600" y="53592"/>
                </a:lnTo>
                <a:lnTo>
                  <a:pt x="790978" y="53592"/>
                </a:lnTo>
                <a:cubicBezTo>
                  <a:pt x="783518" y="53592"/>
                  <a:pt x="778545" y="47360"/>
                  <a:pt x="778545" y="41128"/>
                </a:cubicBezTo>
                <a:cubicBezTo>
                  <a:pt x="778545" y="33650"/>
                  <a:pt x="783518" y="27419"/>
                  <a:pt x="790978" y="27419"/>
                </a:cubicBezTo>
                <a:lnTo>
                  <a:pt x="845682" y="27419"/>
                </a:lnTo>
                <a:cubicBezTo>
                  <a:pt x="854385" y="27419"/>
                  <a:pt x="859358" y="33650"/>
                  <a:pt x="859358" y="41128"/>
                </a:cubicBezTo>
                <a:lnTo>
                  <a:pt x="859358" y="95966"/>
                </a:lnTo>
                <a:cubicBezTo>
                  <a:pt x="859358" y="103444"/>
                  <a:pt x="854385" y="109676"/>
                  <a:pt x="845682" y="109676"/>
                </a:cubicBezTo>
                <a:cubicBezTo>
                  <a:pt x="839466" y="109676"/>
                  <a:pt x="833249" y="103444"/>
                  <a:pt x="833249" y="95966"/>
                </a:cubicBezTo>
                <a:lnTo>
                  <a:pt x="833249" y="72286"/>
                </a:lnTo>
                <a:lnTo>
                  <a:pt x="766112" y="139588"/>
                </a:lnTo>
                <a:cubicBezTo>
                  <a:pt x="930226" y="314073"/>
                  <a:pt x="926496" y="588263"/>
                  <a:pt x="757409" y="759009"/>
                </a:cubicBezTo>
                <a:cubicBezTo>
                  <a:pt x="674108" y="842513"/>
                  <a:pt x="562213" y="888627"/>
                  <a:pt x="444100" y="888627"/>
                </a:cubicBezTo>
                <a:cubicBezTo>
                  <a:pt x="324745" y="888627"/>
                  <a:pt x="214092" y="842513"/>
                  <a:pt x="129548" y="759009"/>
                </a:cubicBezTo>
                <a:cubicBezTo>
                  <a:pt x="114629" y="742807"/>
                  <a:pt x="100953" y="726605"/>
                  <a:pt x="87277" y="707910"/>
                </a:cubicBezTo>
                <a:lnTo>
                  <a:pt x="22626" y="773965"/>
                </a:lnTo>
                <a:cubicBezTo>
                  <a:pt x="20139" y="776458"/>
                  <a:pt x="16409" y="777704"/>
                  <a:pt x="12679" y="777704"/>
                </a:cubicBezTo>
                <a:cubicBezTo>
                  <a:pt x="10193" y="777704"/>
                  <a:pt x="6463" y="776458"/>
                  <a:pt x="3976" y="773965"/>
                </a:cubicBezTo>
                <a:cubicBezTo>
                  <a:pt x="-997" y="768980"/>
                  <a:pt x="-997" y="760256"/>
                  <a:pt x="3976" y="755270"/>
                </a:cubicBezTo>
                <a:lnTo>
                  <a:pt x="72357" y="686723"/>
                </a:lnTo>
                <a:cubicBezTo>
                  <a:pt x="-40782" y="514730"/>
                  <a:pt x="-20889" y="280422"/>
                  <a:pt x="129548" y="129617"/>
                </a:cubicBezTo>
                <a:cubicBezTo>
                  <a:pt x="214092" y="46114"/>
                  <a:pt x="324745" y="0"/>
                  <a:pt x="444100" y="0"/>
                </a:cubicBezTo>
                <a:close/>
              </a:path>
            </a:pathLst>
          </a:custGeom>
          <a:solidFill>
            <a:schemeClr val="accent1"/>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1300">
              <a:solidFill>
                <a:schemeClr val="dk1"/>
              </a:solidFill>
              <a:latin typeface="Poppins"/>
              <a:ea typeface="Poppins"/>
              <a:cs typeface="Poppins"/>
              <a:sym typeface="Poppins"/>
            </a:endParaRPr>
          </a:p>
        </p:txBody>
      </p:sp>
      <p:sp>
        <p:nvSpPr>
          <p:cNvPr id="504" name="Google Shape;504;p75"/>
          <p:cNvSpPr/>
          <p:nvPr/>
        </p:nvSpPr>
        <p:spPr>
          <a:xfrm>
            <a:off x="6869332" y="1644800"/>
            <a:ext cx="351767" cy="351775"/>
          </a:xfrm>
          <a:custGeom>
            <a:rect b="b" l="l" r="r" t="t"/>
            <a:pathLst>
              <a:path extrusionOk="0" h="938067" w="938046">
                <a:moveTo>
                  <a:pt x="204030" y="753693"/>
                </a:moveTo>
                <a:lnTo>
                  <a:pt x="165464" y="792312"/>
                </a:lnTo>
                <a:cubicBezTo>
                  <a:pt x="245086" y="867058"/>
                  <a:pt x="350834" y="913152"/>
                  <a:pt x="469022" y="913152"/>
                </a:cubicBezTo>
                <a:cubicBezTo>
                  <a:pt x="585968" y="913152"/>
                  <a:pt x="694204" y="867058"/>
                  <a:pt x="772582" y="792312"/>
                </a:cubicBezTo>
                <a:lnTo>
                  <a:pt x="735258" y="753693"/>
                </a:lnTo>
                <a:cubicBezTo>
                  <a:pt x="664346" y="819719"/>
                  <a:pt x="572282" y="858338"/>
                  <a:pt x="469022" y="858338"/>
                </a:cubicBezTo>
                <a:cubicBezTo>
                  <a:pt x="367006" y="858338"/>
                  <a:pt x="272456" y="819719"/>
                  <a:pt x="204030" y="753693"/>
                </a:cubicBezTo>
                <a:close/>
                <a:moveTo>
                  <a:pt x="545934" y="524715"/>
                </a:moveTo>
                <a:cubicBezTo>
                  <a:pt x="532428" y="524715"/>
                  <a:pt x="520150" y="537140"/>
                  <a:pt x="520150" y="552049"/>
                </a:cubicBezTo>
                <a:cubicBezTo>
                  <a:pt x="520150" y="565716"/>
                  <a:pt x="532428" y="578141"/>
                  <a:pt x="545934" y="578141"/>
                </a:cubicBezTo>
                <a:cubicBezTo>
                  <a:pt x="559440" y="578141"/>
                  <a:pt x="571718" y="565716"/>
                  <a:pt x="571718" y="552049"/>
                </a:cubicBezTo>
                <a:cubicBezTo>
                  <a:pt x="571718" y="537140"/>
                  <a:pt x="559440" y="524715"/>
                  <a:pt x="545934" y="524715"/>
                </a:cubicBezTo>
                <a:close/>
                <a:moveTo>
                  <a:pt x="545934" y="499866"/>
                </a:moveTo>
                <a:cubicBezTo>
                  <a:pt x="574172" y="499866"/>
                  <a:pt x="597502" y="523473"/>
                  <a:pt x="597502" y="552049"/>
                </a:cubicBezTo>
                <a:cubicBezTo>
                  <a:pt x="597502" y="580626"/>
                  <a:pt x="574172" y="602990"/>
                  <a:pt x="545934" y="602990"/>
                </a:cubicBezTo>
                <a:cubicBezTo>
                  <a:pt x="517694" y="602990"/>
                  <a:pt x="494364" y="580626"/>
                  <a:pt x="494364" y="552049"/>
                </a:cubicBezTo>
                <a:cubicBezTo>
                  <a:pt x="494364" y="523473"/>
                  <a:pt x="517694" y="499866"/>
                  <a:pt x="545934" y="499866"/>
                </a:cubicBezTo>
                <a:close/>
                <a:moveTo>
                  <a:pt x="386012" y="366353"/>
                </a:moveTo>
                <a:cubicBezTo>
                  <a:pt x="372344" y="366353"/>
                  <a:pt x="359920" y="377404"/>
                  <a:pt x="359920" y="392138"/>
                </a:cubicBezTo>
                <a:cubicBezTo>
                  <a:pt x="359920" y="406873"/>
                  <a:pt x="372344" y="417924"/>
                  <a:pt x="386012" y="417924"/>
                </a:cubicBezTo>
                <a:cubicBezTo>
                  <a:pt x="400922" y="417924"/>
                  <a:pt x="412104" y="406873"/>
                  <a:pt x="412104" y="392138"/>
                </a:cubicBezTo>
                <a:cubicBezTo>
                  <a:pt x="412104" y="377404"/>
                  <a:pt x="400922" y="366353"/>
                  <a:pt x="386012" y="366353"/>
                </a:cubicBezTo>
                <a:close/>
                <a:moveTo>
                  <a:pt x="530542" y="343208"/>
                </a:moveTo>
                <a:cubicBezTo>
                  <a:pt x="533616" y="342431"/>
                  <a:pt x="536998" y="343053"/>
                  <a:pt x="539458" y="345540"/>
                </a:cubicBezTo>
                <a:cubicBezTo>
                  <a:pt x="545606" y="348028"/>
                  <a:pt x="548066" y="356734"/>
                  <a:pt x="544376" y="362952"/>
                </a:cubicBezTo>
                <a:lnTo>
                  <a:pt x="411562" y="596770"/>
                </a:lnTo>
                <a:cubicBezTo>
                  <a:pt x="409104" y="601745"/>
                  <a:pt x="404184" y="602989"/>
                  <a:pt x="400494" y="602989"/>
                </a:cubicBezTo>
                <a:cubicBezTo>
                  <a:pt x="398036" y="602989"/>
                  <a:pt x="395576" y="602989"/>
                  <a:pt x="393116" y="601745"/>
                </a:cubicBezTo>
                <a:cubicBezTo>
                  <a:pt x="388198" y="598014"/>
                  <a:pt x="384508" y="589308"/>
                  <a:pt x="389428" y="583089"/>
                </a:cubicBezTo>
                <a:lnTo>
                  <a:pt x="523472" y="349271"/>
                </a:lnTo>
                <a:cubicBezTo>
                  <a:pt x="524700" y="346162"/>
                  <a:pt x="527468" y="343986"/>
                  <a:pt x="530542" y="343208"/>
                </a:cubicBezTo>
                <a:close/>
                <a:moveTo>
                  <a:pt x="386012" y="340567"/>
                </a:moveTo>
                <a:cubicBezTo>
                  <a:pt x="414588" y="340567"/>
                  <a:pt x="438196" y="363897"/>
                  <a:pt x="438196" y="392138"/>
                </a:cubicBezTo>
                <a:cubicBezTo>
                  <a:pt x="438196" y="420380"/>
                  <a:pt x="414588" y="443709"/>
                  <a:pt x="386012" y="443709"/>
                </a:cubicBezTo>
                <a:cubicBezTo>
                  <a:pt x="357434" y="443709"/>
                  <a:pt x="335070" y="420380"/>
                  <a:pt x="335070" y="392138"/>
                </a:cubicBezTo>
                <a:cubicBezTo>
                  <a:pt x="335070" y="363897"/>
                  <a:pt x="357434" y="340567"/>
                  <a:pt x="386012" y="340567"/>
                </a:cubicBezTo>
                <a:close/>
                <a:moveTo>
                  <a:pt x="469022" y="105891"/>
                </a:moveTo>
                <a:cubicBezTo>
                  <a:pt x="268724" y="105891"/>
                  <a:pt x="105746" y="269087"/>
                  <a:pt x="105746" y="469657"/>
                </a:cubicBezTo>
                <a:cubicBezTo>
                  <a:pt x="105746" y="670226"/>
                  <a:pt x="268724" y="833422"/>
                  <a:pt x="469022" y="833422"/>
                </a:cubicBezTo>
                <a:cubicBezTo>
                  <a:pt x="669322" y="833422"/>
                  <a:pt x="832298" y="670226"/>
                  <a:pt x="832298" y="469657"/>
                </a:cubicBezTo>
                <a:cubicBezTo>
                  <a:pt x="832298" y="269087"/>
                  <a:pt x="669322" y="105891"/>
                  <a:pt x="469022" y="105891"/>
                </a:cubicBezTo>
                <a:close/>
                <a:moveTo>
                  <a:pt x="482708" y="26161"/>
                </a:moveTo>
                <a:lnTo>
                  <a:pt x="482708" y="79730"/>
                </a:lnTo>
                <a:cubicBezTo>
                  <a:pt x="690472" y="87204"/>
                  <a:pt x="858424" y="259121"/>
                  <a:pt x="858424" y="469657"/>
                </a:cubicBezTo>
                <a:cubicBezTo>
                  <a:pt x="858424" y="571810"/>
                  <a:pt x="818612" y="665243"/>
                  <a:pt x="752676" y="735006"/>
                </a:cubicBezTo>
                <a:lnTo>
                  <a:pt x="791242" y="773625"/>
                </a:lnTo>
                <a:cubicBezTo>
                  <a:pt x="865888" y="693896"/>
                  <a:pt x="911920" y="586759"/>
                  <a:pt x="911920" y="469657"/>
                </a:cubicBezTo>
                <a:cubicBezTo>
                  <a:pt x="911920" y="229223"/>
                  <a:pt x="720330" y="33636"/>
                  <a:pt x="482708" y="26161"/>
                </a:cubicBezTo>
                <a:close/>
                <a:moveTo>
                  <a:pt x="456582" y="26161"/>
                </a:moveTo>
                <a:cubicBezTo>
                  <a:pt x="218960" y="33636"/>
                  <a:pt x="26124" y="229223"/>
                  <a:pt x="26124" y="469657"/>
                </a:cubicBezTo>
                <a:cubicBezTo>
                  <a:pt x="26124" y="586759"/>
                  <a:pt x="72156" y="693896"/>
                  <a:pt x="146802" y="773625"/>
                </a:cubicBezTo>
                <a:lnTo>
                  <a:pt x="184124" y="735006"/>
                </a:lnTo>
                <a:cubicBezTo>
                  <a:pt x="119432" y="665243"/>
                  <a:pt x="79622" y="571810"/>
                  <a:pt x="79622" y="469657"/>
                </a:cubicBezTo>
                <a:cubicBezTo>
                  <a:pt x="79622" y="259121"/>
                  <a:pt x="247574" y="87204"/>
                  <a:pt x="456582" y="79730"/>
                </a:cubicBezTo>
                <a:close/>
                <a:moveTo>
                  <a:pt x="469022" y="0"/>
                </a:moveTo>
                <a:cubicBezTo>
                  <a:pt x="727794" y="0"/>
                  <a:pt x="938046" y="210536"/>
                  <a:pt x="938046" y="469657"/>
                </a:cubicBezTo>
                <a:cubicBezTo>
                  <a:pt x="938046" y="597971"/>
                  <a:pt x="885794" y="715074"/>
                  <a:pt x="802440" y="799787"/>
                </a:cubicBezTo>
                <a:cubicBezTo>
                  <a:pt x="801196" y="801032"/>
                  <a:pt x="801196" y="801032"/>
                  <a:pt x="801196" y="801032"/>
                </a:cubicBezTo>
                <a:cubicBezTo>
                  <a:pt x="799952" y="801032"/>
                  <a:pt x="799952" y="801032"/>
                  <a:pt x="799952" y="802278"/>
                </a:cubicBezTo>
                <a:cubicBezTo>
                  <a:pt x="715354" y="886991"/>
                  <a:pt x="598408" y="938067"/>
                  <a:pt x="469022" y="938067"/>
                </a:cubicBezTo>
                <a:cubicBezTo>
                  <a:pt x="339636" y="938067"/>
                  <a:pt x="223936" y="886991"/>
                  <a:pt x="138094" y="802278"/>
                </a:cubicBezTo>
                <a:cubicBezTo>
                  <a:pt x="138094" y="801032"/>
                  <a:pt x="138094" y="801032"/>
                  <a:pt x="138094" y="801032"/>
                </a:cubicBezTo>
                <a:cubicBezTo>
                  <a:pt x="136850" y="801032"/>
                  <a:pt x="136850" y="801032"/>
                  <a:pt x="136850" y="799787"/>
                </a:cubicBezTo>
                <a:cubicBezTo>
                  <a:pt x="52250" y="715074"/>
                  <a:pt x="0" y="597971"/>
                  <a:pt x="0" y="469657"/>
                </a:cubicBezTo>
                <a:cubicBezTo>
                  <a:pt x="0" y="210536"/>
                  <a:pt x="210250" y="0"/>
                  <a:pt x="469022" y="0"/>
                </a:cubicBezTo>
                <a:close/>
              </a:path>
            </a:pathLst>
          </a:custGeom>
          <a:solidFill>
            <a:schemeClr val="accent5"/>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1300">
              <a:solidFill>
                <a:schemeClr val="dk1"/>
              </a:solidFill>
              <a:latin typeface="Poppins"/>
              <a:ea typeface="Poppins"/>
              <a:cs typeface="Poppins"/>
              <a:sym typeface="Poppins"/>
            </a:endParaRPr>
          </a:p>
        </p:txBody>
      </p:sp>
      <p:sp>
        <p:nvSpPr>
          <p:cNvPr id="505" name="Google Shape;505;p75"/>
          <p:cNvSpPr/>
          <p:nvPr/>
        </p:nvSpPr>
        <p:spPr>
          <a:xfrm>
            <a:off x="3166815" y="2963598"/>
            <a:ext cx="336759" cy="334828"/>
          </a:xfrm>
          <a:custGeom>
            <a:rect b="b" l="l" r="r" t="t"/>
            <a:pathLst>
              <a:path extrusionOk="0" h="892874" w="898023">
                <a:moveTo>
                  <a:pt x="418964" y="767781"/>
                </a:moveTo>
                <a:cubicBezTo>
                  <a:pt x="426454" y="767781"/>
                  <a:pt x="432697" y="774023"/>
                  <a:pt x="432697" y="781514"/>
                </a:cubicBezTo>
                <a:lnTo>
                  <a:pt x="432697" y="836445"/>
                </a:lnTo>
                <a:cubicBezTo>
                  <a:pt x="432697" y="843936"/>
                  <a:pt x="426454" y="848930"/>
                  <a:pt x="418964" y="848930"/>
                </a:cubicBezTo>
                <a:cubicBezTo>
                  <a:pt x="412721" y="848930"/>
                  <a:pt x="406479" y="843936"/>
                  <a:pt x="406479" y="836445"/>
                </a:cubicBezTo>
                <a:lnTo>
                  <a:pt x="406479" y="781514"/>
                </a:lnTo>
                <a:cubicBezTo>
                  <a:pt x="406479" y="774023"/>
                  <a:pt x="412721" y="767781"/>
                  <a:pt x="418964" y="767781"/>
                </a:cubicBezTo>
                <a:close/>
                <a:moveTo>
                  <a:pt x="774649" y="529988"/>
                </a:moveTo>
                <a:cubicBezTo>
                  <a:pt x="764654" y="529988"/>
                  <a:pt x="757157" y="534976"/>
                  <a:pt x="753409" y="543705"/>
                </a:cubicBezTo>
                <a:lnTo>
                  <a:pt x="752159" y="544952"/>
                </a:lnTo>
                <a:cubicBezTo>
                  <a:pt x="750910" y="546199"/>
                  <a:pt x="750910" y="546199"/>
                  <a:pt x="750910" y="546199"/>
                </a:cubicBezTo>
                <a:lnTo>
                  <a:pt x="750910" y="552435"/>
                </a:lnTo>
                <a:cubicBezTo>
                  <a:pt x="749660" y="552435"/>
                  <a:pt x="749660" y="552435"/>
                  <a:pt x="750910" y="553682"/>
                </a:cubicBezTo>
                <a:lnTo>
                  <a:pt x="750910" y="554929"/>
                </a:lnTo>
                <a:cubicBezTo>
                  <a:pt x="750910" y="566152"/>
                  <a:pt x="758406" y="574881"/>
                  <a:pt x="769651" y="577375"/>
                </a:cubicBezTo>
                <a:lnTo>
                  <a:pt x="842119" y="592340"/>
                </a:lnTo>
                <a:lnTo>
                  <a:pt x="835871" y="582363"/>
                </a:lnTo>
                <a:cubicBezTo>
                  <a:pt x="829624" y="572387"/>
                  <a:pt x="830874" y="557423"/>
                  <a:pt x="842119" y="551188"/>
                </a:cubicBezTo>
                <a:lnTo>
                  <a:pt x="852114" y="544952"/>
                </a:lnTo>
                <a:lnTo>
                  <a:pt x="778397" y="529988"/>
                </a:lnTo>
                <a:cubicBezTo>
                  <a:pt x="777148" y="529988"/>
                  <a:pt x="775899" y="529988"/>
                  <a:pt x="774649" y="529988"/>
                </a:cubicBezTo>
                <a:close/>
                <a:moveTo>
                  <a:pt x="506021" y="407779"/>
                </a:moveTo>
                <a:lnTo>
                  <a:pt x="449796" y="462648"/>
                </a:lnTo>
                <a:cubicBezTo>
                  <a:pt x="451046" y="465142"/>
                  <a:pt x="452295" y="468883"/>
                  <a:pt x="452295" y="471377"/>
                </a:cubicBezTo>
                <a:lnTo>
                  <a:pt x="528511" y="487589"/>
                </a:lnTo>
                <a:cubicBezTo>
                  <a:pt x="528511" y="485095"/>
                  <a:pt x="528511" y="481354"/>
                  <a:pt x="528511" y="477613"/>
                </a:cubicBezTo>
                <a:cubicBezTo>
                  <a:pt x="528511" y="451425"/>
                  <a:pt x="521014" y="427731"/>
                  <a:pt x="506021" y="407779"/>
                </a:cubicBezTo>
                <a:close/>
                <a:moveTo>
                  <a:pt x="416062" y="365380"/>
                </a:moveTo>
                <a:cubicBezTo>
                  <a:pt x="354839" y="365380"/>
                  <a:pt x="304862" y="415261"/>
                  <a:pt x="304862" y="477613"/>
                </a:cubicBezTo>
                <a:cubicBezTo>
                  <a:pt x="304862" y="539964"/>
                  <a:pt x="354839" y="589846"/>
                  <a:pt x="416062" y="589846"/>
                </a:cubicBezTo>
                <a:cubicBezTo>
                  <a:pt x="466039" y="589846"/>
                  <a:pt x="507270" y="557423"/>
                  <a:pt x="522263" y="513777"/>
                </a:cubicBezTo>
                <a:lnTo>
                  <a:pt x="447297" y="497565"/>
                </a:lnTo>
                <a:cubicBezTo>
                  <a:pt x="441050" y="507542"/>
                  <a:pt x="429805" y="513777"/>
                  <a:pt x="416062" y="513777"/>
                </a:cubicBezTo>
                <a:cubicBezTo>
                  <a:pt x="397320" y="513777"/>
                  <a:pt x="381077" y="497565"/>
                  <a:pt x="381077" y="477613"/>
                </a:cubicBezTo>
                <a:cubicBezTo>
                  <a:pt x="381077" y="457660"/>
                  <a:pt x="397320" y="441449"/>
                  <a:pt x="416062" y="441449"/>
                </a:cubicBezTo>
                <a:cubicBezTo>
                  <a:pt x="422309" y="441449"/>
                  <a:pt x="427306" y="442696"/>
                  <a:pt x="431055" y="443943"/>
                </a:cubicBezTo>
                <a:lnTo>
                  <a:pt x="486030" y="389073"/>
                </a:lnTo>
                <a:cubicBezTo>
                  <a:pt x="481032" y="385332"/>
                  <a:pt x="474785" y="381591"/>
                  <a:pt x="468538" y="377850"/>
                </a:cubicBezTo>
                <a:cubicBezTo>
                  <a:pt x="452295" y="370368"/>
                  <a:pt x="434803" y="365380"/>
                  <a:pt x="416062" y="365380"/>
                </a:cubicBezTo>
                <a:close/>
                <a:moveTo>
                  <a:pt x="603477" y="309263"/>
                </a:moveTo>
                <a:lnTo>
                  <a:pt x="523513" y="389073"/>
                </a:lnTo>
                <a:cubicBezTo>
                  <a:pt x="543504" y="414014"/>
                  <a:pt x="554749" y="443943"/>
                  <a:pt x="554749" y="477613"/>
                </a:cubicBezTo>
                <a:cubicBezTo>
                  <a:pt x="554749" y="483848"/>
                  <a:pt x="554749" y="488836"/>
                  <a:pt x="554749" y="493824"/>
                </a:cubicBezTo>
                <a:lnTo>
                  <a:pt x="665948" y="517518"/>
                </a:lnTo>
                <a:cubicBezTo>
                  <a:pt x="667198" y="505047"/>
                  <a:pt x="668447" y="491330"/>
                  <a:pt x="668447" y="477613"/>
                </a:cubicBezTo>
                <a:cubicBezTo>
                  <a:pt x="668447" y="412767"/>
                  <a:pt x="644708" y="354156"/>
                  <a:pt x="603477" y="309263"/>
                </a:cubicBezTo>
                <a:close/>
                <a:moveTo>
                  <a:pt x="416062" y="226959"/>
                </a:moveTo>
                <a:cubicBezTo>
                  <a:pt x="277374" y="226959"/>
                  <a:pt x="164925" y="339192"/>
                  <a:pt x="164925" y="477613"/>
                </a:cubicBezTo>
                <a:cubicBezTo>
                  <a:pt x="164925" y="616033"/>
                  <a:pt x="277374" y="729513"/>
                  <a:pt x="416062" y="729513"/>
                </a:cubicBezTo>
                <a:cubicBezTo>
                  <a:pt x="533508" y="729513"/>
                  <a:pt x="630964" y="650950"/>
                  <a:pt x="660951" y="542458"/>
                </a:cubicBezTo>
                <a:lnTo>
                  <a:pt x="548502" y="518765"/>
                </a:lnTo>
                <a:cubicBezTo>
                  <a:pt x="531010" y="576128"/>
                  <a:pt x="478533" y="616033"/>
                  <a:pt x="416062" y="616033"/>
                </a:cubicBezTo>
                <a:cubicBezTo>
                  <a:pt x="341096" y="616033"/>
                  <a:pt x="277374" y="554929"/>
                  <a:pt x="277374" y="477613"/>
                </a:cubicBezTo>
                <a:cubicBezTo>
                  <a:pt x="277374" y="400297"/>
                  <a:pt x="341096" y="339192"/>
                  <a:pt x="416062" y="339192"/>
                </a:cubicBezTo>
                <a:cubicBezTo>
                  <a:pt x="438551" y="339192"/>
                  <a:pt x="461041" y="344180"/>
                  <a:pt x="479783" y="354156"/>
                </a:cubicBezTo>
                <a:cubicBezTo>
                  <a:pt x="489778" y="359145"/>
                  <a:pt x="498524" y="364133"/>
                  <a:pt x="506021" y="371615"/>
                </a:cubicBezTo>
                <a:lnTo>
                  <a:pt x="585985" y="291805"/>
                </a:lnTo>
                <a:cubicBezTo>
                  <a:pt x="541005" y="250653"/>
                  <a:pt x="482282" y="226959"/>
                  <a:pt x="416062" y="226959"/>
                </a:cubicBezTo>
                <a:close/>
                <a:moveTo>
                  <a:pt x="700933" y="211995"/>
                </a:moveTo>
                <a:lnTo>
                  <a:pt x="622218" y="291805"/>
                </a:lnTo>
                <a:cubicBezTo>
                  <a:pt x="667198" y="340439"/>
                  <a:pt x="694685" y="405285"/>
                  <a:pt x="694685" y="477613"/>
                </a:cubicBezTo>
                <a:cubicBezTo>
                  <a:pt x="694685" y="492577"/>
                  <a:pt x="693436" y="508789"/>
                  <a:pt x="690937" y="522506"/>
                </a:cubicBezTo>
                <a:lnTo>
                  <a:pt x="729670" y="531235"/>
                </a:lnTo>
                <a:cubicBezTo>
                  <a:pt x="739665" y="511283"/>
                  <a:pt x="762155" y="501306"/>
                  <a:pt x="783395" y="505047"/>
                </a:cubicBezTo>
                <a:lnTo>
                  <a:pt x="804636" y="508789"/>
                </a:lnTo>
                <a:cubicBezTo>
                  <a:pt x="807134" y="498812"/>
                  <a:pt x="807134" y="487589"/>
                  <a:pt x="807134" y="477613"/>
                </a:cubicBezTo>
                <a:cubicBezTo>
                  <a:pt x="807134" y="375356"/>
                  <a:pt x="767153" y="281829"/>
                  <a:pt x="700933" y="211995"/>
                </a:cubicBezTo>
                <a:close/>
                <a:moveTo>
                  <a:pt x="416062" y="88539"/>
                </a:moveTo>
                <a:cubicBezTo>
                  <a:pt x="202408" y="88539"/>
                  <a:pt x="27488" y="263123"/>
                  <a:pt x="27488" y="477613"/>
                </a:cubicBezTo>
                <a:cubicBezTo>
                  <a:pt x="27488" y="692102"/>
                  <a:pt x="202408" y="866686"/>
                  <a:pt x="416062" y="866686"/>
                </a:cubicBezTo>
                <a:cubicBezTo>
                  <a:pt x="583486" y="866686"/>
                  <a:pt x="729670" y="763183"/>
                  <a:pt x="784645" y="607304"/>
                </a:cubicBezTo>
                <a:lnTo>
                  <a:pt x="764654" y="602316"/>
                </a:lnTo>
                <a:cubicBezTo>
                  <a:pt x="742164" y="598575"/>
                  <a:pt x="725921" y="579869"/>
                  <a:pt x="724672" y="557423"/>
                </a:cubicBezTo>
                <a:cubicBezTo>
                  <a:pt x="724672" y="557423"/>
                  <a:pt x="724672" y="557423"/>
                  <a:pt x="724672" y="556176"/>
                </a:cubicBezTo>
                <a:lnTo>
                  <a:pt x="685939" y="548694"/>
                </a:lnTo>
                <a:cubicBezTo>
                  <a:pt x="654704" y="667161"/>
                  <a:pt x="546003" y="755701"/>
                  <a:pt x="416062" y="755701"/>
                </a:cubicBezTo>
                <a:cubicBezTo>
                  <a:pt x="263631" y="755701"/>
                  <a:pt x="138687" y="630998"/>
                  <a:pt x="138687" y="477613"/>
                </a:cubicBezTo>
                <a:cubicBezTo>
                  <a:pt x="138687" y="324228"/>
                  <a:pt x="263631" y="199525"/>
                  <a:pt x="416062" y="199525"/>
                </a:cubicBezTo>
                <a:cubicBezTo>
                  <a:pt x="488529" y="199525"/>
                  <a:pt x="554749" y="226959"/>
                  <a:pt x="603477" y="271852"/>
                </a:cubicBezTo>
                <a:lnTo>
                  <a:pt x="682191" y="193290"/>
                </a:lnTo>
                <a:cubicBezTo>
                  <a:pt x="613472" y="128444"/>
                  <a:pt x="519765" y="88539"/>
                  <a:pt x="416062" y="88539"/>
                </a:cubicBezTo>
                <a:close/>
                <a:moveTo>
                  <a:pt x="827125" y="38658"/>
                </a:moveTo>
                <a:lnTo>
                  <a:pt x="774649" y="91033"/>
                </a:lnTo>
                <a:cubicBezTo>
                  <a:pt x="767153" y="97268"/>
                  <a:pt x="764654" y="109738"/>
                  <a:pt x="770901" y="118468"/>
                </a:cubicBezTo>
                <a:lnTo>
                  <a:pt x="772150" y="119715"/>
                </a:lnTo>
                <a:cubicBezTo>
                  <a:pt x="772150" y="120962"/>
                  <a:pt x="772150" y="120962"/>
                  <a:pt x="773400" y="120962"/>
                </a:cubicBezTo>
                <a:lnTo>
                  <a:pt x="777148" y="125950"/>
                </a:lnTo>
                <a:lnTo>
                  <a:pt x="779647" y="127197"/>
                </a:lnTo>
                <a:cubicBezTo>
                  <a:pt x="788393" y="132185"/>
                  <a:pt x="800887" y="130938"/>
                  <a:pt x="808384" y="123456"/>
                </a:cubicBezTo>
                <a:lnTo>
                  <a:pt x="859611" y="71081"/>
                </a:lnTo>
                <a:lnTo>
                  <a:pt x="849615" y="71081"/>
                </a:lnTo>
                <a:cubicBezTo>
                  <a:pt x="837121" y="71081"/>
                  <a:pt x="827125" y="61104"/>
                  <a:pt x="827125" y="48634"/>
                </a:cubicBezTo>
                <a:close/>
                <a:moveTo>
                  <a:pt x="842119" y="1247"/>
                </a:moveTo>
                <a:cubicBezTo>
                  <a:pt x="848366" y="4988"/>
                  <a:pt x="853364" y="11223"/>
                  <a:pt x="853364" y="18705"/>
                </a:cubicBezTo>
                <a:lnTo>
                  <a:pt x="853364" y="44893"/>
                </a:lnTo>
                <a:lnTo>
                  <a:pt x="879602" y="44893"/>
                </a:lnTo>
                <a:cubicBezTo>
                  <a:pt x="887098" y="44893"/>
                  <a:pt x="893345" y="49881"/>
                  <a:pt x="895844" y="56116"/>
                </a:cubicBezTo>
                <a:cubicBezTo>
                  <a:pt x="899593" y="63598"/>
                  <a:pt x="898343" y="71081"/>
                  <a:pt x="893345" y="76069"/>
                </a:cubicBezTo>
                <a:lnTo>
                  <a:pt x="825876" y="142161"/>
                </a:lnTo>
                <a:cubicBezTo>
                  <a:pt x="815880" y="152138"/>
                  <a:pt x="804636" y="155879"/>
                  <a:pt x="790892" y="155879"/>
                </a:cubicBezTo>
                <a:cubicBezTo>
                  <a:pt x="782146" y="155879"/>
                  <a:pt x="774649" y="154632"/>
                  <a:pt x="767153" y="149643"/>
                </a:cubicBezTo>
                <a:cubicBezTo>
                  <a:pt x="765903" y="149643"/>
                  <a:pt x="764654" y="149643"/>
                  <a:pt x="764654" y="148396"/>
                </a:cubicBezTo>
                <a:lnTo>
                  <a:pt x="719674" y="193290"/>
                </a:lnTo>
                <a:cubicBezTo>
                  <a:pt x="789642" y="268111"/>
                  <a:pt x="832123" y="367874"/>
                  <a:pt x="832123" y="477613"/>
                </a:cubicBezTo>
                <a:cubicBezTo>
                  <a:pt x="832123" y="490083"/>
                  <a:pt x="832123" y="502553"/>
                  <a:pt x="830874" y="515024"/>
                </a:cubicBezTo>
                <a:lnTo>
                  <a:pt x="875853" y="523753"/>
                </a:lnTo>
                <a:cubicBezTo>
                  <a:pt x="883350" y="525000"/>
                  <a:pt x="888348" y="529988"/>
                  <a:pt x="889597" y="537470"/>
                </a:cubicBezTo>
                <a:cubicBezTo>
                  <a:pt x="890846" y="544952"/>
                  <a:pt x="888348" y="552435"/>
                  <a:pt x="882100" y="556176"/>
                </a:cubicBezTo>
                <a:lnTo>
                  <a:pt x="859611" y="571140"/>
                </a:lnTo>
                <a:lnTo>
                  <a:pt x="874604" y="593587"/>
                </a:lnTo>
                <a:cubicBezTo>
                  <a:pt x="879602" y="599822"/>
                  <a:pt x="879602" y="607304"/>
                  <a:pt x="874604" y="613539"/>
                </a:cubicBezTo>
                <a:cubicBezTo>
                  <a:pt x="872105" y="618527"/>
                  <a:pt x="865858" y="621021"/>
                  <a:pt x="859611" y="621021"/>
                </a:cubicBezTo>
                <a:cubicBezTo>
                  <a:pt x="858361" y="621021"/>
                  <a:pt x="857112" y="621021"/>
                  <a:pt x="855862" y="621021"/>
                </a:cubicBezTo>
                <a:lnTo>
                  <a:pt x="809633" y="611045"/>
                </a:lnTo>
                <a:cubicBezTo>
                  <a:pt x="753409" y="779394"/>
                  <a:pt x="595980" y="892874"/>
                  <a:pt x="416062" y="892874"/>
                </a:cubicBezTo>
                <a:cubicBezTo>
                  <a:pt x="187415" y="892874"/>
                  <a:pt x="0" y="707066"/>
                  <a:pt x="0" y="477613"/>
                </a:cubicBezTo>
                <a:cubicBezTo>
                  <a:pt x="0" y="248159"/>
                  <a:pt x="187415" y="62351"/>
                  <a:pt x="416062" y="62351"/>
                </a:cubicBezTo>
                <a:cubicBezTo>
                  <a:pt x="527261" y="62351"/>
                  <a:pt x="627216" y="104750"/>
                  <a:pt x="700933" y="175831"/>
                </a:cubicBezTo>
                <a:lnTo>
                  <a:pt x="747162" y="129691"/>
                </a:lnTo>
                <a:cubicBezTo>
                  <a:pt x="737166" y="110986"/>
                  <a:pt x="740914" y="87292"/>
                  <a:pt x="755908" y="71081"/>
                </a:cubicBezTo>
                <a:lnTo>
                  <a:pt x="822128" y="4988"/>
                </a:lnTo>
                <a:cubicBezTo>
                  <a:pt x="828375" y="0"/>
                  <a:pt x="835871" y="-1247"/>
                  <a:pt x="842119" y="1247"/>
                </a:cubicBezTo>
                <a:close/>
              </a:path>
            </a:pathLst>
          </a:custGeom>
          <a:solidFill>
            <a:schemeClr val="accent2"/>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1300">
              <a:solidFill>
                <a:schemeClr val="dk1"/>
              </a:solidFill>
              <a:latin typeface="Poppins"/>
              <a:ea typeface="Poppins"/>
              <a:cs typeface="Poppins"/>
              <a:sym typeface="Poppins"/>
            </a:endParaRPr>
          </a:p>
        </p:txBody>
      </p:sp>
      <p:sp>
        <p:nvSpPr>
          <p:cNvPr id="506" name="Google Shape;506;p75"/>
          <p:cNvSpPr/>
          <p:nvPr/>
        </p:nvSpPr>
        <p:spPr>
          <a:xfrm>
            <a:off x="4400988" y="1650980"/>
            <a:ext cx="341469" cy="341476"/>
          </a:xfrm>
          <a:custGeom>
            <a:rect b="b" l="l" r="r" t="t"/>
            <a:pathLst>
              <a:path extrusionOk="0" h="910603" w="910583">
                <a:moveTo>
                  <a:pt x="623227" y="708109"/>
                </a:moveTo>
                <a:cubicBezTo>
                  <a:pt x="599592" y="786373"/>
                  <a:pt x="567248" y="847246"/>
                  <a:pt x="527442" y="880788"/>
                </a:cubicBezTo>
                <a:cubicBezTo>
                  <a:pt x="613275" y="865880"/>
                  <a:pt x="690401" y="826127"/>
                  <a:pt x="751355" y="768981"/>
                </a:cubicBezTo>
                <a:cubicBezTo>
                  <a:pt x="711548" y="742893"/>
                  <a:pt x="669254" y="723016"/>
                  <a:pt x="623227" y="708109"/>
                </a:cubicBezTo>
                <a:close/>
                <a:moveTo>
                  <a:pt x="286112" y="708109"/>
                </a:moveTo>
                <a:cubicBezTo>
                  <a:pt x="241329" y="723016"/>
                  <a:pt x="197791" y="742893"/>
                  <a:pt x="159228" y="768981"/>
                </a:cubicBezTo>
                <a:cubicBezTo>
                  <a:pt x="220182" y="826127"/>
                  <a:pt x="296064" y="865880"/>
                  <a:pt x="381898" y="880788"/>
                </a:cubicBezTo>
                <a:cubicBezTo>
                  <a:pt x="342091" y="847246"/>
                  <a:pt x="309748" y="786373"/>
                  <a:pt x="286112" y="708109"/>
                </a:cubicBezTo>
                <a:close/>
                <a:moveTo>
                  <a:pt x="455292" y="683263"/>
                </a:moveTo>
                <a:cubicBezTo>
                  <a:pt x="405533" y="683263"/>
                  <a:pt x="357018" y="689474"/>
                  <a:pt x="309748" y="701897"/>
                </a:cubicBezTo>
                <a:cubicBezTo>
                  <a:pt x="342091" y="812462"/>
                  <a:pt x="396825" y="886999"/>
                  <a:pt x="455292" y="886999"/>
                </a:cubicBezTo>
                <a:cubicBezTo>
                  <a:pt x="513758" y="886999"/>
                  <a:pt x="567248" y="812462"/>
                  <a:pt x="599592" y="701897"/>
                </a:cubicBezTo>
                <a:cubicBezTo>
                  <a:pt x="553565" y="689474"/>
                  <a:pt x="503806" y="683263"/>
                  <a:pt x="455292" y="683263"/>
                </a:cubicBezTo>
                <a:close/>
                <a:moveTo>
                  <a:pt x="656814" y="455923"/>
                </a:moveTo>
                <a:cubicBezTo>
                  <a:pt x="656814" y="540399"/>
                  <a:pt x="646862" y="618663"/>
                  <a:pt x="629447" y="685747"/>
                </a:cubicBezTo>
                <a:cubicBezTo>
                  <a:pt x="677961" y="700655"/>
                  <a:pt x="725232" y="723016"/>
                  <a:pt x="768771" y="751589"/>
                </a:cubicBezTo>
                <a:cubicBezTo>
                  <a:pt x="835945" y="679536"/>
                  <a:pt x="879484" y="585121"/>
                  <a:pt x="885704" y="480769"/>
                </a:cubicBezTo>
                <a:cubicBezTo>
                  <a:pt x="868288" y="470830"/>
                  <a:pt x="784942" y="460892"/>
                  <a:pt x="656814" y="455923"/>
                </a:cubicBezTo>
                <a:close/>
                <a:moveTo>
                  <a:pt x="253769" y="455923"/>
                </a:moveTo>
                <a:cubicBezTo>
                  <a:pt x="124397" y="460892"/>
                  <a:pt x="41051" y="470830"/>
                  <a:pt x="23635" y="480769"/>
                </a:cubicBezTo>
                <a:cubicBezTo>
                  <a:pt x="29855" y="585121"/>
                  <a:pt x="73394" y="679536"/>
                  <a:pt x="141812" y="751589"/>
                </a:cubicBezTo>
                <a:cubicBezTo>
                  <a:pt x="184107" y="723016"/>
                  <a:pt x="231378" y="700655"/>
                  <a:pt x="279892" y="685747"/>
                </a:cubicBezTo>
                <a:cubicBezTo>
                  <a:pt x="262477" y="618663"/>
                  <a:pt x="253769" y="540399"/>
                  <a:pt x="253769" y="455923"/>
                </a:cubicBezTo>
                <a:close/>
                <a:moveTo>
                  <a:pt x="455292" y="452196"/>
                </a:moveTo>
                <a:cubicBezTo>
                  <a:pt x="390605" y="452196"/>
                  <a:pt x="329651" y="452196"/>
                  <a:pt x="277404" y="454680"/>
                </a:cubicBezTo>
                <a:cubicBezTo>
                  <a:pt x="277404" y="454680"/>
                  <a:pt x="276160" y="454680"/>
                  <a:pt x="276160" y="455923"/>
                </a:cubicBezTo>
                <a:cubicBezTo>
                  <a:pt x="276160" y="536672"/>
                  <a:pt x="286112" y="613694"/>
                  <a:pt x="303528" y="678294"/>
                </a:cubicBezTo>
                <a:cubicBezTo>
                  <a:pt x="352042" y="665871"/>
                  <a:pt x="403045" y="659659"/>
                  <a:pt x="455292" y="659659"/>
                </a:cubicBezTo>
                <a:cubicBezTo>
                  <a:pt x="506294" y="659659"/>
                  <a:pt x="557297" y="665871"/>
                  <a:pt x="605811" y="678294"/>
                </a:cubicBezTo>
                <a:cubicBezTo>
                  <a:pt x="623227" y="613694"/>
                  <a:pt x="633179" y="536672"/>
                  <a:pt x="633179" y="455923"/>
                </a:cubicBezTo>
                <a:cubicBezTo>
                  <a:pt x="633179" y="454680"/>
                  <a:pt x="631935" y="454680"/>
                  <a:pt x="631935" y="454680"/>
                </a:cubicBezTo>
                <a:cubicBezTo>
                  <a:pt x="579688" y="452196"/>
                  <a:pt x="519978" y="452196"/>
                  <a:pt x="455292" y="452196"/>
                </a:cubicBezTo>
                <a:close/>
                <a:moveTo>
                  <a:pt x="303528" y="232310"/>
                </a:moveTo>
                <a:cubicBezTo>
                  <a:pt x="288600" y="290697"/>
                  <a:pt x="278648" y="359024"/>
                  <a:pt x="277404" y="431077"/>
                </a:cubicBezTo>
                <a:cubicBezTo>
                  <a:pt x="332139" y="428592"/>
                  <a:pt x="393093" y="427350"/>
                  <a:pt x="455292" y="427350"/>
                </a:cubicBezTo>
                <a:cubicBezTo>
                  <a:pt x="516246" y="427350"/>
                  <a:pt x="577200" y="428592"/>
                  <a:pt x="631935" y="431077"/>
                </a:cubicBezTo>
                <a:cubicBezTo>
                  <a:pt x="630691" y="359024"/>
                  <a:pt x="620739" y="290697"/>
                  <a:pt x="605811" y="232310"/>
                </a:cubicBezTo>
                <a:cubicBezTo>
                  <a:pt x="557297" y="244732"/>
                  <a:pt x="506294" y="252186"/>
                  <a:pt x="455292" y="252186"/>
                </a:cubicBezTo>
                <a:cubicBezTo>
                  <a:pt x="403045" y="252186"/>
                  <a:pt x="352042" y="244732"/>
                  <a:pt x="303528" y="232310"/>
                </a:cubicBezTo>
                <a:close/>
                <a:moveTo>
                  <a:pt x="656814" y="216160"/>
                </a:moveTo>
                <a:cubicBezTo>
                  <a:pt x="646862" y="219887"/>
                  <a:pt x="638154" y="222371"/>
                  <a:pt x="629447" y="226098"/>
                </a:cubicBezTo>
                <a:cubicBezTo>
                  <a:pt x="645618" y="285728"/>
                  <a:pt x="654326" y="356539"/>
                  <a:pt x="655570" y="431077"/>
                </a:cubicBezTo>
                <a:cubicBezTo>
                  <a:pt x="694133" y="433561"/>
                  <a:pt x="730208" y="434804"/>
                  <a:pt x="760063" y="437288"/>
                </a:cubicBezTo>
                <a:cubicBezTo>
                  <a:pt x="828481" y="443500"/>
                  <a:pt x="865800" y="448469"/>
                  <a:pt x="885704" y="455923"/>
                </a:cubicBezTo>
                <a:cubicBezTo>
                  <a:pt x="885704" y="397535"/>
                  <a:pt x="874508" y="340389"/>
                  <a:pt x="852117" y="286971"/>
                </a:cubicBezTo>
                <a:cubicBezTo>
                  <a:pt x="827237" y="335420"/>
                  <a:pt x="802358" y="377658"/>
                  <a:pt x="789918" y="395050"/>
                </a:cubicBezTo>
                <a:cubicBezTo>
                  <a:pt x="786186" y="401262"/>
                  <a:pt x="778723" y="406231"/>
                  <a:pt x="771259" y="406231"/>
                </a:cubicBezTo>
                <a:cubicBezTo>
                  <a:pt x="767527" y="406231"/>
                  <a:pt x="763795" y="404989"/>
                  <a:pt x="761307" y="402504"/>
                </a:cubicBezTo>
                <a:cubicBezTo>
                  <a:pt x="760063" y="402504"/>
                  <a:pt x="758819" y="401262"/>
                  <a:pt x="758819" y="401262"/>
                </a:cubicBezTo>
                <a:cubicBezTo>
                  <a:pt x="757575" y="400019"/>
                  <a:pt x="756331" y="400019"/>
                  <a:pt x="756331" y="400019"/>
                </a:cubicBezTo>
                <a:lnTo>
                  <a:pt x="755087" y="400019"/>
                </a:lnTo>
                <a:cubicBezTo>
                  <a:pt x="755087" y="397535"/>
                  <a:pt x="753843" y="396293"/>
                  <a:pt x="752599" y="395050"/>
                </a:cubicBezTo>
                <a:cubicBezTo>
                  <a:pt x="737672" y="371447"/>
                  <a:pt x="691645" y="295667"/>
                  <a:pt x="661790" y="227340"/>
                </a:cubicBezTo>
                <a:cubicBezTo>
                  <a:pt x="660546" y="224856"/>
                  <a:pt x="659302" y="221129"/>
                  <a:pt x="656814" y="217402"/>
                </a:cubicBezTo>
                <a:close/>
                <a:moveTo>
                  <a:pt x="141812" y="159014"/>
                </a:moveTo>
                <a:cubicBezTo>
                  <a:pt x="68418" y="237279"/>
                  <a:pt x="23635" y="341632"/>
                  <a:pt x="23635" y="455923"/>
                </a:cubicBezTo>
                <a:cubicBezTo>
                  <a:pt x="43539" y="448469"/>
                  <a:pt x="80858" y="443500"/>
                  <a:pt x="149276" y="437288"/>
                </a:cubicBezTo>
                <a:cubicBezTo>
                  <a:pt x="180375" y="434804"/>
                  <a:pt x="215206" y="433561"/>
                  <a:pt x="253769" y="431077"/>
                </a:cubicBezTo>
                <a:cubicBezTo>
                  <a:pt x="255013" y="356539"/>
                  <a:pt x="263721" y="285728"/>
                  <a:pt x="279892" y="226098"/>
                </a:cubicBezTo>
                <a:cubicBezTo>
                  <a:pt x="231378" y="209948"/>
                  <a:pt x="184107" y="187587"/>
                  <a:pt x="141812" y="159014"/>
                </a:cubicBezTo>
                <a:close/>
                <a:moveTo>
                  <a:pt x="771132" y="96179"/>
                </a:moveTo>
                <a:cubicBezTo>
                  <a:pt x="749866" y="96179"/>
                  <a:pt x="732354" y="112282"/>
                  <a:pt x="732354" y="134577"/>
                </a:cubicBezTo>
                <a:cubicBezTo>
                  <a:pt x="732354" y="155634"/>
                  <a:pt x="749866" y="172975"/>
                  <a:pt x="771132" y="172975"/>
                </a:cubicBezTo>
                <a:cubicBezTo>
                  <a:pt x="792397" y="172975"/>
                  <a:pt x="809909" y="155634"/>
                  <a:pt x="809909" y="134577"/>
                </a:cubicBezTo>
                <a:cubicBezTo>
                  <a:pt x="809909" y="112282"/>
                  <a:pt x="792397" y="96179"/>
                  <a:pt x="771132" y="96179"/>
                </a:cubicBezTo>
                <a:close/>
                <a:moveTo>
                  <a:pt x="771132" y="71406"/>
                </a:moveTo>
                <a:cubicBezTo>
                  <a:pt x="806157" y="71406"/>
                  <a:pt x="833676" y="99895"/>
                  <a:pt x="833676" y="134577"/>
                </a:cubicBezTo>
                <a:cubicBezTo>
                  <a:pt x="833676" y="169259"/>
                  <a:pt x="806157" y="196510"/>
                  <a:pt x="771132" y="196510"/>
                </a:cubicBezTo>
                <a:cubicBezTo>
                  <a:pt x="736107" y="196510"/>
                  <a:pt x="708587" y="169259"/>
                  <a:pt x="708587" y="134577"/>
                </a:cubicBezTo>
                <a:cubicBezTo>
                  <a:pt x="708587" y="99895"/>
                  <a:pt x="736107" y="71406"/>
                  <a:pt x="771132" y="71406"/>
                </a:cubicBezTo>
                <a:close/>
                <a:moveTo>
                  <a:pt x="527442" y="29815"/>
                </a:moveTo>
                <a:cubicBezTo>
                  <a:pt x="547345" y="47207"/>
                  <a:pt x="565382" y="70811"/>
                  <a:pt x="581399" y="99850"/>
                </a:cubicBezTo>
                <a:lnTo>
                  <a:pt x="603346" y="146243"/>
                </a:lnTo>
                <a:lnTo>
                  <a:pt x="603887" y="147387"/>
                </a:lnTo>
                <a:cubicBezTo>
                  <a:pt x="610865" y="164527"/>
                  <a:pt x="617318" y="182928"/>
                  <a:pt x="623227" y="202494"/>
                </a:cubicBezTo>
                <a:cubicBezTo>
                  <a:pt x="631935" y="200010"/>
                  <a:pt x="639398" y="196283"/>
                  <a:pt x="648106" y="193798"/>
                </a:cubicBezTo>
                <a:cubicBezTo>
                  <a:pt x="646862" y="192556"/>
                  <a:pt x="646862" y="191314"/>
                  <a:pt x="646862" y="190071"/>
                </a:cubicBezTo>
                <a:cubicBezTo>
                  <a:pt x="645618" y="185102"/>
                  <a:pt x="643130" y="178891"/>
                  <a:pt x="640642" y="172679"/>
                </a:cubicBezTo>
                <a:cubicBezTo>
                  <a:pt x="638154" y="159014"/>
                  <a:pt x="635667" y="147833"/>
                  <a:pt x="635667" y="137895"/>
                </a:cubicBezTo>
                <a:cubicBezTo>
                  <a:pt x="635667" y="134168"/>
                  <a:pt x="635667" y="129199"/>
                  <a:pt x="635667" y="125472"/>
                </a:cubicBezTo>
                <a:lnTo>
                  <a:pt x="635667" y="123114"/>
                </a:lnTo>
                <a:lnTo>
                  <a:pt x="635667" y="122988"/>
                </a:lnTo>
                <a:cubicBezTo>
                  <a:pt x="636911" y="118018"/>
                  <a:pt x="636911" y="114291"/>
                  <a:pt x="638154" y="110565"/>
                </a:cubicBezTo>
                <a:cubicBezTo>
                  <a:pt x="638154" y="109322"/>
                  <a:pt x="638154" y="109322"/>
                  <a:pt x="638154" y="109322"/>
                </a:cubicBezTo>
                <a:cubicBezTo>
                  <a:pt x="639398" y="105595"/>
                  <a:pt x="639398" y="101868"/>
                  <a:pt x="640642" y="99384"/>
                </a:cubicBezTo>
                <a:cubicBezTo>
                  <a:pt x="640642" y="98142"/>
                  <a:pt x="640642" y="96899"/>
                  <a:pt x="640642" y="96899"/>
                </a:cubicBezTo>
                <a:cubicBezTo>
                  <a:pt x="643130" y="93172"/>
                  <a:pt x="644374" y="89446"/>
                  <a:pt x="645618" y="85719"/>
                </a:cubicBezTo>
                <a:cubicBezTo>
                  <a:pt x="645618" y="85719"/>
                  <a:pt x="645618" y="84476"/>
                  <a:pt x="646862" y="83234"/>
                </a:cubicBezTo>
                <a:cubicBezTo>
                  <a:pt x="648106" y="80749"/>
                  <a:pt x="649350" y="77023"/>
                  <a:pt x="651838" y="73296"/>
                </a:cubicBezTo>
                <a:cubicBezTo>
                  <a:pt x="651838" y="72053"/>
                  <a:pt x="651838" y="72053"/>
                  <a:pt x="651838" y="72053"/>
                </a:cubicBezTo>
                <a:cubicBezTo>
                  <a:pt x="613275" y="50934"/>
                  <a:pt x="570980" y="37269"/>
                  <a:pt x="527442" y="29815"/>
                </a:cubicBezTo>
                <a:close/>
                <a:moveTo>
                  <a:pt x="381898" y="29815"/>
                </a:moveTo>
                <a:cubicBezTo>
                  <a:pt x="296064" y="44722"/>
                  <a:pt x="220182" y="85719"/>
                  <a:pt x="159228" y="141622"/>
                </a:cubicBezTo>
                <a:cubicBezTo>
                  <a:pt x="197791" y="167710"/>
                  <a:pt x="241329" y="187587"/>
                  <a:pt x="286112" y="202494"/>
                </a:cubicBezTo>
                <a:cubicBezTo>
                  <a:pt x="309748" y="124230"/>
                  <a:pt x="342091" y="64599"/>
                  <a:pt x="381898" y="29815"/>
                </a:cubicBezTo>
                <a:close/>
                <a:moveTo>
                  <a:pt x="771259" y="26088"/>
                </a:moveTo>
                <a:cubicBezTo>
                  <a:pt x="732696" y="26088"/>
                  <a:pt x="697865" y="44722"/>
                  <a:pt x="677961" y="74538"/>
                </a:cubicBezTo>
                <a:cubicBezTo>
                  <a:pt x="677961" y="74538"/>
                  <a:pt x="677961" y="75780"/>
                  <a:pt x="676717" y="77023"/>
                </a:cubicBezTo>
                <a:cubicBezTo>
                  <a:pt x="675474" y="79507"/>
                  <a:pt x="674230" y="80749"/>
                  <a:pt x="672986" y="83234"/>
                </a:cubicBezTo>
                <a:cubicBezTo>
                  <a:pt x="672986" y="84476"/>
                  <a:pt x="672986" y="85719"/>
                  <a:pt x="671742" y="85719"/>
                </a:cubicBezTo>
                <a:cubicBezTo>
                  <a:pt x="670498" y="88203"/>
                  <a:pt x="669254" y="90688"/>
                  <a:pt x="669254" y="93172"/>
                </a:cubicBezTo>
                <a:cubicBezTo>
                  <a:pt x="668010" y="93172"/>
                  <a:pt x="668010" y="94415"/>
                  <a:pt x="666766" y="94415"/>
                </a:cubicBezTo>
                <a:lnTo>
                  <a:pt x="664167" y="102721"/>
                </a:lnTo>
                <a:lnTo>
                  <a:pt x="660546" y="114291"/>
                </a:lnTo>
                <a:cubicBezTo>
                  <a:pt x="660546" y="115534"/>
                  <a:pt x="660546" y="115534"/>
                  <a:pt x="660546" y="116776"/>
                </a:cubicBezTo>
                <a:cubicBezTo>
                  <a:pt x="660546" y="119261"/>
                  <a:pt x="660546" y="121745"/>
                  <a:pt x="659302" y="124230"/>
                </a:cubicBezTo>
                <a:cubicBezTo>
                  <a:pt x="659302" y="125472"/>
                  <a:pt x="659302" y="125472"/>
                  <a:pt x="659302" y="127957"/>
                </a:cubicBezTo>
                <a:cubicBezTo>
                  <a:pt x="659302" y="130441"/>
                  <a:pt x="659302" y="134168"/>
                  <a:pt x="659302" y="137895"/>
                </a:cubicBezTo>
                <a:cubicBezTo>
                  <a:pt x="659302" y="186345"/>
                  <a:pt x="732696" y="321755"/>
                  <a:pt x="771259" y="380143"/>
                </a:cubicBezTo>
                <a:cubicBezTo>
                  <a:pt x="786186" y="359024"/>
                  <a:pt x="816042" y="309332"/>
                  <a:pt x="839677" y="258398"/>
                </a:cubicBezTo>
                <a:cubicBezTo>
                  <a:pt x="864556" y="209948"/>
                  <a:pt x="884460" y="162741"/>
                  <a:pt x="884460" y="137895"/>
                </a:cubicBezTo>
                <a:cubicBezTo>
                  <a:pt x="884460" y="75780"/>
                  <a:pt x="833457" y="26088"/>
                  <a:pt x="771259" y="26088"/>
                </a:cubicBezTo>
                <a:close/>
                <a:moveTo>
                  <a:pt x="455292" y="23603"/>
                </a:moveTo>
                <a:cubicBezTo>
                  <a:pt x="396825" y="23603"/>
                  <a:pt x="342091" y="98142"/>
                  <a:pt x="309748" y="209948"/>
                </a:cubicBezTo>
                <a:cubicBezTo>
                  <a:pt x="357018" y="222371"/>
                  <a:pt x="405533" y="228583"/>
                  <a:pt x="455292" y="228583"/>
                </a:cubicBezTo>
                <a:lnTo>
                  <a:pt x="491503" y="226275"/>
                </a:lnTo>
                <a:lnTo>
                  <a:pt x="528375" y="223924"/>
                </a:lnTo>
                <a:cubicBezTo>
                  <a:pt x="552632" y="220818"/>
                  <a:pt x="576579" y="216160"/>
                  <a:pt x="599592" y="209948"/>
                </a:cubicBezTo>
                <a:lnTo>
                  <a:pt x="581869" y="161611"/>
                </a:lnTo>
                <a:lnTo>
                  <a:pt x="571622" y="133664"/>
                </a:lnTo>
                <a:cubicBezTo>
                  <a:pt x="540192" y="65531"/>
                  <a:pt x="499141" y="23603"/>
                  <a:pt x="455292" y="23603"/>
                </a:cubicBezTo>
                <a:close/>
                <a:moveTo>
                  <a:pt x="455292" y="0"/>
                </a:moveTo>
                <a:cubicBezTo>
                  <a:pt x="527442" y="0"/>
                  <a:pt x="600836" y="18634"/>
                  <a:pt x="665522" y="52176"/>
                </a:cubicBezTo>
                <a:cubicBezTo>
                  <a:pt x="690401" y="21119"/>
                  <a:pt x="728964" y="1242"/>
                  <a:pt x="771259" y="1242"/>
                </a:cubicBezTo>
                <a:cubicBezTo>
                  <a:pt x="847141" y="1242"/>
                  <a:pt x="908095" y="63357"/>
                  <a:pt x="908095" y="137895"/>
                </a:cubicBezTo>
                <a:cubicBezTo>
                  <a:pt x="908095" y="166468"/>
                  <a:pt x="888192" y="213675"/>
                  <a:pt x="865800" y="260882"/>
                </a:cubicBezTo>
                <a:cubicBezTo>
                  <a:pt x="895655" y="321755"/>
                  <a:pt x="910583" y="387596"/>
                  <a:pt x="910583" y="455923"/>
                </a:cubicBezTo>
                <a:cubicBezTo>
                  <a:pt x="910583" y="462134"/>
                  <a:pt x="910583" y="467103"/>
                  <a:pt x="910583" y="473315"/>
                </a:cubicBezTo>
                <a:cubicBezTo>
                  <a:pt x="910583" y="474557"/>
                  <a:pt x="910583" y="475799"/>
                  <a:pt x="910583" y="478284"/>
                </a:cubicBezTo>
                <a:cubicBezTo>
                  <a:pt x="898143" y="718047"/>
                  <a:pt x="697865" y="910603"/>
                  <a:pt x="455292" y="910603"/>
                </a:cubicBezTo>
                <a:cubicBezTo>
                  <a:pt x="211474" y="910603"/>
                  <a:pt x="12440" y="718047"/>
                  <a:pt x="0" y="478284"/>
                </a:cubicBezTo>
                <a:cubicBezTo>
                  <a:pt x="0" y="475799"/>
                  <a:pt x="0" y="474557"/>
                  <a:pt x="0" y="473315"/>
                </a:cubicBezTo>
                <a:cubicBezTo>
                  <a:pt x="0" y="467103"/>
                  <a:pt x="0" y="462134"/>
                  <a:pt x="0" y="455923"/>
                </a:cubicBezTo>
                <a:cubicBezTo>
                  <a:pt x="0" y="203737"/>
                  <a:pt x="204010" y="0"/>
                  <a:pt x="455292" y="0"/>
                </a:cubicBezTo>
                <a:close/>
              </a:path>
            </a:pathLst>
          </a:custGeom>
          <a:solidFill>
            <a:schemeClr val="accent3"/>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1300">
              <a:solidFill>
                <a:schemeClr val="dk1"/>
              </a:solidFill>
              <a:latin typeface="Poppins"/>
              <a:ea typeface="Poppins"/>
              <a:cs typeface="Poppins"/>
              <a:sym typeface="Poppins"/>
            </a:endParaRPr>
          </a:p>
        </p:txBody>
      </p:sp>
      <p:sp>
        <p:nvSpPr>
          <p:cNvPr id="507" name="Google Shape;507;p75"/>
          <p:cNvSpPr/>
          <p:nvPr/>
        </p:nvSpPr>
        <p:spPr>
          <a:xfrm>
            <a:off x="5622040" y="2808020"/>
            <a:ext cx="374427" cy="374434"/>
          </a:xfrm>
          <a:custGeom>
            <a:rect b="b" l="l" r="r" t="t"/>
            <a:pathLst>
              <a:path extrusionOk="0" h="998491" w="998471">
                <a:moveTo>
                  <a:pt x="496456" y="791000"/>
                </a:moveTo>
                <a:cubicBezTo>
                  <a:pt x="504303" y="791000"/>
                  <a:pt x="509534" y="797304"/>
                  <a:pt x="509534" y="803607"/>
                </a:cubicBezTo>
                <a:lnTo>
                  <a:pt x="509534" y="854035"/>
                </a:lnTo>
                <a:cubicBezTo>
                  <a:pt x="509534" y="860338"/>
                  <a:pt x="504303" y="866642"/>
                  <a:pt x="496456" y="866642"/>
                </a:cubicBezTo>
                <a:cubicBezTo>
                  <a:pt x="488609" y="866642"/>
                  <a:pt x="483378" y="860338"/>
                  <a:pt x="483378" y="854035"/>
                </a:cubicBezTo>
                <a:lnTo>
                  <a:pt x="483378" y="803607"/>
                </a:lnTo>
                <a:cubicBezTo>
                  <a:pt x="483378" y="797304"/>
                  <a:pt x="488609" y="791000"/>
                  <a:pt x="496456" y="791000"/>
                </a:cubicBezTo>
                <a:close/>
                <a:moveTo>
                  <a:pt x="712335" y="704725"/>
                </a:moveTo>
                <a:cubicBezTo>
                  <a:pt x="715663" y="704725"/>
                  <a:pt x="719148" y="706340"/>
                  <a:pt x="721684" y="709572"/>
                </a:cubicBezTo>
                <a:lnTo>
                  <a:pt x="757177" y="744469"/>
                </a:lnTo>
                <a:cubicBezTo>
                  <a:pt x="762248" y="749639"/>
                  <a:pt x="762248" y="758686"/>
                  <a:pt x="757177" y="763856"/>
                </a:cubicBezTo>
                <a:cubicBezTo>
                  <a:pt x="754642" y="766441"/>
                  <a:pt x="750839" y="767734"/>
                  <a:pt x="748304" y="767734"/>
                </a:cubicBezTo>
                <a:cubicBezTo>
                  <a:pt x="744501" y="767734"/>
                  <a:pt x="740698" y="766441"/>
                  <a:pt x="738163" y="763856"/>
                </a:cubicBezTo>
                <a:lnTo>
                  <a:pt x="703937" y="727667"/>
                </a:lnTo>
                <a:cubicBezTo>
                  <a:pt x="697599" y="722497"/>
                  <a:pt x="697599" y="714742"/>
                  <a:pt x="703937" y="709572"/>
                </a:cubicBezTo>
                <a:cubicBezTo>
                  <a:pt x="705839" y="706340"/>
                  <a:pt x="709008" y="704725"/>
                  <a:pt x="712335" y="704725"/>
                </a:cubicBezTo>
                <a:close/>
                <a:moveTo>
                  <a:pt x="286264" y="704725"/>
                </a:moveTo>
                <a:cubicBezTo>
                  <a:pt x="289750" y="704725"/>
                  <a:pt x="293236" y="706340"/>
                  <a:pt x="295771" y="709572"/>
                </a:cubicBezTo>
                <a:cubicBezTo>
                  <a:pt x="300841" y="714742"/>
                  <a:pt x="300841" y="722497"/>
                  <a:pt x="295771" y="727667"/>
                </a:cubicBezTo>
                <a:lnTo>
                  <a:pt x="260277" y="763856"/>
                </a:lnTo>
                <a:cubicBezTo>
                  <a:pt x="257742" y="766441"/>
                  <a:pt x="253939" y="767734"/>
                  <a:pt x="251404" y="767734"/>
                </a:cubicBezTo>
                <a:cubicBezTo>
                  <a:pt x="247601" y="767734"/>
                  <a:pt x="243798" y="766441"/>
                  <a:pt x="241263" y="763856"/>
                </a:cubicBezTo>
                <a:cubicBezTo>
                  <a:pt x="236193" y="758686"/>
                  <a:pt x="236193" y="749639"/>
                  <a:pt x="241263" y="744469"/>
                </a:cubicBezTo>
                <a:lnTo>
                  <a:pt x="276756" y="709572"/>
                </a:lnTo>
                <a:cubicBezTo>
                  <a:pt x="279292" y="706340"/>
                  <a:pt x="282778" y="704725"/>
                  <a:pt x="286264" y="704725"/>
                </a:cubicBezTo>
                <a:close/>
                <a:moveTo>
                  <a:pt x="804852" y="488884"/>
                </a:moveTo>
                <a:lnTo>
                  <a:pt x="854018" y="488884"/>
                </a:lnTo>
                <a:cubicBezTo>
                  <a:pt x="860321" y="488884"/>
                  <a:pt x="866625" y="494855"/>
                  <a:pt x="866625" y="503213"/>
                </a:cubicBezTo>
                <a:cubicBezTo>
                  <a:pt x="866625" y="509184"/>
                  <a:pt x="860321" y="515154"/>
                  <a:pt x="854018" y="515154"/>
                </a:cubicBezTo>
                <a:lnTo>
                  <a:pt x="804852" y="515154"/>
                </a:lnTo>
                <a:cubicBezTo>
                  <a:pt x="796027" y="515154"/>
                  <a:pt x="790984" y="509184"/>
                  <a:pt x="790984" y="503213"/>
                </a:cubicBezTo>
                <a:cubicBezTo>
                  <a:pt x="790984" y="494855"/>
                  <a:pt x="796027" y="488884"/>
                  <a:pt x="804852" y="488884"/>
                </a:cubicBezTo>
                <a:close/>
                <a:moveTo>
                  <a:pt x="144647" y="488884"/>
                </a:moveTo>
                <a:lnTo>
                  <a:pt x="194632" y="488884"/>
                </a:lnTo>
                <a:cubicBezTo>
                  <a:pt x="201041" y="488884"/>
                  <a:pt x="207449" y="494855"/>
                  <a:pt x="207449" y="503213"/>
                </a:cubicBezTo>
                <a:cubicBezTo>
                  <a:pt x="207449" y="509184"/>
                  <a:pt x="201041" y="515154"/>
                  <a:pt x="194632" y="515154"/>
                </a:cubicBezTo>
                <a:lnTo>
                  <a:pt x="144647" y="515154"/>
                </a:lnTo>
                <a:cubicBezTo>
                  <a:pt x="136956" y="515154"/>
                  <a:pt x="131830" y="509184"/>
                  <a:pt x="131830" y="503213"/>
                </a:cubicBezTo>
                <a:cubicBezTo>
                  <a:pt x="131830" y="494855"/>
                  <a:pt x="136956" y="488884"/>
                  <a:pt x="144647" y="488884"/>
                </a:cubicBezTo>
                <a:close/>
                <a:moveTo>
                  <a:pt x="500483" y="481142"/>
                </a:moveTo>
                <a:cubicBezTo>
                  <a:pt x="487968" y="481142"/>
                  <a:pt x="476704" y="491129"/>
                  <a:pt x="476704" y="504862"/>
                </a:cubicBezTo>
                <a:cubicBezTo>
                  <a:pt x="476704" y="517346"/>
                  <a:pt x="487968" y="527334"/>
                  <a:pt x="500483" y="527334"/>
                </a:cubicBezTo>
                <a:cubicBezTo>
                  <a:pt x="512999" y="527334"/>
                  <a:pt x="524263" y="517346"/>
                  <a:pt x="524263" y="504862"/>
                </a:cubicBezTo>
                <a:cubicBezTo>
                  <a:pt x="524263" y="491129"/>
                  <a:pt x="512999" y="481142"/>
                  <a:pt x="500483" y="481142"/>
                </a:cubicBezTo>
                <a:close/>
                <a:moveTo>
                  <a:pt x="500483" y="307609"/>
                </a:moveTo>
                <a:cubicBezTo>
                  <a:pt x="507993" y="307609"/>
                  <a:pt x="512999" y="312603"/>
                  <a:pt x="512999" y="321342"/>
                </a:cubicBezTo>
                <a:lnTo>
                  <a:pt x="512999" y="456173"/>
                </a:lnTo>
                <a:cubicBezTo>
                  <a:pt x="530521" y="461167"/>
                  <a:pt x="544288" y="473651"/>
                  <a:pt x="549294" y="489881"/>
                </a:cubicBezTo>
                <a:lnTo>
                  <a:pt x="733272" y="489881"/>
                </a:lnTo>
                <a:cubicBezTo>
                  <a:pt x="739530" y="489881"/>
                  <a:pt x="745788" y="496123"/>
                  <a:pt x="745788" y="504862"/>
                </a:cubicBezTo>
                <a:cubicBezTo>
                  <a:pt x="745788" y="511104"/>
                  <a:pt x="739530" y="517346"/>
                  <a:pt x="733272" y="517346"/>
                </a:cubicBezTo>
                <a:lnTo>
                  <a:pt x="549294" y="517346"/>
                </a:lnTo>
                <a:cubicBezTo>
                  <a:pt x="543036" y="537321"/>
                  <a:pt x="523011" y="553551"/>
                  <a:pt x="500483" y="553551"/>
                </a:cubicBezTo>
                <a:cubicBezTo>
                  <a:pt x="472949" y="553551"/>
                  <a:pt x="450421" y="531079"/>
                  <a:pt x="450421" y="504862"/>
                </a:cubicBezTo>
                <a:cubicBezTo>
                  <a:pt x="450421" y="481142"/>
                  <a:pt x="466691" y="461167"/>
                  <a:pt x="487968" y="456173"/>
                </a:cubicBezTo>
                <a:lnTo>
                  <a:pt x="487968" y="321342"/>
                </a:lnTo>
                <a:cubicBezTo>
                  <a:pt x="487968" y="312603"/>
                  <a:pt x="492974" y="307609"/>
                  <a:pt x="500483" y="307609"/>
                </a:cubicBezTo>
                <a:close/>
                <a:moveTo>
                  <a:pt x="250770" y="237816"/>
                </a:moveTo>
                <a:cubicBezTo>
                  <a:pt x="254256" y="237816"/>
                  <a:pt x="257742" y="239432"/>
                  <a:pt x="260277" y="242663"/>
                </a:cubicBezTo>
                <a:lnTo>
                  <a:pt x="295771" y="277560"/>
                </a:lnTo>
                <a:cubicBezTo>
                  <a:pt x="300841" y="282730"/>
                  <a:pt x="300841" y="290485"/>
                  <a:pt x="295771" y="296948"/>
                </a:cubicBezTo>
                <a:cubicBezTo>
                  <a:pt x="293235" y="298240"/>
                  <a:pt x="289433" y="300825"/>
                  <a:pt x="286897" y="300825"/>
                </a:cubicBezTo>
                <a:cubicBezTo>
                  <a:pt x="281827" y="300825"/>
                  <a:pt x="279292" y="298240"/>
                  <a:pt x="276756" y="296948"/>
                </a:cubicBezTo>
                <a:lnTo>
                  <a:pt x="241263" y="260758"/>
                </a:lnTo>
                <a:cubicBezTo>
                  <a:pt x="236193" y="255588"/>
                  <a:pt x="236193" y="246541"/>
                  <a:pt x="241263" y="242663"/>
                </a:cubicBezTo>
                <a:cubicBezTo>
                  <a:pt x="243799" y="239432"/>
                  <a:pt x="247284" y="237816"/>
                  <a:pt x="250770" y="237816"/>
                </a:cubicBezTo>
                <a:close/>
                <a:moveTo>
                  <a:pt x="747670" y="237816"/>
                </a:moveTo>
                <a:cubicBezTo>
                  <a:pt x="751156" y="237816"/>
                  <a:pt x="754642" y="239432"/>
                  <a:pt x="757177" y="242663"/>
                </a:cubicBezTo>
                <a:cubicBezTo>
                  <a:pt x="762248" y="246541"/>
                  <a:pt x="762248" y="255588"/>
                  <a:pt x="757177" y="260758"/>
                </a:cubicBezTo>
                <a:lnTo>
                  <a:pt x="721684" y="296948"/>
                </a:lnTo>
                <a:cubicBezTo>
                  <a:pt x="719149" y="298240"/>
                  <a:pt x="716613" y="300825"/>
                  <a:pt x="712811" y="300825"/>
                </a:cubicBezTo>
                <a:cubicBezTo>
                  <a:pt x="709008" y="300825"/>
                  <a:pt x="705205" y="298240"/>
                  <a:pt x="703937" y="296948"/>
                </a:cubicBezTo>
                <a:cubicBezTo>
                  <a:pt x="697599" y="290485"/>
                  <a:pt x="697599" y="282730"/>
                  <a:pt x="703937" y="277560"/>
                </a:cubicBezTo>
                <a:lnTo>
                  <a:pt x="738163" y="242663"/>
                </a:lnTo>
                <a:cubicBezTo>
                  <a:pt x="740698" y="239432"/>
                  <a:pt x="744184" y="237816"/>
                  <a:pt x="747670" y="237816"/>
                </a:cubicBezTo>
                <a:close/>
                <a:moveTo>
                  <a:pt x="496456" y="137329"/>
                </a:moveTo>
                <a:cubicBezTo>
                  <a:pt x="504303" y="137329"/>
                  <a:pt x="509534" y="143632"/>
                  <a:pt x="509534" y="151196"/>
                </a:cubicBezTo>
                <a:lnTo>
                  <a:pt x="509534" y="200363"/>
                </a:lnTo>
                <a:cubicBezTo>
                  <a:pt x="509534" y="206667"/>
                  <a:pt x="504303" y="212970"/>
                  <a:pt x="496456" y="212970"/>
                </a:cubicBezTo>
                <a:cubicBezTo>
                  <a:pt x="488609" y="212970"/>
                  <a:pt x="483378" y="206667"/>
                  <a:pt x="483378" y="200363"/>
                </a:cubicBezTo>
                <a:lnTo>
                  <a:pt x="483378" y="151196"/>
                </a:lnTo>
                <a:cubicBezTo>
                  <a:pt x="483378" y="143632"/>
                  <a:pt x="488609" y="137329"/>
                  <a:pt x="496456" y="137329"/>
                </a:cubicBezTo>
                <a:close/>
                <a:moveTo>
                  <a:pt x="496487" y="114003"/>
                </a:moveTo>
                <a:cubicBezTo>
                  <a:pt x="282599" y="114003"/>
                  <a:pt x="108505" y="288101"/>
                  <a:pt x="108505" y="503237"/>
                </a:cubicBezTo>
                <a:cubicBezTo>
                  <a:pt x="108505" y="715885"/>
                  <a:pt x="282599" y="889983"/>
                  <a:pt x="496487" y="889983"/>
                </a:cubicBezTo>
                <a:cubicBezTo>
                  <a:pt x="710375" y="889983"/>
                  <a:pt x="884470" y="715885"/>
                  <a:pt x="884470" y="503237"/>
                </a:cubicBezTo>
                <a:cubicBezTo>
                  <a:pt x="884470" y="288101"/>
                  <a:pt x="710375" y="114003"/>
                  <a:pt x="496487" y="114003"/>
                </a:cubicBezTo>
                <a:close/>
                <a:moveTo>
                  <a:pt x="496487" y="87889"/>
                </a:moveTo>
                <a:cubicBezTo>
                  <a:pt x="724054" y="87889"/>
                  <a:pt x="910584" y="273179"/>
                  <a:pt x="910584" y="503237"/>
                </a:cubicBezTo>
                <a:cubicBezTo>
                  <a:pt x="910584" y="730808"/>
                  <a:pt x="724054" y="916098"/>
                  <a:pt x="496487" y="916098"/>
                </a:cubicBezTo>
                <a:cubicBezTo>
                  <a:pt x="268921" y="916098"/>
                  <a:pt x="82391" y="730808"/>
                  <a:pt x="82391" y="503237"/>
                </a:cubicBezTo>
                <a:cubicBezTo>
                  <a:pt x="82391" y="273179"/>
                  <a:pt x="268921" y="87889"/>
                  <a:pt x="496487" y="87889"/>
                </a:cubicBezTo>
                <a:close/>
                <a:moveTo>
                  <a:pt x="498614" y="26112"/>
                </a:moveTo>
                <a:cubicBezTo>
                  <a:pt x="237494" y="26112"/>
                  <a:pt x="26112" y="238742"/>
                  <a:pt x="26112" y="499867"/>
                </a:cubicBezTo>
                <a:cubicBezTo>
                  <a:pt x="26112" y="759748"/>
                  <a:pt x="237494" y="972378"/>
                  <a:pt x="498614" y="972378"/>
                </a:cubicBezTo>
                <a:cubicBezTo>
                  <a:pt x="759733" y="972378"/>
                  <a:pt x="971115" y="759748"/>
                  <a:pt x="971115" y="499867"/>
                </a:cubicBezTo>
                <a:cubicBezTo>
                  <a:pt x="971115" y="238742"/>
                  <a:pt x="759733" y="26112"/>
                  <a:pt x="498614" y="26112"/>
                </a:cubicBezTo>
                <a:close/>
                <a:moveTo>
                  <a:pt x="498614" y="0"/>
                </a:moveTo>
                <a:cubicBezTo>
                  <a:pt x="773411" y="0"/>
                  <a:pt x="998471" y="223821"/>
                  <a:pt x="998471" y="499867"/>
                </a:cubicBezTo>
                <a:cubicBezTo>
                  <a:pt x="998471" y="773426"/>
                  <a:pt x="773411" y="998491"/>
                  <a:pt x="498614" y="998491"/>
                </a:cubicBezTo>
                <a:cubicBezTo>
                  <a:pt x="223816" y="998491"/>
                  <a:pt x="0" y="773426"/>
                  <a:pt x="0" y="499867"/>
                </a:cubicBezTo>
                <a:cubicBezTo>
                  <a:pt x="0" y="223821"/>
                  <a:pt x="223816" y="0"/>
                  <a:pt x="498614" y="0"/>
                </a:cubicBezTo>
                <a:close/>
              </a:path>
            </a:pathLst>
          </a:custGeom>
          <a:solidFill>
            <a:schemeClr val="accent4"/>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1300">
              <a:solidFill>
                <a:schemeClr val="dk1"/>
              </a:solidFill>
              <a:highlight>
                <a:schemeClr val="accent5"/>
              </a:highlight>
              <a:latin typeface="Poppins"/>
              <a:ea typeface="Poppins"/>
              <a:cs typeface="Poppins"/>
              <a:sym typeface="Poppins"/>
            </a:endParaRPr>
          </a:p>
        </p:txBody>
      </p:sp>
      <p:sp>
        <p:nvSpPr>
          <p:cNvPr id="508" name="Google Shape;508;p75"/>
          <p:cNvSpPr txBox="1"/>
          <p:nvPr/>
        </p:nvSpPr>
        <p:spPr>
          <a:xfrm>
            <a:off x="570458" y="281809"/>
            <a:ext cx="8003100" cy="404100"/>
          </a:xfrm>
          <a:prstGeom prst="rect">
            <a:avLst/>
          </a:prstGeom>
          <a:noFill/>
          <a:ln>
            <a:noFill/>
          </a:ln>
        </p:spPr>
        <p:txBody>
          <a:bodyPr anchorCtr="0" anchor="b" bIns="17150" lIns="34300" spcFirstLastPara="1" rIns="34300" wrap="square" tIns="17150">
            <a:spAutoFit/>
          </a:bodyPr>
          <a:lstStyle/>
          <a:p>
            <a:pPr indent="0" lvl="0" marL="0" marR="0" rtl="0" algn="ctr">
              <a:spcBef>
                <a:spcPts val="0"/>
              </a:spcBef>
              <a:spcAft>
                <a:spcPts val="0"/>
              </a:spcAft>
              <a:buNone/>
            </a:pPr>
            <a:r>
              <a:rPr b="1" lang="it" sz="2400">
                <a:solidFill>
                  <a:schemeClr val="dk2"/>
                </a:solidFill>
                <a:latin typeface="Poppins"/>
                <a:ea typeface="Poppins"/>
                <a:cs typeface="Poppins"/>
                <a:sym typeface="Poppins"/>
              </a:rPr>
              <a:t>L’importanza della valutazione</a:t>
            </a:r>
            <a:endParaRPr sz="2400"/>
          </a:p>
        </p:txBody>
      </p:sp>
      <p:sp>
        <p:nvSpPr>
          <p:cNvPr id="509" name="Google Shape;509;p75"/>
          <p:cNvSpPr txBox="1"/>
          <p:nvPr/>
        </p:nvSpPr>
        <p:spPr>
          <a:xfrm>
            <a:off x="570459" y="710808"/>
            <a:ext cx="8003100" cy="250200"/>
          </a:xfrm>
          <a:prstGeom prst="rect">
            <a:avLst/>
          </a:prstGeom>
          <a:noFill/>
          <a:ln>
            <a:noFill/>
          </a:ln>
        </p:spPr>
        <p:txBody>
          <a:bodyPr anchorCtr="0" anchor="t" bIns="17150" lIns="34300" spcFirstLastPara="1" rIns="34300" wrap="square" tIns="17150">
            <a:spAutoFit/>
          </a:bodyPr>
          <a:lstStyle/>
          <a:p>
            <a:pPr indent="0" lvl="0" marL="457200" rtl="0" algn="ctr">
              <a:spcBef>
                <a:spcPts val="0"/>
              </a:spcBef>
              <a:spcAft>
                <a:spcPts val="0"/>
              </a:spcAft>
              <a:buNone/>
            </a:pPr>
            <a:r>
              <a:rPr lang="it">
                <a:latin typeface="Lato"/>
                <a:ea typeface="Lato"/>
                <a:cs typeface="Lato"/>
                <a:sym typeface="Lato"/>
              </a:rPr>
              <a:t>Influenza su </a:t>
            </a:r>
            <a:r>
              <a:rPr lang="it">
                <a:latin typeface="Lato"/>
                <a:ea typeface="Lato"/>
                <a:cs typeface="Lato"/>
                <a:sym typeface="Lato"/>
              </a:rPr>
              <a:t>tutto il processo scientifico  </a:t>
            </a:r>
            <a:endParaRPr sz="1100">
              <a:solidFill>
                <a:schemeClr val="dk1"/>
              </a:solidFill>
              <a:latin typeface="Poppins"/>
              <a:ea typeface="Poppins"/>
              <a:cs typeface="Poppins"/>
              <a:sym typeface="Poppins"/>
            </a:endParaRPr>
          </a:p>
        </p:txBody>
      </p:sp>
      <p:sp>
        <p:nvSpPr>
          <p:cNvPr id="510" name="Google Shape;510;p75"/>
          <p:cNvSpPr txBox="1"/>
          <p:nvPr/>
        </p:nvSpPr>
        <p:spPr>
          <a:xfrm>
            <a:off x="1268468" y="1978200"/>
            <a:ext cx="1649700" cy="234600"/>
          </a:xfrm>
          <a:prstGeom prst="rect">
            <a:avLst/>
          </a:prstGeom>
          <a:noFill/>
          <a:ln>
            <a:noFill/>
          </a:ln>
        </p:spPr>
        <p:txBody>
          <a:bodyPr anchorCtr="0" anchor="b" bIns="17150" lIns="34300" spcFirstLastPara="1" rIns="34300" wrap="square" tIns="17150">
            <a:spAutoFit/>
          </a:bodyPr>
          <a:lstStyle/>
          <a:p>
            <a:pPr indent="0" lvl="0" marL="0" marR="0" rtl="0" algn="ctr">
              <a:spcBef>
                <a:spcPts val="0"/>
              </a:spcBef>
              <a:spcAft>
                <a:spcPts val="0"/>
              </a:spcAft>
              <a:buNone/>
            </a:pPr>
            <a:r>
              <a:rPr b="1" lang="it" sz="1300">
                <a:solidFill>
                  <a:schemeClr val="dk2"/>
                </a:solidFill>
                <a:latin typeface="Poppins"/>
                <a:ea typeface="Poppins"/>
                <a:cs typeface="Poppins"/>
                <a:sym typeface="Poppins"/>
              </a:rPr>
              <a:t>Fondi</a:t>
            </a:r>
            <a:endParaRPr sz="500"/>
          </a:p>
        </p:txBody>
      </p:sp>
      <p:sp>
        <p:nvSpPr>
          <p:cNvPr id="511" name="Google Shape;511;p75"/>
          <p:cNvSpPr txBox="1"/>
          <p:nvPr/>
        </p:nvSpPr>
        <p:spPr>
          <a:xfrm>
            <a:off x="1268468" y="2222877"/>
            <a:ext cx="1649700" cy="796500"/>
          </a:xfrm>
          <a:prstGeom prst="rect">
            <a:avLst/>
          </a:prstGeom>
          <a:noFill/>
          <a:ln>
            <a:noFill/>
          </a:ln>
        </p:spPr>
        <p:txBody>
          <a:bodyPr anchorCtr="0" anchor="t" bIns="17150" lIns="34300" spcFirstLastPara="1" rIns="34300" wrap="square" tIns="17150">
            <a:spAutoFit/>
          </a:bodyPr>
          <a:lstStyle/>
          <a:p>
            <a:pPr indent="0" lvl="0" marL="0" marR="0" rtl="0" algn="ctr">
              <a:lnSpc>
                <a:spcPct val="150000"/>
              </a:lnSpc>
              <a:spcBef>
                <a:spcPts val="0"/>
              </a:spcBef>
              <a:spcAft>
                <a:spcPts val="0"/>
              </a:spcAft>
              <a:buNone/>
            </a:pPr>
            <a:r>
              <a:rPr lang="it" sz="900">
                <a:solidFill>
                  <a:schemeClr val="dk1"/>
                </a:solidFill>
                <a:latin typeface="Poppins"/>
                <a:ea typeface="Poppins"/>
                <a:cs typeface="Poppins"/>
                <a:sym typeface="Poppins"/>
              </a:rPr>
              <a:t>Per l’allocazione delle risorse da destinare alla ricerca - dunque la scelta di cosa finanziare</a:t>
            </a:r>
            <a:r>
              <a:rPr lang="it" sz="900">
                <a:solidFill>
                  <a:schemeClr val="dk1"/>
                </a:solidFill>
                <a:latin typeface="Poppins"/>
                <a:ea typeface="Poppins"/>
                <a:cs typeface="Poppins"/>
                <a:sym typeface="Poppins"/>
              </a:rPr>
              <a:t>.</a:t>
            </a:r>
            <a:endParaRPr sz="500"/>
          </a:p>
        </p:txBody>
      </p:sp>
      <p:sp>
        <p:nvSpPr>
          <p:cNvPr id="512" name="Google Shape;512;p75"/>
          <p:cNvSpPr txBox="1"/>
          <p:nvPr/>
        </p:nvSpPr>
        <p:spPr>
          <a:xfrm>
            <a:off x="2506009" y="3350344"/>
            <a:ext cx="1649700" cy="234600"/>
          </a:xfrm>
          <a:prstGeom prst="rect">
            <a:avLst/>
          </a:prstGeom>
          <a:noFill/>
          <a:ln>
            <a:noFill/>
          </a:ln>
        </p:spPr>
        <p:txBody>
          <a:bodyPr anchorCtr="0" anchor="b" bIns="17150" lIns="34300" spcFirstLastPara="1" rIns="34300" wrap="square" tIns="17150">
            <a:spAutoFit/>
          </a:bodyPr>
          <a:lstStyle/>
          <a:p>
            <a:pPr indent="0" lvl="0" marL="0" marR="0" rtl="0" algn="ctr">
              <a:spcBef>
                <a:spcPts val="0"/>
              </a:spcBef>
              <a:spcAft>
                <a:spcPts val="0"/>
              </a:spcAft>
              <a:buNone/>
            </a:pPr>
            <a:r>
              <a:rPr b="1" lang="it" sz="1300">
                <a:solidFill>
                  <a:schemeClr val="dk2"/>
                </a:solidFill>
                <a:latin typeface="Poppins"/>
                <a:ea typeface="Poppins"/>
                <a:cs typeface="Poppins"/>
                <a:sym typeface="Poppins"/>
              </a:rPr>
              <a:t>Selezione</a:t>
            </a:r>
            <a:endParaRPr sz="500"/>
          </a:p>
        </p:txBody>
      </p:sp>
      <p:sp>
        <p:nvSpPr>
          <p:cNvPr id="513" name="Google Shape;513;p75"/>
          <p:cNvSpPr txBox="1"/>
          <p:nvPr/>
        </p:nvSpPr>
        <p:spPr>
          <a:xfrm>
            <a:off x="2506009" y="3595021"/>
            <a:ext cx="1649700" cy="588900"/>
          </a:xfrm>
          <a:prstGeom prst="rect">
            <a:avLst/>
          </a:prstGeom>
          <a:noFill/>
          <a:ln>
            <a:noFill/>
          </a:ln>
        </p:spPr>
        <p:txBody>
          <a:bodyPr anchorCtr="0" anchor="t" bIns="17150" lIns="34300" spcFirstLastPara="1" rIns="34300" wrap="square" tIns="17150">
            <a:spAutoFit/>
          </a:bodyPr>
          <a:lstStyle/>
          <a:p>
            <a:pPr indent="0" lvl="0" marL="0" marR="0" rtl="0" algn="ctr">
              <a:lnSpc>
                <a:spcPct val="150000"/>
              </a:lnSpc>
              <a:spcBef>
                <a:spcPts val="0"/>
              </a:spcBef>
              <a:spcAft>
                <a:spcPts val="0"/>
              </a:spcAft>
              <a:buNone/>
            </a:pPr>
            <a:r>
              <a:rPr lang="it" sz="900">
                <a:solidFill>
                  <a:schemeClr val="dk1"/>
                </a:solidFill>
                <a:latin typeface="Poppins"/>
                <a:ea typeface="Poppins"/>
                <a:cs typeface="Poppins"/>
                <a:sym typeface="Poppins"/>
              </a:rPr>
              <a:t>Per la selezione dei ricercatori e i loro avanzamenti di carriera  </a:t>
            </a:r>
            <a:endParaRPr sz="500"/>
          </a:p>
        </p:txBody>
      </p:sp>
      <p:sp>
        <p:nvSpPr>
          <p:cNvPr id="514" name="Google Shape;514;p75"/>
          <p:cNvSpPr txBox="1"/>
          <p:nvPr/>
        </p:nvSpPr>
        <p:spPr>
          <a:xfrm>
            <a:off x="3743550" y="2054400"/>
            <a:ext cx="1649700" cy="234600"/>
          </a:xfrm>
          <a:prstGeom prst="rect">
            <a:avLst/>
          </a:prstGeom>
          <a:noFill/>
          <a:ln>
            <a:noFill/>
          </a:ln>
        </p:spPr>
        <p:txBody>
          <a:bodyPr anchorCtr="0" anchor="b" bIns="17150" lIns="34300" spcFirstLastPara="1" rIns="34300" wrap="square" tIns="17150">
            <a:spAutoFit/>
          </a:bodyPr>
          <a:lstStyle/>
          <a:p>
            <a:pPr indent="0" lvl="0" marL="0" marR="0" rtl="0" algn="ctr">
              <a:spcBef>
                <a:spcPts val="0"/>
              </a:spcBef>
              <a:spcAft>
                <a:spcPts val="0"/>
              </a:spcAft>
              <a:buNone/>
            </a:pPr>
            <a:r>
              <a:rPr b="1" lang="it" sz="1300">
                <a:solidFill>
                  <a:schemeClr val="dk2"/>
                </a:solidFill>
                <a:latin typeface="Poppins"/>
                <a:ea typeface="Poppins"/>
                <a:cs typeface="Poppins"/>
                <a:sym typeface="Poppins"/>
              </a:rPr>
              <a:t>Istituzioni</a:t>
            </a:r>
            <a:endParaRPr sz="500"/>
          </a:p>
        </p:txBody>
      </p:sp>
      <p:sp>
        <p:nvSpPr>
          <p:cNvPr id="515" name="Google Shape;515;p75"/>
          <p:cNvSpPr txBox="1"/>
          <p:nvPr/>
        </p:nvSpPr>
        <p:spPr>
          <a:xfrm>
            <a:off x="3743550" y="2299077"/>
            <a:ext cx="1649700" cy="381000"/>
          </a:xfrm>
          <a:prstGeom prst="rect">
            <a:avLst/>
          </a:prstGeom>
          <a:noFill/>
          <a:ln>
            <a:noFill/>
          </a:ln>
        </p:spPr>
        <p:txBody>
          <a:bodyPr anchorCtr="0" anchor="t" bIns="17150" lIns="34300" spcFirstLastPara="1" rIns="34300" wrap="square" tIns="17150">
            <a:spAutoFit/>
          </a:bodyPr>
          <a:lstStyle/>
          <a:p>
            <a:pPr indent="0" lvl="0" marL="0" marR="0" rtl="0" algn="ctr">
              <a:lnSpc>
                <a:spcPct val="150000"/>
              </a:lnSpc>
              <a:spcBef>
                <a:spcPts val="0"/>
              </a:spcBef>
              <a:spcAft>
                <a:spcPts val="0"/>
              </a:spcAft>
              <a:buNone/>
            </a:pPr>
            <a:r>
              <a:rPr lang="it" sz="900">
                <a:solidFill>
                  <a:schemeClr val="dk1"/>
                </a:solidFill>
                <a:latin typeface="Poppins"/>
                <a:ea typeface="Poppins"/>
                <a:cs typeface="Poppins"/>
                <a:sym typeface="Poppins"/>
              </a:rPr>
              <a:t>Per la scelta delle istituzioni e dei centri da supportare</a:t>
            </a:r>
            <a:endParaRPr sz="500"/>
          </a:p>
        </p:txBody>
      </p:sp>
      <p:sp>
        <p:nvSpPr>
          <p:cNvPr id="516" name="Google Shape;516;p75"/>
          <p:cNvSpPr txBox="1"/>
          <p:nvPr/>
        </p:nvSpPr>
        <p:spPr>
          <a:xfrm>
            <a:off x="4981092" y="3350344"/>
            <a:ext cx="1649700" cy="234600"/>
          </a:xfrm>
          <a:prstGeom prst="rect">
            <a:avLst/>
          </a:prstGeom>
          <a:noFill/>
          <a:ln>
            <a:noFill/>
          </a:ln>
        </p:spPr>
        <p:txBody>
          <a:bodyPr anchorCtr="0" anchor="b" bIns="17150" lIns="34300" spcFirstLastPara="1" rIns="34300" wrap="square" tIns="17150">
            <a:spAutoFit/>
          </a:bodyPr>
          <a:lstStyle/>
          <a:p>
            <a:pPr indent="0" lvl="0" marL="0" marR="0" rtl="0" algn="ctr">
              <a:spcBef>
                <a:spcPts val="0"/>
              </a:spcBef>
              <a:spcAft>
                <a:spcPts val="0"/>
              </a:spcAft>
              <a:buNone/>
            </a:pPr>
            <a:r>
              <a:rPr b="1" lang="it" sz="1300">
                <a:solidFill>
                  <a:schemeClr val="dk2"/>
                </a:solidFill>
                <a:latin typeface="Poppins"/>
                <a:ea typeface="Poppins"/>
                <a:cs typeface="Poppins"/>
                <a:sym typeface="Poppins"/>
              </a:rPr>
              <a:t>Innovazione</a:t>
            </a:r>
            <a:endParaRPr sz="500"/>
          </a:p>
        </p:txBody>
      </p:sp>
      <p:sp>
        <p:nvSpPr>
          <p:cNvPr id="517" name="Google Shape;517;p75"/>
          <p:cNvSpPr txBox="1"/>
          <p:nvPr/>
        </p:nvSpPr>
        <p:spPr>
          <a:xfrm>
            <a:off x="4981091" y="3595021"/>
            <a:ext cx="1649700" cy="796500"/>
          </a:xfrm>
          <a:prstGeom prst="rect">
            <a:avLst/>
          </a:prstGeom>
          <a:noFill/>
          <a:ln>
            <a:noFill/>
          </a:ln>
        </p:spPr>
        <p:txBody>
          <a:bodyPr anchorCtr="0" anchor="t" bIns="17150" lIns="34300" spcFirstLastPara="1" rIns="34300" wrap="square" tIns="17150">
            <a:spAutoFit/>
          </a:bodyPr>
          <a:lstStyle/>
          <a:p>
            <a:pPr indent="0" lvl="0" marL="0" marR="0" rtl="0" algn="ctr">
              <a:lnSpc>
                <a:spcPct val="150000"/>
              </a:lnSpc>
              <a:spcBef>
                <a:spcPts val="0"/>
              </a:spcBef>
              <a:spcAft>
                <a:spcPts val="0"/>
              </a:spcAft>
              <a:buNone/>
            </a:pPr>
            <a:r>
              <a:rPr lang="it" sz="900">
                <a:solidFill>
                  <a:schemeClr val="dk1"/>
                </a:solidFill>
                <a:latin typeface="Poppins"/>
                <a:ea typeface="Poppins"/>
                <a:cs typeface="Poppins"/>
                <a:sym typeface="Poppins"/>
              </a:rPr>
              <a:t>Il modo di fare scienza è cambiato, per questo bisogna aggiornare il modo di valutarla</a:t>
            </a:r>
            <a:endParaRPr sz="500"/>
          </a:p>
        </p:txBody>
      </p:sp>
      <p:sp>
        <p:nvSpPr>
          <p:cNvPr id="518" name="Google Shape;518;p75"/>
          <p:cNvSpPr txBox="1"/>
          <p:nvPr/>
        </p:nvSpPr>
        <p:spPr>
          <a:xfrm>
            <a:off x="6216926" y="2054400"/>
            <a:ext cx="1649700" cy="234600"/>
          </a:xfrm>
          <a:prstGeom prst="rect">
            <a:avLst/>
          </a:prstGeom>
          <a:noFill/>
          <a:ln>
            <a:noFill/>
          </a:ln>
        </p:spPr>
        <p:txBody>
          <a:bodyPr anchorCtr="0" anchor="b" bIns="17150" lIns="34300" spcFirstLastPara="1" rIns="34300" wrap="square" tIns="17150">
            <a:spAutoFit/>
          </a:bodyPr>
          <a:lstStyle/>
          <a:p>
            <a:pPr indent="0" lvl="0" marL="0" marR="0" rtl="0" algn="ctr">
              <a:spcBef>
                <a:spcPts val="0"/>
              </a:spcBef>
              <a:spcAft>
                <a:spcPts val="0"/>
              </a:spcAft>
              <a:buNone/>
            </a:pPr>
            <a:r>
              <a:rPr b="1" lang="it" sz="1300">
                <a:solidFill>
                  <a:schemeClr val="dk2"/>
                </a:solidFill>
                <a:latin typeface="Poppins"/>
                <a:ea typeface="Poppins"/>
                <a:cs typeface="Poppins"/>
                <a:sym typeface="Poppins"/>
              </a:rPr>
              <a:t>Qualità</a:t>
            </a:r>
            <a:endParaRPr sz="500"/>
          </a:p>
        </p:txBody>
      </p:sp>
      <p:sp>
        <p:nvSpPr>
          <p:cNvPr id="519" name="Google Shape;519;p75"/>
          <p:cNvSpPr txBox="1"/>
          <p:nvPr/>
        </p:nvSpPr>
        <p:spPr>
          <a:xfrm>
            <a:off x="6216925" y="2299077"/>
            <a:ext cx="1649700" cy="588900"/>
          </a:xfrm>
          <a:prstGeom prst="rect">
            <a:avLst/>
          </a:prstGeom>
          <a:noFill/>
          <a:ln>
            <a:noFill/>
          </a:ln>
        </p:spPr>
        <p:txBody>
          <a:bodyPr anchorCtr="0" anchor="t" bIns="17150" lIns="34300" spcFirstLastPara="1" rIns="34300" wrap="square" tIns="17150">
            <a:spAutoFit/>
          </a:bodyPr>
          <a:lstStyle/>
          <a:p>
            <a:pPr indent="0" lvl="0" marL="0" marR="0" rtl="0" algn="ctr">
              <a:lnSpc>
                <a:spcPct val="150000"/>
              </a:lnSpc>
              <a:spcBef>
                <a:spcPts val="0"/>
              </a:spcBef>
              <a:spcAft>
                <a:spcPts val="0"/>
              </a:spcAft>
              <a:buNone/>
            </a:pPr>
            <a:r>
              <a:rPr lang="it" sz="900">
                <a:solidFill>
                  <a:schemeClr val="dk1"/>
                </a:solidFill>
                <a:latin typeface="Poppins"/>
                <a:ea typeface="Poppins"/>
                <a:cs typeface="Poppins"/>
                <a:sym typeface="Poppins"/>
              </a:rPr>
              <a:t>Cosa si misura influenza anche la qualità di quello che si finanzia</a:t>
            </a:r>
            <a:endParaRPr sz="5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76"/>
          <p:cNvSpPr txBox="1"/>
          <p:nvPr>
            <p:ph idx="1" type="body"/>
          </p:nvPr>
        </p:nvSpPr>
        <p:spPr>
          <a:xfrm>
            <a:off x="251520" y="1084145"/>
            <a:ext cx="8640900" cy="839400"/>
          </a:xfrm>
          <a:prstGeom prst="rect">
            <a:avLst/>
          </a:prstGeom>
        </p:spPr>
        <p:txBody>
          <a:bodyPr anchorCtr="0" anchor="t" bIns="45700" lIns="91425" spcFirstLastPara="1" rIns="91425" wrap="square" tIns="45700">
            <a:normAutofit lnSpcReduction="20000"/>
          </a:bodyPr>
          <a:lstStyle/>
          <a:p>
            <a:pPr indent="0" lvl="0" marL="0" rtl="0" algn="just">
              <a:spcBef>
                <a:spcPts val="1000"/>
              </a:spcBef>
              <a:spcAft>
                <a:spcPts val="1200"/>
              </a:spcAft>
              <a:buNone/>
            </a:pPr>
            <a:r>
              <a:rPr b="1" lang="it"/>
              <a:t>DORA</a:t>
            </a:r>
            <a:r>
              <a:rPr lang="it"/>
              <a:t> è un’iniziativa globale che da tempo lavora per trovare nuovi modi di valutazione la ricerca (e in particolare per superare l’IF), che ha raccolto una serie di case studies e partecipa al progetto </a:t>
            </a:r>
            <a:r>
              <a:rPr b="1" lang="it"/>
              <a:t>TARA</a:t>
            </a:r>
            <a:r>
              <a:rPr lang="it"/>
              <a:t> - </a:t>
            </a:r>
            <a:r>
              <a:rPr i="1" lang="it"/>
              <a:t>Tools to Advance Research Assessment</a:t>
            </a:r>
            <a:r>
              <a:rPr lang="it"/>
              <a:t>. Gli enti finanziatori di </a:t>
            </a:r>
            <a:r>
              <a:rPr b="1" lang="it"/>
              <a:t>CoalitionS</a:t>
            </a:r>
            <a:r>
              <a:rPr lang="it"/>
              <a:t> si impegnano a partecipare al rinnovamento dei metodi di valutazione</a:t>
            </a:r>
            <a:endParaRPr/>
          </a:p>
        </p:txBody>
      </p:sp>
      <p:sp>
        <p:nvSpPr>
          <p:cNvPr id="525" name="Google Shape;525;p76"/>
          <p:cNvSpPr txBox="1"/>
          <p:nvPr>
            <p:ph type="title"/>
          </p:nvPr>
        </p:nvSpPr>
        <p:spPr>
          <a:xfrm>
            <a:off x="251520" y="483518"/>
            <a:ext cx="8640900" cy="579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it"/>
              <a:t>Molte le iniziative in corso</a:t>
            </a:r>
            <a:endParaRPr/>
          </a:p>
        </p:txBody>
      </p:sp>
      <p:pic>
        <p:nvPicPr>
          <p:cNvPr id="526" name="Google Shape;526;p76"/>
          <p:cNvPicPr preferRelativeResize="0"/>
          <p:nvPr>
            <p:ph idx="2" type="pic"/>
          </p:nvPr>
        </p:nvPicPr>
        <p:blipFill rotWithShape="1">
          <a:blip r:embed="rId3">
            <a:alphaModFix/>
          </a:blip>
          <a:srcRect b="6140" l="0" r="0" t="6140"/>
          <a:stretch/>
        </p:blipFill>
        <p:spPr>
          <a:xfrm>
            <a:off x="6300192" y="2143186"/>
            <a:ext cx="2589001" cy="2217900"/>
          </a:xfrm>
          <a:prstGeom prst="rect">
            <a:avLst/>
          </a:prstGeom>
        </p:spPr>
      </p:pic>
      <p:pic>
        <p:nvPicPr>
          <p:cNvPr id="527" name="Google Shape;527;p76"/>
          <p:cNvPicPr preferRelativeResize="0"/>
          <p:nvPr>
            <p:ph idx="3" type="pic"/>
          </p:nvPr>
        </p:nvPicPr>
        <p:blipFill rotWithShape="1">
          <a:blip r:embed="rId4">
            <a:alphaModFix/>
          </a:blip>
          <a:srcRect b="3174" l="0" r="0" t="3174"/>
          <a:stretch/>
        </p:blipFill>
        <p:spPr>
          <a:xfrm>
            <a:off x="3270335" y="2143186"/>
            <a:ext cx="2589000" cy="2217900"/>
          </a:xfrm>
          <a:prstGeom prst="rect">
            <a:avLst/>
          </a:prstGeom>
        </p:spPr>
      </p:pic>
      <p:pic>
        <p:nvPicPr>
          <p:cNvPr id="528" name="Google Shape;528;p76"/>
          <p:cNvPicPr preferRelativeResize="0"/>
          <p:nvPr>
            <p:ph idx="4" type="pic"/>
          </p:nvPr>
        </p:nvPicPr>
        <p:blipFill rotWithShape="1">
          <a:blip r:embed="rId5">
            <a:alphaModFix/>
          </a:blip>
          <a:srcRect b="1616" l="0" r="0" t="1616"/>
          <a:stretch/>
        </p:blipFill>
        <p:spPr>
          <a:xfrm>
            <a:off x="240478" y="2143186"/>
            <a:ext cx="2589000" cy="2217899"/>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pic>
        <p:nvPicPr>
          <p:cNvPr id="533" name="Google Shape;533;p77"/>
          <p:cNvPicPr preferRelativeResize="0"/>
          <p:nvPr/>
        </p:nvPicPr>
        <p:blipFill>
          <a:blip r:embed="rId3">
            <a:alphaModFix/>
          </a:blip>
          <a:stretch>
            <a:fillRect/>
          </a:stretch>
        </p:blipFill>
        <p:spPr>
          <a:xfrm rot="-5400000">
            <a:off x="1793437" y="-1793437"/>
            <a:ext cx="5532226" cy="9119099"/>
          </a:xfrm>
          <a:prstGeom prst="rect">
            <a:avLst/>
          </a:prstGeom>
          <a:noFill/>
          <a:ln>
            <a:noFill/>
          </a:ln>
        </p:spPr>
      </p:pic>
      <p:sp>
        <p:nvSpPr>
          <p:cNvPr id="534" name="Google Shape;534;p7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Ma la situazione è ancora frammentata</a:t>
            </a:r>
            <a:endParaRPr/>
          </a:p>
        </p:txBody>
      </p:sp>
      <p:sp>
        <p:nvSpPr>
          <p:cNvPr id="535" name="Google Shape;535;p77"/>
          <p:cNvSpPr txBox="1"/>
          <p:nvPr/>
        </p:nvSpPr>
        <p:spPr>
          <a:xfrm>
            <a:off x="6960150" y="4978350"/>
            <a:ext cx="3090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800">
                <a:solidFill>
                  <a:srgbClr val="111111"/>
                </a:solidFill>
                <a:highlight>
                  <a:srgbClr val="F5F5F5"/>
                </a:highlight>
                <a:latin typeface="Helvetica Neue"/>
                <a:ea typeface="Helvetica Neue"/>
                <a:cs typeface="Helvetica Neue"/>
                <a:sym typeface="Helvetica Neue"/>
              </a:rPr>
              <a:t>Photo by </a:t>
            </a:r>
            <a:r>
              <a:rPr lang="it" sz="800" u="sng">
                <a:solidFill>
                  <a:srgbClr val="767676"/>
                </a:solidFill>
                <a:highlight>
                  <a:srgbClr val="F5F5F5"/>
                </a:highlight>
                <a:latin typeface="Helvetica Neue"/>
                <a:ea typeface="Helvetica Neue"/>
                <a:cs typeface="Helvetica Neue"/>
                <a:sym typeface="Helvetica Neue"/>
                <a:hlinkClick r:id="rId4">
                  <a:extLst>
                    <a:ext uri="{A12FA001-AC4F-418D-AE19-62706E023703}">
                      <ahyp:hlinkClr val="tx"/>
                    </a:ext>
                  </a:extLst>
                </a:hlinkClick>
              </a:rPr>
              <a:t>Peyman Farmani</a:t>
            </a:r>
            <a:r>
              <a:rPr lang="it" sz="800">
                <a:solidFill>
                  <a:srgbClr val="111111"/>
                </a:solidFill>
                <a:highlight>
                  <a:srgbClr val="F5F5F5"/>
                </a:highlight>
                <a:latin typeface="Helvetica Neue"/>
                <a:ea typeface="Helvetica Neue"/>
                <a:cs typeface="Helvetica Neue"/>
                <a:sym typeface="Helvetica Neue"/>
              </a:rPr>
              <a:t> on </a:t>
            </a:r>
            <a:r>
              <a:rPr lang="it" sz="800" u="sng">
                <a:solidFill>
                  <a:srgbClr val="767676"/>
                </a:solidFill>
                <a:highlight>
                  <a:srgbClr val="F5F5F5"/>
                </a:highlight>
                <a:latin typeface="Helvetica Neue"/>
                <a:ea typeface="Helvetica Neue"/>
                <a:cs typeface="Helvetica Neue"/>
                <a:sym typeface="Helvetica Neue"/>
                <a:hlinkClick r:id="rId5">
                  <a:extLst>
                    <a:ext uri="{A12FA001-AC4F-418D-AE19-62706E023703}">
                      <ahyp:hlinkClr val="tx"/>
                    </a:ext>
                  </a:extLst>
                </a:hlinkClick>
              </a:rPr>
              <a:t>Unsplash</a:t>
            </a:r>
            <a:endParaRPr sz="800">
              <a:latin typeface="Playfair Display"/>
              <a:ea typeface="Playfair Display"/>
              <a:cs typeface="Playfair Display"/>
              <a:sym typeface="Playfair Display"/>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pic>
        <p:nvPicPr>
          <p:cNvPr id="540" name="Google Shape;540;p78"/>
          <p:cNvPicPr preferRelativeResize="0"/>
          <p:nvPr/>
        </p:nvPicPr>
        <p:blipFill>
          <a:blip r:embed="rId3">
            <a:alphaModFix/>
          </a:blip>
          <a:stretch>
            <a:fillRect/>
          </a:stretch>
        </p:blipFill>
        <p:spPr>
          <a:xfrm>
            <a:off x="0" y="-661125"/>
            <a:ext cx="9144000" cy="5930099"/>
          </a:xfrm>
          <a:prstGeom prst="rect">
            <a:avLst/>
          </a:prstGeom>
          <a:noFill/>
          <a:ln>
            <a:noFill/>
          </a:ln>
        </p:spPr>
      </p:pic>
      <p:sp>
        <p:nvSpPr>
          <p:cNvPr id="541" name="Google Shape;541;p78"/>
          <p:cNvSpPr txBox="1"/>
          <p:nvPr>
            <p:ph type="title"/>
          </p:nvPr>
        </p:nvSpPr>
        <p:spPr>
          <a:xfrm>
            <a:off x="164200" y="449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Il percorso è avviato ma va velocizzato</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p79"/>
          <p:cNvSpPr/>
          <p:nvPr/>
        </p:nvSpPr>
        <p:spPr>
          <a:xfrm>
            <a:off x="3574772" y="1894079"/>
            <a:ext cx="2000632" cy="2000161"/>
          </a:xfrm>
          <a:custGeom>
            <a:rect b="b" l="l" r="r" t="t"/>
            <a:pathLst>
              <a:path extrusionOk="0" h="4283" w="4283">
                <a:moveTo>
                  <a:pt x="4282" y="2140"/>
                </a:moveTo>
                <a:lnTo>
                  <a:pt x="4282" y="2140"/>
                </a:lnTo>
                <a:cubicBezTo>
                  <a:pt x="4282" y="3323"/>
                  <a:pt x="3323" y="4282"/>
                  <a:pt x="2141" y="4282"/>
                </a:cubicBezTo>
                <a:cubicBezTo>
                  <a:pt x="959" y="4282"/>
                  <a:pt x="0" y="3323"/>
                  <a:pt x="0" y="2140"/>
                </a:cubicBezTo>
                <a:cubicBezTo>
                  <a:pt x="0" y="959"/>
                  <a:pt x="959" y="0"/>
                  <a:pt x="2141" y="0"/>
                </a:cubicBezTo>
                <a:cubicBezTo>
                  <a:pt x="3323" y="0"/>
                  <a:pt x="4282" y="959"/>
                  <a:pt x="4282" y="2140"/>
                </a:cubicBezTo>
              </a:path>
            </a:pathLst>
          </a:custGeom>
          <a:solidFill>
            <a:schemeClr val="dk2"/>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1300">
              <a:solidFill>
                <a:schemeClr val="dk1"/>
              </a:solidFill>
              <a:latin typeface="Poppins"/>
              <a:ea typeface="Poppins"/>
              <a:cs typeface="Poppins"/>
              <a:sym typeface="Poppins"/>
            </a:endParaRPr>
          </a:p>
        </p:txBody>
      </p:sp>
      <p:sp>
        <p:nvSpPr>
          <p:cNvPr id="547" name="Google Shape;547;p79"/>
          <p:cNvSpPr/>
          <p:nvPr/>
        </p:nvSpPr>
        <p:spPr>
          <a:xfrm>
            <a:off x="3698395" y="2017672"/>
            <a:ext cx="1755453" cy="1752968"/>
          </a:xfrm>
          <a:custGeom>
            <a:rect b="b" l="l" r="r" t="t"/>
            <a:pathLst>
              <a:path extrusionOk="0" h="3754" w="3755">
                <a:moveTo>
                  <a:pt x="3754" y="1876"/>
                </a:moveTo>
                <a:lnTo>
                  <a:pt x="3754" y="1876"/>
                </a:lnTo>
                <a:cubicBezTo>
                  <a:pt x="3754" y="2913"/>
                  <a:pt x="2913" y="3753"/>
                  <a:pt x="1877" y="3753"/>
                </a:cubicBezTo>
                <a:cubicBezTo>
                  <a:pt x="841" y="3753"/>
                  <a:pt x="0" y="2913"/>
                  <a:pt x="0" y="1876"/>
                </a:cubicBezTo>
                <a:cubicBezTo>
                  <a:pt x="0" y="840"/>
                  <a:pt x="841" y="0"/>
                  <a:pt x="1877" y="0"/>
                </a:cubicBezTo>
                <a:cubicBezTo>
                  <a:pt x="2913" y="0"/>
                  <a:pt x="3754" y="840"/>
                  <a:pt x="3754" y="1876"/>
                </a:cubicBezTo>
              </a:path>
            </a:pathLst>
          </a:custGeom>
          <a:solidFill>
            <a:schemeClr val="accent5"/>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1300">
              <a:solidFill>
                <a:schemeClr val="dk1"/>
              </a:solidFill>
              <a:latin typeface="Poppins"/>
              <a:ea typeface="Poppins"/>
              <a:cs typeface="Poppins"/>
              <a:sym typeface="Poppins"/>
            </a:endParaRPr>
          </a:p>
        </p:txBody>
      </p:sp>
      <p:sp>
        <p:nvSpPr>
          <p:cNvPr id="548" name="Google Shape;548;p79"/>
          <p:cNvSpPr/>
          <p:nvPr/>
        </p:nvSpPr>
        <p:spPr>
          <a:xfrm>
            <a:off x="706713" y="1197836"/>
            <a:ext cx="1182661" cy="1182377"/>
          </a:xfrm>
          <a:custGeom>
            <a:rect b="b" l="l" r="r" t="t"/>
            <a:pathLst>
              <a:path extrusionOk="0" h="2530" w="2530">
                <a:moveTo>
                  <a:pt x="2529" y="1265"/>
                </a:moveTo>
                <a:lnTo>
                  <a:pt x="2529" y="1265"/>
                </a:lnTo>
                <a:cubicBezTo>
                  <a:pt x="2529" y="1963"/>
                  <a:pt x="1963" y="2529"/>
                  <a:pt x="1265" y="2529"/>
                </a:cubicBezTo>
                <a:cubicBezTo>
                  <a:pt x="566" y="2529"/>
                  <a:pt x="0" y="1963"/>
                  <a:pt x="0" y="1265"/>
                </a:cubicBezTo>
                <a:cubicBezTo>
                  <a:pt x="0" y="567"/>
                  <a:pt x="566" y="0"/>
                  <a:pt x="1265" y="0"/>
                </a:cubicBezTo>
                <a:cubicBezTo>
                  <a:pt x="1963" y="0"/>
                  <a:pt x="2529" y="567"/>
                  <a:pt x="2529" y="1265"/>
                </a:cubicBezTo>
              </a:path>
            </a:pathLst>
          </a:custGeom>
          <a:solidFill>
            <a:schemeClr val="dk2"/>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1300">
              <a:solidFill>
                <a:schemeClr val="dk1"/>
              </a:solidFill>
              <a:latin typeface="Poppins"/>
              <a:ea typeface="Poppins"/>
              <a:cs typeface="Poppins"/>
              <a:sym typeface="Poppins"/>
            </a:endParaRPr>
          </a:p>
        </p:txBody>
      </p:sp>
      <p:sp>
        <p:nvSpPr>
          <p:cNvPr id="549" name="Google Shape;549;p79"/>
          <p:cNvSpPr/>
          <p:nvPr/>
        </p:nvSpPr>
        <p:spPr>
          <a:xfrm>
            <a:off x="797370" y="1288471"/>
            <a:ext cx="1001349" cy="1001107"/>
          </a:xfrm>
          <a:custGeom>
            <a:rect b="b" l="l" r="r" t="t"/>
            <a:pathLst>
              <a:path extrusionOk="0" h="2142" w="2143">
                <a:moveTo>
                  <a:pt x="2142" y="1071"/>
                </a:moveTo>
                <a:lnTo>
                  <a:pt x="2142" y="1071"/>
                </a:lnTo>
                <a:cubicBezTo>
                  <a:pt x="2142" y="1662"/>
                  <a:pt x="1662" y="2141"/>
                  <a:pt x="1071" y="2141"/>
                </a:cubicBezTo>
                <a:cubicBezTo>
                  <a:pt x="480" y="2141"/>
                  <a:pt x="0" y="1662"/>
                  <a:pt x="0" y="1071"/>
                </a:cubicBezTo>
                <a:cubicBezTo>
                  <a:pt x="0" y="479"/>
                  <a:pt x="480" y="0"/>
                  <a:pt x="1071" y="0"/>
                </a:cubicBezTo>
                <a:cubicBezTo>
                  <a:pt x="1662" y="0"/>
                  <a:pt x="2142" y="479"/>
                  <a:pt x="2142" y="1071"/>
                </a:cubicBezTo>
              </a:path>
            </a:pathLst>
          </a:custGeom>
          <a:solidFill>
            <a:schemeClr val="accent1"/>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1300">
              <a:solidFill>
                <a:schemeClr val="dk1"/>
              </a:solidFill>
              <a:latin typeface="Poppins"/>
              <a:ea typeface="Poppins"/>
              <a:cs typeface="Poppins"/>
              <a:sym typeface="Poppins"/>
            </a:endParaRPr>
          </a:p>
        </p:txBody>
      </p:sp>
      <p:sp>
        <p:nvSpPr>
          <p:cNvPr id="550" name="Google Shape;550;p79"/>
          <p:cNvSpPr/>
          <p:nvPr/>
        </p:nvSpPr>
        <p:spPr>
          <a:xfrm>
            <a:off x="706713" y="3410160"/>
            <a:ext cx="1182661" cy="1182377"/>
          </a:xfrm>
          <a:custGeom>
            <a:rect b="b" l="l" r="r" t="t"/>
            <a:pathLst>
              <a:path extrusionOk="0" h="2530" w="2530">
                <a:moveTo>
                  <a:pt x="2529" y="1264"/>
                </a:moveTo>
                <a:lnTo>
                  <a:pt x="2529" y="1264"/>
                </a:lnTo>
                <a:cubicBezTo>
                  <a:pt x="2529" y="1963"/>
                  <a:pt x="1963" y="2529"/>
                  <a:pt x="1265" y="2529"/>
                </a:cubicBezTo>
                <a:cubicBezTo>
                  <a:pt x="566" y="2529"/>
                  <a:pt x="0" y="1963"/>
                  <a:pt x="0" y="1264"/>
                </a:cubicBezTo>
                <a:cubicBezTo>
                  <a:pt x="0" y="567"/>
                  <a:pt x="566" y="0"/>
                  <a:pt x="1265" y="0"/>
                </a:cubicBezTo>
                <a:cubicBezTo>
                  <a:pt x="1963" y="0"/>
                  <a:pt x="2529" y="567"/>
                  <a:pt x="2529" y="1264"/>
                </a:cubicBezTo>
              </a:path>
            </a:pathLst>
          </a:custGeom>
          <a:solidFill>
            <a:schemeClr val="dk2"/>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1300">
              <a:solidFill>
                <a:schemeClr val="dk1"/>
              </a:solidFill>
              <a:latin typeface="Poppins"/>
              <a:ea typeface="Poppins"/>
              <a:cs typeface="Poppins"/>
              <a:sym typeface="Poppins"/>
            </a:endParaRPr>
          </a:p>
        </p:txBody>
      </p:sp>
      <p:sp>
        <p:nvSpPr>
          <p:cNvPr id="551" name="Google Shape;551;p79"/>
          <p:cNvSpPr/>
          <p:nvPr/>
        </p:nvSpPr>
        <p:spPr>
          <a:xfrm>
            <a:off x="797370" y="3500795"/>
            <a:ext cx="1001349" cy="1001107"/>
          </a:xfrm>
          <a:custGeom>
            <a:rect b="b" l="l" r="r" t="t"/>
            <a:pathLst>
              <a:path extrusionOk="0" h="2142" w="2143">
                <a:moveTo>
                  <a:pt x="2142" y="1070"/>
                </a:moveTo>
                <a:lnTo>
                  <a:pt x="2142" y="1070"/>
                </a:lnTo>
                <a:cubicBezTo>
                  <a:pt x="2142" y="1662"/>
                  <a:pt x="1662" y="2141"/>
                  <a:pt x="1071" y="2141"/>
                </a:cubicBezTo>
                <a:cubicBezTo>
                  <a:pt x="480" y="2141"/>
                  <a:pt x="0" y="1662"/>
                  <a:pt x="0" y="1070"/>
                </a:cubicBezTo>
                <a:cubicBezTo>
                  <a:pt x="0" y="480"/>
                  <a:pt x="480" y="0"/>
                  <a:pt x="1071" y="0"/>
                </a:cubicBezTo>
                <a:cubicBezTo>
                  <a:pt x="1662" y="0"/>
                  <a:pt x="2142" y="480"/>
                  <a:pt x="2142" y="1070"/>
                </a:cubicBezTo>
              </a:path>
            </a:pathLst>
          </a:custGeom>
          <a:solidFill>
            <a:schemeClr val="accent2"/>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1300">
              <a:solidFill>
                <a:schemeClr val="dk1"/>
              </a:solidFill>
              <a:latin typeface="Poppins"/>
              <a:ea typeface="Poppins"/>
              <a:cs typeface="Poppins"/>
              <a:sym typeface="Poppins"/>
            </a:endParaRPr>
          </a:p>
        </p:txBody>
      </p:sp>
      <p:sp>
        <p:nvSpPr>
          <p:cNvPr id="552" name="Google Shape;552;p79"/>
          <p:cNvSpPr/>
          <p:nvPr/>
        </p:nvSpPr>
        <p:spPr>
          <a:xfrm>
            <a:off x="7256685" y="1197836"/>
            <a:ext cx="1182661" cy="1182377"/>
          </a:xfrm>
          <a:custGeom>
            <a:rect b="b" l="l" r="r" t="t"/>
            <a:pathLst>
              <a:path extrusionOk="0" h="2530" w="2530">
                <a:moveTo>
                  <a:pt x="2529" y="1265"/>
                </a:moveTo>
                <a:lnTo>
                  <a:pt x="2529" y="1265"/>
                </a:lnTo>
                <a:cubicBezTo>
                  <a:pt x="2529" y="1963"/>
                  <a:pt x="1963" y="2529"/>
                  <a:pt x="1264" y="2529"/>
                </a:cubicBezTo>
                <a:cubicBezTo>
                  <a:pt x="566" y="2529"/>
                  <a:pt x="0" y="1963"/>
                  <a:pt x="0" y="1265"/>
                </a:cubicBezTo>
                <a:cubicBezTo>
                  <a:pt x="0" y="567"/>
                  <a:pt x="566" y="0"/>
                  <a:pt x="1264" y="0"/>
                </a:cubicBezTo>
                <a:cubicBezTo>
                  <a:pt x="1963" y="0"/>
                  <a:pt x="2529" y="567"/>
                  <a:pt x="2529" y="1265"/>
                </a:cubicBezTo>
              </a:path>
            </a:pathLst>
          </a:custGeom>
          <a:solidFill>
            <a:schemeClr val="dk2"/>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1300">
              <a:solidFill>
                <a:schemeClr val="dk1"/>
              </a:solidFill>
              <a:latin typeface="Poppins"/>
              <a:ea typeface="Poppins"/>
              <a:cs typeface="Poppins"/>
              <a:sym typeface="Poppins"/>
            </a:endParaRPr>
          </a:p>
        </p:txBody>
      </p:sp>
      <p:sp>
        <p:nvSpPr>
          <p:cNvPr id="553" name="Google Shape;553;p79"/>
          <p:cNvSpPr/>
          <p:nvPr/>
        </p:nvSpPr>
        <p:spPr>
          <a:xfrm>
            <a:off x="7345281" y="1288471"/>
            <a:ext cx="1001349" cy="1001107"/>
          </a:xfrm>
          <a:custGeom>
            <a:rect b="b" l="l" r="r" t="t"/>
            <a:pathLst>
              <a:path extrusionOk="0" h="2142" w="2143">
                <a:moveTo>
                  <a:pt x="2142" y="1071"/>
                </a:moveTo>
                <a:lnTo>
                  <a:pt x="2142" y="1071"/>
                </a:lnTo>
                <a:cubicBezTo>
                  <a:pt x="2142" y="1662"/>
                  <a:pt x="1663" y="2141"/>
                  <a:pt x="1071" y="2141"/>
                </a:cubicBezTo>
                <a:cubicBezTo>
                  <a:pt x="480" y="2141"/>
                  <a:pt x="0" y="1662"/>
                  <a:pt x="0" y="1071"/>
                </a:cubicBezTo>
                <a:cubicBezTo>
                  <a:pt x="0" y="479"/>
                  <a:pt x="480" y="0"/>
                  <a:pt x="1071" y="0"/>
                </a:cubicBezTo>
                <a:cubicBezTo>
                  <a:pt x="1663" y="0"/>
                  <a:pt x="2142" y="479"/>
                  <a:pt x="2142" y="1071"/>
                </a:cubicBezTo>
              </a:path>
            </a:pathLst>
          </a:custGeom>
          <a:solidFill>
            <a:schemeClr val="accent3"/>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1300">
              <a:solidFill>
                <a:schemeClr val="dk1"/>
              </a:solidFill>
              <a:latin typeface="Poppins"/>
              <a:ea typeface="Poppins"/>
              <a:cs typeface="Poppins"/>
              <a:sym typeface="Poppins"/>
            </a:endParaRPr>
          </a:p>
        </p:txBody>
      </p:sp>
      <p:sp>
        <p:nvSpPr>
          <p:cNvPr id="554" name="Google Shape;554;p79"/>
          <p:cNvSpPr/>
          <p:nvPr/>
        </p:nvSpPr>
        <p:spPr>
          <a:xfrm>
            <a:off x="7256685" y="3410160"/>
            <a:ext cx="1182661" cy="1182377"/>
          </a:xfrm>
          <a:custGeom>
            <a:rect b="b" l="l" r="r" t="t"/>
            <a:pathLst>
              <a:path extrusionOk="0" h="2530" w="2530">
                <a:moveTo>
                  <a:pt x="2529" y="1264"/>
                </a:moveTo>
                <a:lnTo>
                  <a:pt x="2529" y="1264"/>
                </a:lnTo>
                <a:cubicBezTo>
                  <a:pt x="2529" y="1963"/>
                  <a:pt x="1963" y="2529"/>
                  <a:pt x="1264" y="2529"/>
                </a:cubicBezTo>
                <a:cubicBezTo>
                  <a:pt x="566" y="2529"/>
                  <a:pt x="0" y="1963"/>
                  <a:pt x="0" y="1264"/>
                </a:cubicBezTo>
                <a:cubicBezTo>
                  <a:pt x="0" y="567"/>
                  <a:pt x="566" y="0"/>
                  <a:pt x="1264" y="0"/>
                </a:cubicBezTo>
                <a:cubicBezTo>
                  <a:pt x="1963" y="0"/>
                  <a:pt x="2529" y="567"/>
                  <a:pt x="2529" y="1264"/>
                </a:cubicBezTo>
              </a:path>
            </a:pathLst>
          </a:custGeom>
          <a:solidFill>
            <a:schemeClr val="dk2"/>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1300">
              <a:solidFill>
                <a:schemeClr val="dk1"/>
              </a:solidFill>
              <a:latin typeface="Poppins"/>
              <a:ea typeface="Poppins"/>
              <a:cs typeface="Poppins"/>
              <a:sym typeface="Poppins"/>
            </a:endParaRPr>
          </a:p>
        </p:txBody>
      </p:sp>
      <p:sp>
        <p:nvSpPr>
          <p:cNvPr id="555" name="Google Shape;555;p79"/>
          <p:cNvSpPr/>
          <p:nvPr/>
        </p:nvSpPr>
        <p:spPr>
          <a:xfrm>
            <a:off x="7345281" y="3500795"/>
            <a:ext cx="1001349" cy="1001107"/>
          </a:xfrm>
          <a:custGeom>
            <a:rect b="b" l="l" r="r" t="t"/>
            <a:pathLst>
              <a:path extrusionOk="0" h="2142" w="2143">
                <a:moveTo>
                  <a:pt x="2142" y="1070"/>
                </a:moveTo>
                <a:lnTo>
                  <a:pt x="2142" y="1070"/>
                </a:lnTo>
                <a:cubicBezTo>
                  <a:pt x="2142" y="1662"/>
                  <a:pt x="1663" y="2141"/>
                  <a:pt x="1071" y="2141"/>
                </a:cubicBezTo>
                <a:cubicBezTo>
                  <a:pt x="480" y="2141"/>
                  <a:pt x="0" y="1662"/>
                  <a:pt x="0" y="1070"/>
                </a:cubicBezTo>
                <a:cubicBezTo>
                  <a:pt x="0" y="480"/>
                  <a:pt x="480" y="0"/>
                  <a:pt x="1071" y="0"/>
                </a:cubicBezTo>
                <a:cubicBezTo>
                  <a:pt x="1663" y="0"/>
                  <a:pt x="2142" y="480"/>
                  <a:pt x="2142" y="1070"/>
                </a:cubicBezTo>
              </a:path>
            </a:pathLst>
          </a:custGeom>
          <a:solidFill>
            <a:schemeClr val="accent4"/>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1300">
              <a:solidFill>
                <a:schemeClr val="dk1"/>
              </a:solidFill>
              <a:latin typeface="Poppins"/>
              <a:ea typeface="Poppins"/>
              <a:cs typeface="Poppins"/>
              <a:sym typeface="Poppins"/>
            </a:endParaRPr>
          </a:p>
        </p:txBody>
      </p:sp>
      <p:sp>
        <p:nvSpPr>
          <p:cNvPr id="556" name="Google Shape;556;p79"/>
          <p:cNvSpPr txBox="1"/>
          <p:nvPr/>
        </p:nvSpPr>
        <p:spPr>
          <a:xfrm>
            <a:off x="570458" y="281809"/>
            <a:ext cx="8003100" cy="465600"/>
          </a:xfrm>
          <a:prstGeom prst="rect">
            <a:avLst/>
          </a:prstGeom>
          <a:noFill/>
          <a:ln>
            <a:noFill/>
          </a:ln>
        </p:spPr>
        <p:txBody>
          <a:bodyPr anchorCtr="0" anchor="b" bIns="17150" lIns="34300" spcFirstLastPara="1" rIns="34300" wrap="square" tIns="17150">
            <a:spAutoFit/>
          </a:bodyPr>
          <a:lstStyle/>
          <a:p>
            <a:pPr indent="0" lvl="0" marL="0" marR="0" rtl="0" algn="ctr">
              <a:spcBef>
                <a:spcPts val="0"/>
              </a:spcBef>
              <a:spcAft>
                <a:spcPts val="0"/>
              </a:spcAft>
              <a:buNone/>
            </a:pPr>
            <a:r>
              <a:rPr b="1" lang="it" sz="2800">
                <a:solidFill>
                  <a:schemeClr val="dk2"/>
                </a:solidFill>
                <a:latin typeface="Poppins"/>
                <a:ea typeface="Poppins"/>
                <a:cs typeface="Poppins"/>
                <a:sym typeface="Poppins"/>
              </a:rPr>
              <a:t>La CE si sta muovendo</a:t>
            </a:r>
            <a:endParaRPr sz="500"/>
          </a:p>
        </p:txBody>
      </p:sp>
      <p:sp>
        <p:nvSpPr>
          <p:cNvPr id="557" name="Google Shape;557;p79"/>
          <p:cNvSpPr txBox="1"/>
          <p:nvPr/>
        </p:nvSpPr>
        <p:spPr>
          <a:xfrm>
            <a:off x="570459" y="710808"/>
            <a:ext cx="8003100" cy="204000"/>
          </a:xfrm>
          <a:prstGeom prst="rect">
            <a:avLst/>
          </a:prstGeom>
          <a:noFill/>
          <a:ln>
            <a:noFill/>
          </a:ln>
        </p:spPr>
        <p:txBody>
          <a:bodyPr anchorCtr="0" anchor="t" bIns="17150" lIns="34300" spcFirstLastPara="1" rIns="34300" wrap="square" tIns="17150">
            <a:spAutoFit/>
          </a:bodyPr>
          <a:lstStyle/>
          <a:p>
            <a:pPr indent="0" lvl="0" marL="0" marR="0" rtl="0" algn="ctr">
              <a:spcBef>
                <a:spcPts val="0"/>
              </a:spcBef>
              <a:spcAft>
                <a:spcPts val="0"/>
              </a:spcAft>
              <a:buNone/>
            </a:pPr>
            <a:r>
              <a:rPr lang="it" sz="1100">
                <a:solidFill>
                  <a:schemeClr val="dk1"/>
                </a:solidFill>
                <a:latin typeface="Poppins"/>
                <a:ea typeface="Poppins"/>
                <a:cs typeface="Poppins"/>
                <a:sym typeface="Poppins"/>
              </a:rPr>
              <a:t>Cosa succede a livello europeo</a:t>
            </a:r>
            <a:r>
              <a:rPr lang="it" sz="1100">
                <a:solidFill>
                  <a:schemeClr val="dk1"/>
                </a:solidFill>
                <a:latin typeface="Poppins"/>
                <a:ea typeface="Poppins"/>
                <a:cs typeface="Poppins"/>
                <a:sym typeface="Poppins"/>
              </a:rPr>
              <a:t>  </a:t>
            </a:r>
            <a:endParaRPr sz="500"/>
          </a:p>
        </p:txBody>
      </p:sp>
      <p:sp>
        <p:nvSpPr>
          <p:cNvPr id="558" name="Google Shape;558;p79"/>
          <p:cNvSpPr txBox="1"/>
          <p:nvPr/>
        </p:nvSpPr>
        <p:spPr>
          <a:xfrm>
            <a:off x="2027440" y="1368328"/>
            <a:ext cx="1671000" cy="234600"/>
          </a:xfrm>
          <a:prstGeom prst="rect">
            <a:avLst/>
          </a:prstGeom>
          <a:noFill/>
          <a:ln>
            <a:noFill/>
          </a:ln>
        </p:spPr>
        <p:txBody>
          <a:bodyPr anchorCtr="0" anchor="b" bIns="17150" lIns="34300" spcFirstLastPara="1" rIns="34300" wrap="square" tIns="17150">
            <a:spAutoFit/>
          </a:bodyPr>
          <a:lstStyle/>
          <a:p>
            <a:pPr indent="0" lvl="0" marL="0" marR="0" rtl="0" algn="l">
              <a:spcBef>
                <a:spcPts val="0"/>
              </a:spcBef>
              <a:spcAft>
                <a:spcPts val="0"/>
              </a:spcAft>
              <a:buNone/>
            </a:pPr>
            <a:r>
              <a:rPr b="1" lang="it" sz="1300">
                <a:solidFill>
                  <a:schemeClr val="dk2"/>
                </a:solidFill>
                <a:latin typeface="Poppins"/>
                <a:ea typeface="Poppins"/>
                <a:cs typeface="Poppins"/>
                <a:sym typeface="Poppins"/>
              </a:rPr>
              <a:t>Consultazione</a:t>
            </a:r>
            <a:endParaRPr sz="500"/>
          </a:p>
        </p:txBody>
      </p:sp>
      <p:sp>
        <p:nvSpPr>
          <p:cNvPr id="559" name="Google Shape;559;p79"/>
          <p:cNvSpPr txBox="1"/>
          <p:nvPr/>
        </p:nvSpPr>
        <p:spPr>
          <a:xfrm>
            <a:off x="2027441" y="1613002"/>
            <a:ext cx="1671000" cy="588900"/>
          </a:xfrm>
          <a:prstGeom prst="rect">
            <a:avLst/>
          </a:prstGeom>
          <a:noFill/>
          <a:ln>
            <a:noFill/>
          </a:ln>
        </p:spPr>
        <p:txBody>
          <a:bodyPr anchorCtr="0" anchor="t" bIns="17150" lIns="34300" spcFirstLastPara="1" rIns="34300" wrap="square" tIns="17150">
            <a:spAutoFit/>
          </a:bodyPr>
          <a:lstStyle/>
          <a:p>
            <a:pPr indent="0" lvl="0" marL="0" marR="0" rtl="0" algn="l">
              <a:lnSpc>
                <a:spcPct val="150000"/>
              </a:lnSpc>
              <a:spcBef>
                <a:spcPts val="0"/>
              </a:spcBef>
              <a:spcAft>
                <a:spcPts val="0"/>
              </a:spcAft>
              <a:buNone/>
            </a:pPr>
            <a:r>
              <a:rPr lang="it" sz="900">
                <a:solidFill>
                  <a:schemeClr val="dk1"/>
                </a:solidFill>
                <a:latin typeface="Poppins"/>
                <a:ea typeface="Poppins"/>
                <a:cs typeface="Poppins"/>
                <a:sym typeface="Poppins"/>
              </a:rPr>
              <a:t>Da marzo a novembre 2021 sono stati</a:t>
            </a:r>
            <a:r>
              <a:rPr lang="it" sz="900" u="sng">
                <a:solidFill>
                  <a:schemeClr val="hlink"/>
                </a:solidFill>
                <a:latin typeface="Poppins"/>
                <a:ea typeface="Poppins"/>
                <a:cs typeface="Poppins"/>
                <a:sym typeface="Poppins"/>
                <a:hlinkClick r:id="rId3"/>
              </a:rPr>
              <a:t> ascoltati gli stakeholder </a:t>
            </a:r>
            <a:endParaRPr sz="500"/>
          </a:p>
        </p:txBody>
      </p:sp>
      <p:sp>
        <p:nvSpPr>
          <p:cNvPr id="560" name="Google Shape;560;p79"/>
          <p:cNvSpPr txBox="1"/>
          <p:nvPr/>
        </p:nvSpPr>
        <p:spPr>
          <a:xfrm>
            <a:off x="998774" y="1588256"/>
            <a:ext cx="585300" cy="465600"/>
          </a:xfrm>
          <a:prstGeom prst="rect">
            <a:avLst/>
          </a:prstGeom>
          <a:noFill/>
          <a:ln>
            <a:noFill/>
          </a:ln>
        </p:spPr>
        <p:txBody>
          <a:bodyPr anchorCtr="0" anchor="ctr" bIns="17150" lIns="34300" spcFirstLastPara="1" rIns="34300" wrap="square" tIns="17150">
            <a:spAutoFit/>
          </a:bodyPr>
          <a:lstStyle/>
          <a:p>
            <a:pPr indent="0" lvl="0" marL="0" marR="0" rtl="0" algn="ctr">
              <a:spcBef>
                <a:spcPts val="0"/>
              </a:spcBef>
              <a:spcAft>
                <a:spcPts val="0"/>
              </a:spcAft>
              <a:buNone/>
            </a:pPr>
            <a:r>
              <a:rPr b="1" lang="it" sz="2800">
                <a:solidFill>
                  <a:schemeClr val="lt1"/>
                </a:solidFill>
                <a:latin typeface="Poppins"/>
                <a:ea typeface="Poppins"/>
                <a:cs typeface="Poppins"/>
                <a:sym typeface="Poppins"/>
              </a:rPr>
              <a:t>01</a:t>
            </a:r>
            <a:endParaRPr sz="500"/>
          </a:p>
        </p:txBody>
      </p:sp>
      <p:sp>
        <p:nvSpPr>
          <p:cNvPr id="561" name="Google Shape;561;p79"/>
          <p:cNvSpPr txBox="1"/>
          <p:nvPr/>
        </p:nvSpPr>
        <p:spPr>
          <a:xfrm>
            <a:off x="2027440" y="3581269"/>
            <a:ext cx="1671000" cy="234600"/>
          </a:xfrm>
          <a:prstGeom prst="rect">
            <a:avLst/>
          </a:prstGeom>
          <a:noFill/>
          <a:ln>
            <a:noFill/>
          </a:ln>
        </p:spPr>
        <p:txBody>
          <a:bodyPr anchorCtr="0" anchor="b" bIns="17150" lIns="34300" spcFirstLastPara="1" rIns="34300" wrap="square" tIns="17150">
            <a:spAutoFit/>
          </a:bodyPr>
          <a:lstStyle/>
          <a:p>
            <a:pPr indent="0" lvl="0" marL="0" marR="0" rtl="0" algn="l">
              <a:spcBef>
                <a:spcPts val="0"/>
              </a:spcBef>
              <a:spcAft>
                <a:spcPts val="0"/>
              </a:spcAft>
              <a:buNone/>
            </a:pPr>
            <a:r>
              <a:rPr b="1" lang="it" sz="1300">
                <a:solidFill>
                  <a:schemeClr val="dk2"/>
                </a:solidFill>
                <a:latin typeface="Poppins"/>
                <a:ea typeface="Poppins"/>
                <a:cs typeface="Poppins"/>
                <a:sym typeface="Poppins"/>
              </a:rPr>
              <a:t>Report</a:t>
            </a:r>
            <a:endParaRPr sz="500"/>
          </a:p>
        </p:txBody>
      </p:sp>
      <p:sp>
        <p:nvSpPr>
          <p:cNvPr id="562" name="Google Shape;562;p79"/>
          <p:cNvSpPr txBox="1"/>
          <p:nvPr/>
        </p:nvSpPr>
        <p:spPr>
          <a:xfrm>
            <a:off x="2027450" y="3825950"/>
            <a:ext cx="2054400" cy="588900"/>
          </a:xfrm>
          <a:prstGeom prst="rect">
            <a:avLst/>
          </a:prstGeom>
          <a:noFill/>
          <a:ln>
            <a:noFill/>
          </a:ln>
        </p:spPr>
        <p:txBody>
          <a:bodyPr anchorCtr="0" anchor="t" bIns="17150" lIns="34300" spcFirstLastPara="1" rIns="34300" wrap="square" tIns="17150">
            <a:spAutoFit/>
          </a:bodyPr>
          <a:lstStyle/>
          <a:p>
            <a:pPr indent="0" lvl="0" marL="0" marR="0" rtl="0" algn="l">
              <a:lnSpc>
                <a:spcPct val="150000"/>
              </a:lnSpc>
              <a:spcBef>
                <a:spcPts val="0"/>
              </a:spcBef>
              <a:spcAft>
                <a:spcPts val="0"/>
              </a:spcAft>
              <a:buNone/>
            </a:pPr>
            <a:r>
              <a:rPr lang="it" sz="900">
                <a:solidFill>
                  <a:schemeClr val="dk1"/>
                </a:solidFill>
                <a:latin typeface="Poppins"/>
                <a:ea typeface="Poppins"/>
                <a:cs typeface="Poppins"/>
                <a:sym typeface="Poppins"/>
              </a:rPr>
              <a:t>A novembre è stato pubblicato il report “</a:t>
            </a:r>
            <a:r>
              <a:rPr i="1" lang="it" sz="900" u="sng">
                <a:solidFill>
                  <a:schemeClr val="hlink"/>
                </a:solidFill>
                <a:latin typeface="Poppins"/>
                <a:ea typeface="Poppins"/>
                <a:cs typeface="Poppins"/>
                <a:sym typeface="Poppins"/>
                <a:hlinkClick r:id="rId4"/>
              </a:rPr>
              <a:t>Towards a reform of the research assessment system”</a:t>
            </a:r>
            <a:endParaRPr i="1" sz="900">
              <a:solidFill>
                <a:schemeClr val="dk1"/>
              </a:solidFill>
              <a:latin typeface="Poppins"/>
              <a:ea typeface="Poppins"/>
              <a:cs typeface="Poppins"/>
              <a:sym typeface="Poppins"/>
            </a:endParaRPr>
          </a:p>
        </p:txBody>
      </p:sp>
      <p:sp>
        <p:nvSpPr>
          <p:cNvPr id="563" name="Google Shape;563;p79"/>
          <p:cNvSpPr txBox="1"/>
          <p:nvPr/>
        </p:nvSpPr>
        <p:spPr>
          <a:xfrm>
            <a:off x="998774" y="3801198"/>
            <a:ext cx="585300" cy="465600"/>
          </a:xfrm>
          <a:prstGeom prst="rect">
            <a:avLst/>
          </a:prstGeom>
          <a:noFill/>
          <a:ln>
            <a:noFill/>
          </a:ln>
        </p:spPr>
        <p:txBody>
          <a:bodyPr anchorCtr="0" anchor="ctr" bIns="17150" lIns="34300" spcFirstLastPara="1" rIns="34300" wrap="square" tIns="17150">
            <a:spAutoFit/>
          </a:bodyPr>
          <a:lstStyle/>
          <a:p>
            <a:pPr indent="0" lvl="0" marL="0" marR="0" rtl="0" algn="ctr">
              <a:spcBef>
                <a:spcPts val="0"/>
              </a:spcBef>
              <a:spcAft>
                <a:spcPts val="0"/>
              </a:spcAft>
              <a:buNone/>
            </a:pPr>
            <a:r>
              <a:rPr b="1" lang="it" sz="2800">
                <a:solidFill>
                  <a:schemeClr val="lt1"/>
                </a:solidFill>
                <a:latin typeface="Poppins"/>
                <a:ea typeface="Poppins"/>
                <a:cs typeface="Poppins"/>
                <a:sym typeface="Poppins"/>
              </a:rPr>
              <a:t>02</a:t>
            </a:r>
            <a:endParaRPr sz="500"/>
          </a:p>
        </p:txBody>
      </p:sp>
      <p:sp>
        <p:nvSpPr>
          <p:cNvPr id="564" name="Google Shape;564;p79"/>
          <p:cNvSpPr txBox="1"/>
          <p:nvPr/>
        </p:nvSpPr>
        <p:spPr>
          <a:xfrm>
            <a:off x="3903688" y="2639430"/>
            <a:ext cx="1336500" cy="434700"/>
          </a:xfrm>
          <a:prstGeom prst="rect">
            <a:avLst/>
          </a:prstGeom>
          <a:noFill/>
          <a:ln>
            <a:noFill/>
          </a:ln>
        </p:spPr>
        <p:txBody>
          <a:bodyPr anchorCtr="0" anchor="ctr" bIns="17150" lIns="34300" spcFirstLastPara="1" rIns="34300" wrap="square" tIns="17150">
            <a:spAutoFit/>
          </a:bodyPr>
          <a:lstStyle/>
          <a:p>
            <a:pPr indent="0" lvl="0" marL="0" marR="0" rtl="0" algn="ctr">
              <a:spcBef>
                <a:spcPts val="0"/>
              </a:spcBef>
              <a:spcAft>
                <a:spcPts val="0"/>
              </a:spcAft>
              <a:buNone/>
            </a:pPr>
            <a:r>
              <a:rPr b="1" lang="it" sz="1300">
                <a:solidFill>
                  <a:schemeClr val="lt1"/>
                </a:solidFill>
                <a:latin typeface="Poppins"/>
                <a:ea typeface="Poppins"/>
                <a:cs typeface="Poppins"/>
                <a:sym typeface="Poppins"/>
              </a:rPr>
              <a:t>Valutazione della ricerca</a:t>
            </a:r>
            <a:endParaRPr sz="500"/>
          </a:p>
        </p:txBody>
      </p:sp>
      <p:sp>
        <p:nvSpPr>
          <p:cNvPr id="565" name="Google Shape;565;p79"/>
          <p:cNvSpPr txBox="1"/>
          <p:nvPr/>
        </p:nvSpPr>
        <p:spPr>
          <a:xfrm>
            <a:off x="5445612" y="1368328"/>
            <a:ext cx="1671000" cy="234600"/>
          </a:xfrm>
          <a:prstGeom prst="rect">
            <a:avLst/>
          </a:prstGeom>
          <a:noFill/>
          <a:ln>
            <a:noFill/>
          </a:ln>
        </p:spPr>
        <p:txBody>
          <a:bodyPr anchorCtr="0" anchor="b" bIns="17150" lIns="34300" spcFirstLastPara="1" rIns="34300" wrap="square" tIns="17150">
            <a:spAutoFit/>
          </a:bodyPr>
          <a:lstStyle/>
          <a:p>
            <a:pPr indent="0" lvl="0" marL="0" marR="0" rtl="0" algn="r">
              <a:spcBef>
                <a:spcPts val="0"/>
              </a:spcBef>
              <a:spcAft>
                <a:spcPts val="0"/>
              </a:spcAft>
              <a:buNone/>
            </a:pPr>
            <a:r>
              <a:rPr b="1" lang="it" sz="1300">
                <a:solidFill>
                  <a:schemeClr val="dk2"/>
                </a:solidFill>
                <a:latin typeface="Poppins"/>
                <a:ea typeface="Poppins"/>
                <a:cs typeface="Poppins"/>
                <a:sym typeface="Poppins"/>
              </a:rPr>
              <a:t>Incontri bilaterali</a:t>
            </a:r>
            <a:endParaRPr sz="500"/>
          </a:p>
        </p:txBody>
      </p:sp>
      <p:sp>
        <p:nvSpPr>
          <p:cNvPr id="566" name="Google Shape;566;p79"/>
          <p:cNvSpPr txBox="1"/>
          <p:nvPr/>
        </p:nvSpPr>
        <p:spPr>
          <a:xfrm>
            <a:off x="5445613" y="1613003"/>
            <a:ext cx="1671000" cy="588900"/>
          </a:xfrm>
          <a:prstGeom prst="rect">
            <a:avLst/>
          </a:prstGeom>
          <a:noFill/>
          <a:ln>
            <a:noFill/>
          </a:ln>
        </p:spPr>
        <p:txBody>
          <a:bodyPr anchorCtr="0" anchor="t" bIns="17150" lIns="34300" spcFirstLastPara="1" rIns="34300" wrap="square" tIns="17150">
            <a:spAutoFit/>
          </a:bodyPr>
          <a:lstStyle/>
          <a:p>
            <a:pPr indent="0" lvl="0" marL="0" marR="0" rtl="0" algn="r">
              <a:lnSpc>
                <a:spcPct val="150000"/>
              </a:lnSpc>
              <a:spcBef>
                <a:spcPts val="0"/>
              </a:spcBef>
              <a:spcAft>
                <a:spcPts val="0"/>
              </a:spcAft>
              <a:buNone/>
            </a:pPr>
            <a:r>
              <a:rPr lang="it" sz="900">
                <a:solidFill>
                  <a:schemeClr val="dk1"/>
                </a:solidFill>
                <a:latin typeface="Poppins"/>
                <a:ea typeface="Poppins"/>
                <a:cs typeface="Poppins"/>
                <a:sym typeface="Poppins"/>
              </a:rPr>
              <a:t>tra la CE e i rappresentati degli stati membri </a:t>
            </a:r>
            <a:endParaRPr sz="900">
              <a:solidFill>
                <a:schemeClr val="dk1"/>
              </a:solidFill>
              <a:latin typeface="Poppins"/>
              <a:ea typeface="Poppins"/>
              <a:cs typeface="Poppins"/>
              <a:sym typeface="Poppins"/>
            </a:endParaRPr>
          </a:p>
          <a:p>
            <a:pPr indent="0" lvl="0" marL="0" marR="0" rtl="0" algn="r">
              <a:lnSpc>
                <a:spcPct val="150000"/>
              </a:lnSpc>
              <a:spcBef>
                <a:spcPts val="0"/>
              </a:spcBef>
              <a:spcAft>
                <a:spcPts val="0"/>
              </a:spcAft>
              <a:buNone/>
            </a:pPr>
            <a:r>
              <a:rPr lang="it" sz="900">
                <a:solidFill>
                  <a:schemeClr val="dk1"/>
                </a:solidFill>
                <a:latin typeface="Poppins"/>
                <a:ea typeface="Poppins"/>
                <a:cs typeface="Poppins"/>
                <a:sym typeface="Poppins"/>
              </a:rPr>
              <a:t>(per l'Italia MUR e ANVUR)</a:t>
            </a:r>
            <a:endParaRPr sz="500"/>
          </a:p>
        </p:txBody>
      </p:sp>
      <p:sp>
        <p:nvSpPr>
          <p:cNvPr id="567" name="Google Shape;567;p79"/>
          <p:cNvSpPr txBox="1"/>
          <p:nvPr/>
        </p:nvSpPr>
        <p:spPr>
          <a:xfrm>
            <a:off x="7559884" y="1588256"/>
            <a:ext cx="585300" cy="465600"/>
          </a:xfrm>
          <a:prstGeom prst="rect">
            <a:avLst/>
          </a:prstGeom>
          <a:noFill/>
          <a:ln>
            <a:noFill/>
          </a:ln>
        </p:spPr>
        <p:txBody>
          <a:bodyPr anchorCtr="0" anchor="ctr" bIns="17150" lIns="34300" spcFirstLastPara="1" rIns="34300" wrap="square" tIns="17150">
            <a:spAutoFit/>
          </a:bodyPr>
          <a:lstStyle/>
          <a:p>
            <a:pPr indent="0" lvl="0" marL="0" marR="0" rtl="0" algn="ctr">
              <a:spcBef>
                <a:spcPts val="0"/>
              </a:spcBef>
              <a:spcAft>
                <a:spcPts val="0"/>
              </a:spcAft>
              <a:buNone/>
            </a:pPr>
            <a:r>
              <a:rPr b="1" lang="it" sz="2800">
                <a:solidFill>
                  <a:schemeClr val="lt1"/>
                </a:solidFill>
                <a:latin typeface="Poppins"/>
                <a:ea typeface="Poppins"/>
                <a:cs typeface="Poppins"/>
                <a:sym typeface="Poppins"/>
              </a:rPr>
              <a:t>03</a:t>
            </a:r>
            <a:endParaRPr sz="500"/>
          </a:p>
        </p:txBody>
      </p:sp>
      <p:sp>
        <p:nvSpPr>
          <p:cNvPr id="568" name="Google Shape;568;p79"/>
          <p:cNvSpPr txBox="1"/>
          <p:nvPr/>
        </p:nvSpPr>
        <p:spPr>
          <a:xfrm>
            <a:off x="5445612" y="3581266"/>
            <a:ext cx="1671000" cy="634800"/>
          </a:xfrm>
          <a:prstGeom prst="rect">
            <a:avLst/>
          </a:prstGeom>
          <a:noFill/>
          <a:ln>
            <a:noFill/>
          </a:ln>
        </p:spPr>
        <p:txBody>
          <a:bodyPr anchorCtr="0" anchor="b" bIns="17150" lIns="34300" spcFirstLastPara="1" rIns="34300" wrap="square" tIns="17150">
            <a:spAutoFit/>
          </a:bodyPr>
          <a:lstStyle/>
          <a:p>
            <a:pPr indent="0" lvl="0" marL="0" marR="0" rtl="0" algn="r">
              <a:spcBef>
                <a:spcPts val="0"/>
              </a:spcBef>
              <a:spcAft>
                <a:spcPts val="0"/>
              </a:spcAft>
              <a:buNone/>
            </a:pPr>
            <a:r>
              <a:rPr b="1" lang="it" sz="1300">
                <a:solidFill>
                  <a:schemeClr val="dk2"/>
                </a:solidFill>
                <a:latin typeface="Poppins"/>
                <a:ea typeface="Poppins"/>
                <a:cs typeface="Poppins"/>
                <a:sym typeface="Poppins"/>
              </a:rPr>
              <a:t>Stakeholder</a:t>
            </a:r>
            <a:endParaRPr b="1" sz="1300">
              <a:solidFill>
                <a:schemeClr val="dk2"/>
              </a:solidFill>
              <a:latin typeface="Poppins"/>
              <a:ea typeface="Poppins"/>
              <a:cs typeface="Poppins"/>
              <a:sym typeface="Poppins"/>
            </a:endParaRPr>
          </a:p>
          <a:p>
            <a:pPr indent="0" lvl="0" marL="0" marR="0" rtl="0" algn="r">
              <a:spcBef>
                <a:spcPts val="0"/>
              </a:spcBef>
              <a:spcAft>
                <a:spcPts val="0"/>
              </a:spcAft>
              <a:buNone/>
            </a:pPr>
            <a:r>
              <a:rPr b="1" lang="it" sz="1300">
                <a:solidFill>
                  <a:schemeClr val="dk2"/>
                </a:solidFill>
                <a:latin typeface="Poppins"/>
                <a:ea typeface="Poppins"/>
                <a:cs typeface="Poppins"/>
                <a:sym typeface="Poppins"/>
              </a:rPr>
              <a:t>Meeting </a:t>
            </a:r>
            <a:endParaRPr b="1" sz="1300">
              <a:solidFill>
                <a:schemeClr val="dk2"/>
              </a:solidFill>
              <a:latin typeface="Poppins"/>
              <a:ea typeface="Poppins"/>
              <a:cs typeface="Poppins"/>
              <a:sym typeface="Poppins"/>
            </a:endParaRPr>
          </a:p>
          <a:p>
            <a:pPr indent="0" lvl="0" marL="0" marR="0" rtl="0" algn="r">
              <a:spcBef>
                <a:spcPts val="0"/>
              </a:spcBef>
              <a:spcAft>
                <a:spcPts val="0"/>
              </a:spcAft>
              <a:buNone/>
            </a:pPr>
            <a:r>
              <a:t/>
            </a:r>
            <a:endParaRPr b="1" sz="1300">
              <a:solidFill>
                <a:schemeClr val="dk2"/>
              </a:solidFill>
              <a:latin typeface="Poppins"/>
              <a:ea typeface="Poppins"/>
              <a:cs typeface="Poppins"/>
              <a:sym typeface="Poppins"/>
            </a:endParaRPr>
          </a:p>
        </p:txBody>
      </p:sp>
      <p:sp>
        <p:nvSpPr>
          <p:cNvPr id="569" name="Google Shape;569;p79"/>
          <p:cNvSpPr txBox="1"/>
          <p:nvPr/>
        </p:nvSpPr>
        <p:spPr>
          <a:xfrm>
            <a:off x="5493850" y="3825950"/>
            <a:ext cx="1671000" cy="173100"/>
          </a:xfrm>
          <a:prstGeom prst="rect">
            <a:avLst/>
          </a:prstGeom>
          <a:noFill/>
          <a:ln>
            <a:noFill/>
          </a:ln>
        </p:spPr>
        <p:txBody>
          <a:bodyPr anchorCtr="0" anchor="t" bIns="17150" lIns="34300" spcFirstLastPara="1" rIns="34300" wrap="square" tIns="17150">
            <a:spAutoFit/>
          </a:bodyPr>
          <a:lstStyle/>
          <a:p>
            <a:pPr indent="0" lvl="0" marL="0" marR="0" rtl="0" algn="r">
              <a:lnSpc>
                <a:spcPct val="150000"/>
              </a:lnSpc>
              <a:spcBef>
                <a:spcPts val="0"/>
              </a:spcBef>
              <a:spcAft>
                <a:spcPts val="0"/>
              </a:spcAft>
              <a:buNone/>
            </a:pPr>
            <a:r>
              <a:rPr lang="it" sz="900">
                <a:solidFill>
                  <a:schemeClr val="dk1"/>
                </a:solidFill>
                <a:latin typeface="Poppins"/>
                <a:ea typeface="Poppins"/>
                <a:cs typeface="Poppins"/>
                <a:sym typeface="Poppins"/>
              </a:rPr>
              <a:t>  </a:t>
            </a:r>
            <a:endParaRPr sz="500"/>
          </a:p>
        </p:txBody>
      </p:sp>
      <p:sp>
        <p:nvSpPr>
          <p:cNvPr id="570" name="Google Shape;570;p79"/>
          <p:cNvSpPr txBox="1"/>
          <p:nvPr/>
        </p:nvSpPr>
        <p:spPr>
          <a:xfrm>
            <a:off x="7559884" y="3801198"/>
            <a:ext cx="585300" cy="465600"/>
          </a:xfrm>
          <a:prstGeom prst="rect">
            <a:avLst/>
          </a:prstGeom>
          <a:noFill/>
          <a:ln>
            <a:noFill/>
          </a:ln>
        </p:spPr>
        <p:txBody>
          <a:bodyPr anchorCtr="0" anchor="ctr" bIns="17150" lIns="34300" spcFirstLastPara="1" rIns="34300" wrap="square" tIns="17150">
            <a:spAutoFit/>
          </a:bodyPr>
          <a:lstStyle/>
          <a:p>
            <a:pPr indent="0" lvl="0" marL="0" marR="0" rtl="0" algn="ctr">
              <a:spcBef>
                <a:spcPts val="0"/>
              </a:spcBef>
              <a:spcAft>
                <a:spcPts val="0"/>
              </a:spcAft>
              <a:buNone/>
            </a:pPr>
            <a:r>
              <a:rPr b="1" lang="it" sz="2800">
                <a:solidFill>
                  <a:schemeClr val="lt1"/>
                </a:solidFill>
                <a:latin typeface="Poppins"/>
                <a:ea typeface="Poppins"/>
                <a:cs typeface="Poppins"/>
                <a:sym typeface="Poppins"/>
              </a:rPr>
              <a:t>04</a:t>
            </a:r>
            <a:endParaRPr sz="500"/>
          </a:p>
        </p:txBody>
      </p:sp>
      <p:sp>
        <p:nvSpPr>
          <p:cNvPr id="571" name="Google Shape;571;p79"/>
          <p:cNvSpPr/>
          <p:nvPr/>
        </p:nvSpPr>
        <p:spPr>
          <a:xfrm>
            <a:off x="1319381" y="2485677"/>
            <a:ext cx="2150009" cy="295344"/>
          </a:xfrm>
          <a:custGeom>
            <a:rect b="b" l="l" r="r" t="t"/>
            <a:pathLst>
              <a:path extrusionOk="0" h="787585" w="5733356">
                <a:moveTo>
                  <a:pt x="5733356" y="787585"/>
                </a:moveTo>
                <a:lnTo>
                  <a:pt x="461238" y="783198"/>
                </a:lnTo>
                <a:cubicBezTo>
                  <a:pt x="187306" y="781736"/>
                  <a:pt x="-555" y="518862"/>
                  <a:pt x="1" y="340397"/>
                </a:cubicBezTo>
                <a:cubicBezTo>
                  <a:pt x="557" y="161932"/>
                  <a:pt x="45" y="163265"/>
                  <a:pt x="1" y="0"/>
                </a:cubicBezTo>
              </a:path>
            </a:pathLst>
          </a:custGeom>
          <a:noFill/>
          <a:ln cap="flat" cmpd="sng" w="38100">
            <a:solidFill>
              <a:schemeClr val="dk2"/>
            </a:solidFill>
            <a:prstDash val="solid"/>
            <a:miter lim="800000"/>
            <a:headEnd len="sm" w="sm" type="none"/>
            <a:tailEnd len="sm" w="sm" type="none"/>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400">
              <a:solidFill>
                <a:schemeClr val="lt1"/>
              </a:solidFill>
              <a:latin typeface="Poppins"/>
              <a:ea typeface="Poppins"/>
              <a:cs typeface="Poppins"/>
              <a:sym typeface="Poppins"/>
            </a:endParaRPr>
          </a:p>
        </p:txBody>
      </p:sp>
      <p:sp>
        <p:nvSpPr>
          <p:cNvPr id="572" name="Google Shape;572;p79"/>
          <p:cNvSpPr/>
          <p:nvPr/>
        </p:nvSpPr>
        <p:spPr>
          <a:xfrm flipH="1" rot="10800000">
            <a:off x="1323245" y="3007060"/>
            <a:ext cx="2150009" cy="295344"/>
          </a:xfrm>
          <a:custGeom>
            <a:rect b="b" l="l" r="r" t="t"/>
            <a:pathLst>
              <a:path extrusionOk="0" h="787585" w="5733356">
                <a:moveTo>
                  <a:pt x="5733356" y="787585"/>
                </a:moveTo>
                <a:lnTo>
                  <a:pt x="461238" y="783198"/>
                </a:lnTo>
                <a:cubicBezTo>
                  <a:pt x="187306" y="781736"/>
                  <a:pt x="-555" y="518862"/>
                  <a:pt x="1" y="340397"/>
                </a:cubicBezTo>
                <a:cubicBezTo>
                  <a:pt x="557" y="161932"/>
                  <a:pt x="45" y="163265"/>
                  <a:pt x="1" y="0"/>
                </a:cubicBezTo>
              </a:path>
            </a:pathLst>
          </a:custGeom>
          <a:noFill/>
          <a:ln cap="flat" cmpd="sng" w="38100">
            <a:solidFill>
              <a:schemeClr val="dk2"/>
            </a:solidFill>
            <a:prstDash val="solid"/>
            <a:miter lim="800000"/>
            <a:headEnd len="sm" w="sm" type="none"/>
            <a:tailEnd len="sm" w="sm" type="none"/>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400">
              <a:solidFill>
                <a:schemeClr val="lt1"/>
              </a:solidFill>
              <a:latin typeface="Poppins"/>
              <a:ea typeface="Poppins"/>
              <a:cs typeface="Poppins"/>
              <a:sym typeface="Poppins"/>
            </a:endParaRPr>
          </a:p>
        </p:txBody>
      </p:sp>
      <p:sp>
        <p:nvSpPr>
          <p:cNvPr id="573" name="Google Shape;573;p79"/>
          <p:cNvSpPr/>
          <p:nvPr/>
        </p:nvSpPr>
        <p:spPr>
          <a:xfrm flipH="1">
            <a:off x="5674681" y="2485677"/>
            <a:ext cx="2150009" cy="295344"/>
          </a:xfrm>
          <a:custGeom>
            <a:rect b="b" l="l" r="r" t="t"/>
            <a:pathLst>
              <a:path extrusionOk="0" h="787585" w="5733356">
                <a:moveTo>
                  <a:pt x="5733356" y="787585"/>
                </a:moveTo>
                <a:lnTo>
                  <a:pt x="461238" y="783198"/>
                </a:lnTo>
                <a:cubicBezTo>
                  <a:pt x="187306" y="781736"/>
                  <a:pt x="-555" y="518862"/>
                  <a:pt x="1" y="340397"/>
                </a:cubicBezTo>
                <a:cubicBezTo>
                  <a:pt x="557" y="161932"/>
                  <a:pt x="45" y="163265"/>
                  <a:pt x="1" y="0"/>
                </a:cubicBezTo>
              </a:path>
            </a:pathLst>
          </a:custGeom>
          <a:noFill/>
          <a:ln cap="flat" cmpd="sng" w="38100">
            <a:solidFill>
              <a:schemeClr val="dk2"/>
            </a:solidFill>
            <a:prstDash val="solid"/>
            <a:miter lim="800000"/>
            <a:headEnd len="sm" w="sm" type="none"/>
            <a:tailEnd len="sm" w="sm" type="none"/>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400">
              <a:solidFill>
                <a:schemeClr val="lt1"/>
              </a:solidFill>
              <a:latin typeface="Poppins"/>
              <a:ea typeface="Poppins"/>
              <a:cs typeface="Poppins"/>
              <a:sym typeface="Poppins"/>
            </a:endParaRPr>
          </a:p>
        </p:txBody>
      </p:sp>
      <p:sp>
        <p:nvSpPr>
          <p:cNvPr id="574" name="Google Shape;574;p79"/>
          <p:cNvSpPr/>
          <p:nvPr/>
        </p:nvSpPr>
        <p:spPr>
          <a:xfrm rot="10800000">
            <a:off x="5678544" y="3007060"/>
            <a:ext cx="2150009" cy="295344"/>
          </a:xfrm>
          <a:custGeom>
            <a:rect b="b" l="l" r="r" t="t"/>
            <a:pathLst>
              <a:path extrusionOk="0" h="787585" w="5733356">
                <a:moveTo>
                  <a:pt x="5733356" y="787585"/>
                </a:moveTo>
                <a:lnTo>
                  <a:pt x="461238" y="783198"/>
                </a:lnTo>
                <a:cubicBezTo>
                  <a:pt x="187306" y="781736"/>
                  <a:pt x="-555" y="518862"/>
                  <a:pt x="1" y="340397"/>
                </a:cubicBezTo>
                <a:cubicBezTo>
                  <a:pt x="557" y="161932"/>
                  <a:pt x="45" y="163265"/>
                  <a:pt x="1" y="0"/>
                </a:cubicBezTo>
              </a:path>
            </a:pathLst>
          </a:custGeom>
          <a:noFill/>
          <a:ln cap="flat" cmpd="sng" w="38100">
            <a:solidFill>
              <a:schemeClr val="dk2"/>
            </a:solidFill>
            <a:prstDash val="solid"/>
            <a:miter lim="800000"/>
            <a:headEnd len="sm" w="sm" type="none"/>
            <a:tailEnd len="sm" w="sm" type="none"/>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400">
              <a:solidFill>
                <a:schemeClr val="lt1"/>
              </a:solidFill>
              <a:latin typeface="Poppins"/>
              <a:ea typeface="Poppins"/>
              <a:cs typeface="Poppins"/>
              <a:sym typeface="Poppins"/>
            </a:endParaRPr>
          </a:p>
        </p:txBody>
      </p:sp>
      <p:sp>
        <p:nvSpPr>
          <p:cNvPr id="575" name="Google Shape;575;p79"/>
          <p:cNvSpPr txBox="1"/>
          <p:nvPr/>
        </p:nvSpPr>
        <p:spPr>
          <a:xfrm>
            <a:off x="5227850" y="4054550"/>
            <a:ext cx="2054400" cy="588900"/>
          </a:xfrm>
          <a:prstGeom prst="rect">
            <a:avLst/>
          </a:prstGeom>
          <a:noFill/>
          <a:ln>
            <a:noFill/>
          </a:ln>
        </p:spPr>
        <p:txBody>
          <a:bodyPr anchorCtr="0" anchor="t" bIns="17150" lIns="34300" spcFirstLastPara="1" rIns="34300" wrap="square" tIns="17150">
            <a:spAutoFit/>
          </a:bodyPr>
          <a:lstStyle/>
          <a:p>
            <a:pPr indent="0" lvl="0" marL="0" marR="0" rtl="0" algn="l">
              <a:lnSpc>
                <a:spcPct val="150000"/>
              </a:lnSpc>
              <a:spcBef>
                <a:spcPts val="0"/>
              </a:spcBef>
              <a:spcAft>
                <a:spcPts val="0"/>
              </a:spcAft>
              <a:buNone/>
            </a:pPr>
            <a:r>
              <a:rPr lang="it" sz="900">
                <a:solidFill>
                  <a:schemeClr val="dk1"/>
                </a:solidFill>
                <a:latin typeface="Poppins"/>
                <a:ea typeface="Poppins"/>
                <a:cs typeface="Poppins"/>
                <a:sym typeface="Poppins"/>
              </a:rPr>
              <a:t>Presenti RFOs, RPOs agenzie per la valutazione, associazioni e learned societies. Per l’Italia: MUR e ANVUR</a:t>
            </a:r>
            <a:endParaRPr i="1" sz="900">
              <a:solidFill>
                <a:schemeClr val="dk1"/>
              </a:solidFill>
              <a:latin typeface="Poppins"/>
              <a:ea typeface="Poppins"/>
              <a:cs typeface="Poppins"/>
              <a:sym typeface="Poppi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44"/>
          <p:cNvSpPr/>
          <p:nvPr/>
        </p:nvSpPr>
        <p:spPr>
          <a:xfrm>
            <a:off x="624297" y="1622140"/>
            <a:ext cx="1374282" cy="1373950"/>
          </a:xfrm>
          <a:custGeom>
            <a:rect b="b" l="l" r="r" t="t"/>
            <a:pathLst>
              <a:path extrusionOk="0" h="2940" w="2942">
                <a:moveTo>
                  <a:pt x="2941" y="1470"/>
                </a:moveTo>
                <a:lnTo>
                  <a:pt x="2941" y="1470"/>
                </a:lnTo>
                <a:cubicBezTo>
                  <a:pt x="2941" y="2281"/>
                  <a:pt x="2283" y="2939"/>
                  <a:pt x="1471" y="2939"/>
                </a:cubicBezTo>
                <a:cubicBezTo>
                  <a:pt x="659" y="2939"/>
                  <a:pt x="0" y="2281"/>
                  <a:pt x="0" y="1470"/>
                </a:cubicBezTo>
                <a:cubicBezTo>
                  <a:pt x="0" y="658"/>
                  <a:pt x="659" y="0"/>
                  <a:pt x="1471" y="0"/>
                </a:cubicBezTo>
                <a:cubicBezTo>
                  <a:pt x="2283" y="0"/>
                  <a:pt x="2941" y="658"/>
                  <a:pt x="2941" y="1470"/>
                </a:cubicBezTo>
              </a:path>
            </a:pathLst>
          </a:custGeom>
          <a:solidFill>
            <a:schemeClr val="accent1"/>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1300">
              <a:solidFill>
                <a:schemeClr val="dk1"/>
              </a:solidFill>
              <a:latin typeface="Poppins"/>
              <a:ea typeface="Poppins"/>
              <a:cs typeface="Poppins"/>
              <a:sym typeface="Poppins"/>
            </a:endParaRPr>
          </a:p>
        </p:txBody>
      </p:sp>
      <p:sp>
        <p:nvSpPr>
          <p:cNvPr id="246" name="Google Shape;246;p44"/>
          <p:cNvSpPr/>
          <p:nvPr/>
        </p:nvSpPr>
        <p:spPr>
          <a:xfrm>
            <a:off x="698470" y="1694237"/>
            <a:ext cx="1230052" cy="1227697"/>
          </a:xfrm>
          <a:custGeom>
            <a:rect b="b" l="l" r="r" t="t"/>
            <a:pathLst>
              <a:path extrusionOk="0" h="2630" w="2631">
                <a:moveTo>
                  <a:pt x="2630" y="1315"/>
                </a:moveTo>
                <a:lnTo>
                  <a:pt x="2630" y="1315"/>
                </a:lnTo>
                <a:cubicBezTo>
                  <a:pt x="2630" y="2041"/>
                  <a:pt x="2041" y="2629"/>
                  <a:pt x="1315" y="2629"/>
                </a:cubicBezTo>
                <a:cubicBezTo>
                  <a:pt x="588" y="2629"/>
                  <a:pt x="0" y="2041"/>
                  <a:pt x="0" y="1315"/>
                </a:cubicBezTo>
                <a:cubicBezTo>
                  <a:pt x="0" y="589"/>
                  <a:pt x="588" y="0"/>
                  <a:pt x="1315" y="0"/>
                </a:cubicBezTo>
                <a:cubicBezTo>
                  <a:pt x="2041" y="0"/>
                  <a:pt x="2630" y="589"/>
                  <a:pt x="2630" y="1315"/>
                </a:cubicBezTo>
              </a:path>
            </a:pathLst>
          </a:custGeom>
          <a:solidFill>
            <a:schemeClr val="lt2"/>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1300">
              <a:solidFill>
                <a:schemeClr val="dk1"/>
              </a:solidFill>
              <a:latin typeface="Poppins"/>
              <a:ea typeface="Poppins"/>
              <a:cs typeface="Poppins"/>
              <a:sym typeface="Poppins"/>
            </a:endParaRPr>
          </a:p>
        </p:txBody>
      </p:sp>
      <p:sp>
        <p:nvSpPr>
          <p:cNvPr id="247" name="Google Shape;247;p44"/>
          <p:cNvSpPr/>
          <p:nvPr/>
        </p:nvSpPr>
        <p:spPr>
          <a:xfrm>
            <a:off x="2254064" y="1622140"/>
            <a:ext cx="1374282" cy="1373950"/>
          </a:xfrm>
          <a:custGeom>
            <a:rect b="b" l="l" r="r" t="t"/>
            <a:pathLst>
              <a:path extrusionOk="0" h="2940" w="2942">
                <a:moveTo>
                  <a:pt x="2941" y="1470"/>
                </a:moveTo>
                <a:lnTo>
                  <a:pt x="2941" y="1470"/>
                </a:lnTo>
                <a:cubicBezTo>
                  <a:pt x="2941" y="2281"/>
                  <a:pt x="2283" y="2939"/>
                  <a:pt x="1470" y="2939"/>
                </a:cubicBezTo>
                <a:cubicBezTo>
                  <a:pt x="658" y="2939"/>
                  <a:pt x="0" y="2281"/>
                  <a:pt x="0" y="1470"/>
                </a:cubicBezTo>
                <a:cubicBezTo>
                  <a:pt x="0" y="658"/>
                  <a:pt x="658" y="0"/>
                  <a:pt x="1470" y="0"/>
                </a:cubicBezTo>
                <a:cubicBezTo>
                  <a:pt x="2283" y="0"/>
                  <a:pt x="2941" y="658"/>
                  <a:pt x="2941" y="1470"/>
                </a:cubicBezTo>
              </a:path>
            </a:pathLst>
          </a:custGeom>
          <a:solidFill>
            <a:schemeClr val="accent2"/>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1300">
              <a:solidFill>
                <a:schemeClr val="dk1"/>
              </a:solidFill>
              <a:latin typeface="Poppins"/>
              <a:ea typeface="Poppins"/>
              <a:cs typeface="Poppins"/>
              <a:sym typeface="Poppins"/>
            </a:endParaRPr>
          </a:p>
        </p:txBody>
      </p:sp>
      <p:sp>
        <p:nvSpPr>
          <p:cNvPr id="248" name="Google Shape;248;p44"/>
          <p:cNvSpPr/>
          <p:nvPr/>
        </p:nvSpPr>
        <p:spPr>
          <a:xfrm>
            <a:off x="2326177" y="1694237"/>
            <a:ext cx="1230052" cy="1227697"/>
          </a:xfrm>
          <a:custGeom>
            <a:rect b="b" l="l" r="r" t="t"/>
            <a:pathLst>
              <a:path extrusionOk="0" h="2630" w="2631">
                <a:moveTo>
                  <a:pt x="2630" y="1315"/>
                </a:moveTo>
                <a:lnTo>
                  <a:pt x="2630" y="1315"/>
                </a:lnTo>
                <a:cubicBezTo>
                  <a:pt x="2630" y="2041"/>
                  <a:pt x="2041" y="2629"/>
                  <a:pt x="1315" y="2629"/>
                </a:cubicBezTo>
                <a:cubicBezTo>
                  <a:pt x="589" y="2629"/>
                  <a:pt x="0" y="2041"/>
                  <a:pt x="0" y="1315"/>
                </a:cubicBezTo>
                <a:cubicBezTo>
                  <a:pt x="0" y="589"/>
                  <a:pt x="589" y="0"/>
                  <a:pt x="1315" y="0"/>
                </a:cubicBezTo>
                <a:cubicBezTo>
                  <a:pt x="2041" y="0"/>
                  <a:pt x="2630" y="589"/>
                  <a:pt x="2630" y="1315"/>
                </a:cubicBezTo>
              </a:path>
            </a:pathLst>
          </a:custGeom>
          <a:solidFill>
            <a:schemeClr val="lt2"/>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1300">
              <a:solidFill>
                <a:schemeClr val="dk1"/>
              </a:solidFill>
              <a:latin typeface="Poppins"/>
              <a:ea typeface="Poppins"/>
              <a:cs typeface="Poppins"/>
              <a:sym typeface="Poppins"/>
            </a:endParaRPr>
          </a:p>
        </p:txBody>
      </p:sp>
      <p:sp>
        <p:nvSpPr>
          <p:cNvPr id="249" name="Google Shape;249;p44"/>
          <p:cNvSpPr/>
          <p:nvPr/>
        </p:nvSpPr>
        <p:spPr>
          <a:xfrm>
            <a:off x="1955307" y="2071197"/>
            <a:ext cx="337904" cy="494376"/>
          </a:xfrm>
          <a:custGeom>
            <a:rect b="b" l="l" r="r" t="t"/>
            <a:pathLst>
              <a:path extrusionOk="0" h="1059" w="725">
                <a:moveTo>
                  <a:pt x="16" y="0"/>
                </a:moveTo>
                <a:lnTo>
                  <a:pt x="16" y="0"/>
                </a:lnTo>
                <a:cubicBezTo>
                  <a:pt x="74" y="158"/>
                  <a:pt x="106" y="330"/>
                  <a:pt x="106" y="509"/>
                </a:cubicBezTo>
                <a:cubicBezTo>
                  <a:pt x="106" y="703"/>
                  <a:pt x="68" y="888"/>
                  <a:pt x="0" y="1058"/>
                </a:cubicBezTo>
                <a:cubicBezTo>
                  <a:pt x="94" y="958"/>
                  <a:pt x="227" y="897"/>
                  <a:pt x="373" y="897"/>
                </a:cubicBezTo>
                <a:cubicBezTo>
                  <a:pt x="509" y="897"/>
                  <a:pt x="633" y="949"/>
                  <a:pt x="724" y="1036"/>
                </a:cubicBezTo>
                <a:cubicBezTo>
                  <a:pt x="662" y="872"/>
                  <a:pt x="628" y="695"/>
                  <a:pt x="628" y="509"/>
                </a:cubicBezTo>
                <a:cubicBezTo>
                  <a:pt x="628" y="337"/>
                  <a:pt x="657" y="172"/>
                  <a:pt x="711" y="19"/>
                </a:cubicBezTo>
                <a:cubicBezTo>
                  <a:pt x="621" y="98"/>
                  <a:pt x="503" y="146"/>
                  <a:pt x="373" y="146"/>
                </a:cubicBezTo>
                <a:cubicBezTo>
                  <a:pt x="234" y="146"/>
                  <a:pt x="108" y="90"/>
                  <a:pt x="16" y="0"/>
                </a:cubicBezTo>
              </a:path>
            </a:pathLst>
          </a:custGeom>
          <a:solidFill>
            <a:schemeClr val="accent1"/>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1300">
              <a:solidFill>
                <a:schemeClr val="dk1"/>
              </a:solidFill>
              <a:latin typeface="Poppins"/>
              <a:ea typeface="Poppins"/>
              <a:cs typeface="Poppins"/>
              <a:sym typeface="Poppins"/>
            </a:endParaRPr>
          </a:p>
        </p:txBody>
      </p:sp>
      <p:sp>
        <p:nvSpPr>
          <p:cNvPr id="250" name="Google Shape;250;p44"/>
          <p:cNvSpPr/>
          <p:nvPr/>
        </p:nvSpPr>
        <p:spPr>
          <a:xfrm>
            <a:off x="3885891" y="1622140"/>
            <a:ext cx="1374278" cy="1373950"/>
          </a:xfrm>
          <a:custGeom>
            <a:rect b="b" l="l" r="r" t="t"/>
            <a:pathLst>
              <a:path extrusionOk="0" h="2940" w="2941">
                <a:moveTo>
                  <a:pt x="2940" y="1470"/>
                </a:moveTo>
                <a:lnTo>
                  <a:pt x="2940" y="1470"/>
                </a:lnTo>
                <a:cubicBezTo>
                  <a:pt x="2940" y="2281"/>
                  <a:pt x="2282" y="2939"/>
                  <a:pt x="1470" y="2939"/>
                </a:cubicBezTo>
                <a:cubicBezTo>
                  <a:pt x="658" y="2939"/>
                  <a:pt x="0" y="2281"/>
                  <a:pt x="0" y="1470"/>
                </a:cubicBezTo>
                <a:cubicBezTo>
                  <a:pt x="0" y="658"/>
                  <a:pt x="658" y="0"/>
                  <a:pt x="1470" y="0"/>
                </a:cubicBezTo>
                <a:cubicBezTo>
                  <a:pt x="2282" y="0"/>
                  <a:pt x="2940" y="658"/>
                  <a:pt x="2940" y="1470"/>
                </a:cubicBezTo>
              </a:path>
            </a:pathLst>
          </a:custGeom>
          <a:solidFill>
            <a:schemeClr val="accent3"/>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1300">
              <a:solidFill>
                <a:schemeClr val="dk1"/>
              </a:solidFill>
              <a:latin typeface="Poppins"/>
              <a:ea typeface="Poppins"/>
              <a:cs typeface="Poppins"/>
              <a:sym typeface="Poppins"/>
            </a:endParaRPr>
          </a:p>
        </p:txBody>
      </p:sp>
      <p:sp>
        <p:nvSpPr>
          <p:cNvPr id="251" name="Google Shape;251;p44"/>
          <p:cNvSpPr/>
          <p:nvPr/>
        </p:nvSpPr>
        <p:spPr>
          <a:xfrm>
            <a:off x="3958003" y="1694237"/>
            <a:ext cx="1227993" cy="1227697"/>
          </a:xfrm>
          <a:custGeom>
            <a:rect b="b" l="l" r="r" t="t"/>
            <a:pathLst>
              <a:path extrusionOk="0" h="2630" w="2630">
                <a:moveTo>
                  <a:pt x="2629" y="1315"/>
                </a:moveTo>
                <a:lnTo>
                  <a:pt x="2629" y="1315"/>
                </a:lnTo>
                <a:cubicBezTo>
                  <a:pt x="2629" y="2041"/>
                  <a:pt x="2041" y="2629"/>
                  <a:pt x="1315" y="2629"/>
                </a:cubicBezTo>
                <a:cubicBezTo>
                  <a:pt x="589" y="2629"/>
                  <a:pt x="0" y="2041"/>
                  <a:pt x="0" y="1315"/>
                </a:cubicBezTo>
                <a:cubicBezTo>
                  <a:pt x="0" y="589"/>
                  <a:pt x="589" y="0"/>
                  <a:pt x="1315" y="0"/>
                </a:cubicBezTo>
                <a:cubicBezTo>
                  <a:pt x="2041" y="0"/>
                  <a:pt x="2629" y="589"/>
                  <a:pt x="2629" y="1315"/>
                </a:cubicBezTo>
              </a:path>
            </a:pathLst>
          </a:custGeom>
          <a:solidFill>
            <a:schemeClr val="lt2"/>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1300">
              <a:solidFill>
                <a:schemeClr val="dk1"/>
              </a:solidFill>
              <a:latin typeface="Poppins"/>
              <a:ea typeface="Poppins"/>
              <a:cs typeface="Poppins"/>
              <a:sym typeface="Poppins"/>
            </a:endParaRPr>
          </a:p>
        </p:txBody>
      </p:sp>
      <p:sp>
        <p:nvSpPr>
          <p:cNvPr id="252" name="Google Shape;252;p44"/>
          <p:cNvSpPr/>
          <p:nvPr/>
        </p:nvSpPr>
        <p:spPr>
          <a:xfrm>
            <a:off x="3587134" y="2071197"/>
            <a:ext cx="337904" cy="494376"/>
          </a:xfrm>
          <a:custGeom>
            <a:rect b="b" l="l" r="r" t="t"/>
            <a:pathLst>
              <a:path extrusionOk="0" h="1059" w="725">
                <a:moveTo>
                  <a:pt x="15" y="0"/>
                </a:moveTo>
                <a:lnTo>
                  <a:pt x="15" y="0"/>
                </a:lnTo>
                <a:cubicBezTo>
                  <a:pt x="73" y="158"/>
                  <a:pt x="105" y="330"/>
                  <a:pt x="105" y="509"/>
                </a:cubicBezTo>
                <a:cubicBezTo>
                  <a:pt x="105" y="703"/>
                  <a:pt x="67" y="888"/>
                  <a:pt x="0" y="1058"/>
                </a:cubicBezTo>
                <a:cubicBezTo>
                  <a:pt x="93" y="958"/>
                  <a:pt x="226" y="897"/>
                  <a:pt x="373" y="897"/>
                </a:cubicBezTo>
                <a:cubicBezTo>
                  <a:pt x="508" y="897"/>
                  <a:pt x="632" y="949"/>
                  <a:pt x="724" y="1036"/>
                </a:cubicBezTo>
                <a:cubicBezTo>
                  <a:pt x="661" y="872"/>
                  <a:pt x="627" y="695"/>
                  <a:pt x="627" y="509"/>
                </a:cubicBezTo>
                <a:cubicBezTo>
                  <a:pt x="627" y="337"/>
                  <a:pt x="656" y="172"/>
                  <a:pt x="711" y="19"/>
                </a:cubicBezTo>
                <a:cubicBezTo>
                  <a:pt x="620" y="98"/>
                  <a:pt x="502" y="146"/>
                  <a:pt x="373" y="146"/>
                </a:cubicBezTo>
                <a:cubicBezTo>
                  <a:pt x="234" y="146"/>
                  <a:pt x="107" y="90"/>
                  <a:pt x="15" y="0"/>
                </a:cubicBezTo>
              </a:path>
            </a:pathLst>
          </a:custGeom>
          <a:solidFill>
            <a:schemeClr val="accent2"/>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1300">
              <a:solidFill>
                <a:schemeClr val="dk1"/>
              </a:solidFill>
              <a:latin typeface="Poppins"/>
              <a:ea typeface="Poppins"/>
              <a:cs typeface="Poppins"/>
              <a:sym typeface="Poppins"/>
            </a:endParaRPr>
          </a:p>
        </p:txBody>
      </p:sp>
      <p:sp>
        <p:nvSpPr>
          <p:cNvPr id="253" name="Google Shape;253;p44"/>
          <p:cNvSpPr/>
          <p:nvPr/>
        </p:nvSpPr>
        <p:spPr>
          <a:xfrm>
            <a:off x="5517717" y="1622140"/>
            <a:ext cx="1374282" cy="1373950"/>
          </a:xfrm>
          <a:custGeom>
            <a:rect b="b" l="l" r="r" t="t"/>
            <a:pathLst>
              <a:path extrusionOk="0" h="2940" w="2942">
                <a:moveTo>
                  <a:pt x="2941" y="1470"/>
                </a:moveTo>
                <a:lnTo>
                  <a:pt x="2941" y="1470"/>
                </a:lnTo>
                <a:cubicBezTo>
                  <a:pt x="2941" y="2281"/>
                  <a:pt x="2283" y="2939"/>
                  <a:pt x="1471" y="2939"/>
                </a:cubicBezTo>
                <a:cubicBezTo>
                  <a:pt x="658" y="2939"/>
                  <a:pt x="0" y="2281"/>
                  <a:pt x="0" y="1470"/>
                </a:cubicBezTo>
                <a:cubicBezTo>
                  <a:pt x="0" y="658"/>
                  <a:pt x="658" y="0"/>
                  <a:pt x="1471" y="0"/>
                </a:cubicBezTo>
                <a:cubicBezTo>
                  <a:pt x="2283" y="0"/>
                  <a:pt x="2941" y="658"/>
                  <a:pt x="2941" y="1470"/>
                </a:cubicBezTo>
              </a:path>
            </a:pathLst>
          </a:custGeom>
          <a:solidFill>
            <a:schemeClr val="accent4"/>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1300">
              <a:solidFill>
                <a:schemeClr val="dk1"/>
              </a:solidFill>
              <a:latin typeface="Poppins"/>
              <a:ea typeface="Poppins"/>
              <a:cs typeface="Poppins"/>
              <a:sym typeface="Poppins"/>
            </a:endParaRPr>
          </a:p>
        </p:txBody>
      </p:sp>
      <p:sp>
        <p:nvSpPr>
          <p:cNvPr id="254" name="Google Shape;254;p44"/>
          <p:cNvSpPr/>
          <p:nvPr/>
        </p:nvSpPr>
        <p:spPr>
          <a:xfrm>
            <a:off x="5589831" y="1694237"/>
            <a:ext cx="1230052" cy="1227697"/>
          </a:xfrm>
          <a:custGeom>
            <a:rect b="b" l="l" r="r" t="t"/>
            <a:pathLst>
              <a:path extrusionOk="0" h="2630" w="2631">
                <a:moveTo>
                  <a:pt x="2630" y="1315"/>
                </a:moveTo>
                <a:lnTo>
                  <a:pt x="2630" y="1315"/>
                </a:lnTo>
                <a:cubicBezTo>
                  <a:pt x="2630" y="2041"/>
                  <a:pt x="2040" y="2629"/>
                  <a:pt x="1315" y="2629"/>
                </a:cubicBezTo>
                <a:cubicBezTo>
                  <a:pt x="588" y="2629"/>
                  <a:pt x="0" y="2041"/>
                  <a:pt x="0" y="1315"/>
                </a:cubicBezTo>
                <a:cubicBezTo>
                  <a:pt x="0" y="589"/>
                  <a:pt x="588" y="0"/>
                  <a:pt x="1315" y="0"/>
                </a:cubicBezTo>
                <a:cubicBezTo>
                  <a:pt x="2040" y="0"/>
                  <a:pt x="2630" y="589"/>
                  <a:pt x="2630" y="1315"/>
                </a:cubicBezTo>
              </a:path>
            </a:pathLst>
          </a:custGeom>
          <a:solidFill>
            <a:schemeClr val="lt2"/>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1300">
              <a:solidFill>
                <a:schemeClr val="dk1"/>
              </a:solidFill>
              <a:latin typeface="Poppins"/>
              <a:ea typeface="Poppins"/>
              <a:cs typeface="Poppins"/>
              <a:sym typeface="Poppins"/>
            </a:endParaRPr>
          </a:p>
        </p:txBody>
      </p:sp>
      <p:sp>
        <p:nvSpPr>
          <p:cNvPr id="255" name="Google Shape;255;p44"/>
          <p:cNvSpPr/>
          <p:nvPr/>
        </p:nvSpPr>
        <p:spPr>
          <a:xfrm>
            <a:off x="5218961" y="2071197"/>
            <a:ext cx="337904" cy="494376"/>
          </a:xfrm>
          <a:custGeom>
            <a:rect b="b" l="l" r="r" t="t"/>
            <a:pathLst>
              <a:path extrusionOk="0" h="1059" w="725">
                <a:moveTo>
                  <a:pt x="15" y="0"/>
                </a:moveTo>
                <a:lnTo>
                  <a:pt x="15" y="0"/>
                </a:lnTo>
                <a:cubicBezTo>
                  <a:pt x="74" y="158"/>
                  <a:pt x="105" y="330"/>
                  <a:pt x="105" y="509"/>
                </a:cubicBezTo>
                <a:cubicBezTo>
                  <a:pt x="105" y="703"/>
                  <a:pt x="68" y="888"/>
                  <a:pt x="0" y="1058"/>
                </a:cubicBezTo>
                <a:cubicBezTo>
                  <a:pt x="93" y="958"/>
                  <a:pt x="226" y="897"/>
                  <a:pt x="373" y="897"/>
                </a:cubicBezTo>
                <a:cubicBezTo>
                  <a:pt x="508" y="897"/>
                  <a:pt x="632" y="949"/>
                  <a:pt x="724" y="1036"/>
                </a:cubicBezTo>
                <a:cubicBezTo>
                  <a:pt x="661" y="872"/>
                  <a:pt x="627" y="695"/>
                  <a:pt x="627" y="509"/>
                </a:cubicBezTo>
                <a:cubicBezTo>
                  <a:pt x="627" y="337"/>
                  <a:pt x="656" y="172"/>
                  <a:pt x="711" y="19"/>
                </a:cubicBezTo>
                <a:cubicBezTo>
                  <a:pt x="620" y="98"/>
                  <a:pt x="502" y="146"/>
                  <a:pt x="373" y="146"/>
                </a:cubicBezTo>
                <a:cubicBezTo>
                  <a:pt x="234" y="146"/>
                  <a:pt x="107" y="90"/>
                  <a:pt x="15" y="0"/>
                </a:cubicBezTo>
              </a:path>
            </a:pathLst>
          </a:custGeom>
          <a:solidFill>
            <a:schemeClr val="accent3"/>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1300">
              <a:solidFill>
                <a:schemeClr val="dk1"/>
              </a:solidFill>
              <a:latin typeface="Poppins"/>
              <a:ea typeface="Poppins"/>
              <a:cs typeface="Poppins"/>
              <a:sym typeface="Poppins"/>
            </a:endParaRPr>
          </a:p>
        </p:txBody>
      </p:sp>
      <p:sp>
        <p:nvSpPr>
          <p:cNvPr id="256" name="Google Shape;256;p44"/>
          <p:cNvSpPr/>
          <p:nvPr/>
        </p:nvSpPr>
        <p:spPr>
          <a:xfrm>
            <a:off x="7149545" y="1622140"/>
            <a:ext cx="1374278" cy="1373950"/>
          </a:xfrm>
          <a:custGeom>
            <a:rect b="b" l="l" r="r" t="t"/>
            <a:pathLst>
              <a:path extrusionOk="0" h="2940" w="2941">
                <a:moveTo>
                  <a:pt x="2940" y="1470"/>
                </a:moveTo>
                <a:lnTo>
                  <a:pt x="2940" y="1470"/>
                </a:lnTo>
                <a:cubicBezTo>
                  <a:pt x="2940" y="2281"/>
                  <a:pt x="2282" y="2939"/>
                  <a:pt x="1470" y="2939"/>
                </a:cubicBezTo>
                <a:cubicBezTo>
                  <a:pt x="657" y="2939"/>
                  <a:pt x="0" y="2281"/>
                  <a:pt x="0" y="1470"/>
                </a:cubicBezTo>
                <a:cubicBezTo>
                  <a:pt x="0" y="658"/>
                  <a:pt x="657" y="0"/>
                  <a:pt x="1470" y="0"/>
                </a:cubicBezTo>
                <a:cubicBezTo>
                  <a:pt x="2282" y="0"/>
                  <a:pt x="2940" y="658"/>
                  <a:pt x="2940" y="1470"/>
                </a:cubicBezTo>
              </a:path>
            </a:pathLst>
          </a:custGeom>
          <a:solidFill>
            <a:schemeClr val="accent5"/>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1300">
              <a:solidFill>
                <a:schemeClr val="dk1"/>
              </a:solidFill>
              <a:latin typeface="Poppins"/>
              <a:ea typeface="Poppins"/>
              <a:cs typeface="Poppins"/>
              <a:sym typeface="Poppins"/>
            </a:endParaRPr>
          </a:p>
        </p:txBody>
      </p:sp>
      <p:sp>
        <p:nvSpPr>
          <p:cNvPr id="257" name="Google Shape;257;p44"/>
          <p:cNvSpPr/>
          <p:nvPr/>
        </p:nvSpPr>
        <p:spPr>
          <a:xfrm>
            <a:off x="7221658" y="1694237"/>
            <a:ext cx="1230052" cy="1227697"/>
          </a:xfrm>
          <a:custGeom>
            <a:rect b="b" l="l" r="r" t="t"/>
            <a:pathLst>
              <a:path extrusionOk="0" h="2630" w="2631">
                <a:moveTo>
                  <a:pt x="2630" y="1315"/>
                </a:moveTo>
                <a:lnTo>
                  <a:pt x="2630" y="1315"/>
                </a:lnTo>
                <a:cubicBezTo>
                  <a:pt x="2630" y="2041"/>
                  <a:pt x="2041" y="2629"/>
                  <a:pt x="1315" y="2629"/>
                </a:cubicBezTo>
                <a:cubicBezTo>
                  <a:pt x="588" y="2629"/>
                  <a:pt x="0" y="2041"/>
                  <a:pt x="0" y="1315"/>
                </a:cubicBezTo>
                <a:cubicBezTo>
                  <a:pt x="0" y="589"/>
                  <a:pt x="588" y="0"/>
                  <a:pt x="1315" y="0"/>
                </a:cubicBezTo>
                <a:cubicBezTo>
                  <a:pt x="2041" y="0"/>
                  <a:pt x="2630" y="589"/>
                  <a:pt x="2630" y="1315"/>
                </a:cubicBezTo>
              </a:path>
            </a:pathLst>
          </a:custGeom>
          <a:solidFill>
            <a:schemeClr val="lt2"/>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1300">
              <a:solidFill>
                <a:schemeClr val="dk1"/>
              </a:solidFill>
              <a:latin typeface="Poppins"/>
              <a:ea typeface="Poppins"/>
              <a:cs typeface="Poppins"/>
              <a:sym typeface="Poppins"/>
            </a:endParaRPr>
          </a:p>
        </p:txBody>
      </p:sp>
      <p:sp>
        <p:nvSpPr>
          <p:cNvPr id="258" name="Google Shape;258;p44"/>
          <p:cNvSpPr/>
          <p:nvPr/>
        </p:nvSpPr>
        <p:spPr>
          <a:xfrm>
            <a:off x="6848729" y="2071197"/>
            <a:ext cx="339964" cy="494376"/>
          </a:xfrm>
          <a:custGeom>
            <a:rect b="b" l="l" r="r" t="t"/>
            <a:pathLst>
              <a:path extrusionOk="0" h="1059" w="726">
                <a:moveTo>
                  <a:pt x="16" y="0"/>
                </a:moveTo>
                <a:lnTo>
                  <a:pt x="16" y="0"/>
                </a:lnTo>
                <a:cubicBezTo>
                  <a:pt x="74" y="158"/>
                  <a:pt x="106" y="330"/>
                  <a:pt x="106" y="509"/>
                </a:cubicBezTo>
                <a:cubicBezTo>
                  <a:pt x="106" y="703"/>
                  <a:pt x="69" y="888"/>
                  <a:pt x="0" y="1058"/>
                </a:cubicBezTo>
                <a:cubicBezTo>
                  <a:pt x="94" y="958"/>
                  <a:pt x="227" y="897"/>
                  <a:pt x="373" y="897"/>
                </a:cubicBezTo>
                <a:cubicBezTo>
                  <a:pt x="510" y="897"/>
                  <a:pt x="633" y="949"/>
                  <a:pt x="725" y="1036"/>
                </a:cubicBezTo>
                <a:cubicBezTo>
                  <a:pt x="662" y="872"/>
                  <a:pt x="628" y="695"/>
                  <a:pt x="628" y="509"/>
                </a:cubicBezTo>
                <a:cubicBezTo>
                  <a:pt x="628" y="337"/>
                  <a:pt x="657" y="172"/>
                  <a:pt x="712" y="19"/>
                </a:cubicBezTo>
                <a:cubicBezTo>
                  <a:pt x="621" y="98"/>
                  <a:pt x="503" y="146"/>
                  <a:pt x="373" y="146"/>
                </a:cubicBezTo>
                <a:cubicBezTo>
                  <a:pt x="235" y="146"/>
                  <a:pt x="108" y="90"/>
                  <a:pt x="16" y="0"/>
                </a:cubicBezTo>
              </a:path>
            </a:pathLst>
          </a:custGeom>
          <a:solidFill>
            <a:schemeClr val="accent4"/>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1300">
              <a:solidFill>
                <a:schemeClr val="dk1"/>
              </a:solidFill>
              <a:latin typeface="Poppins"/>
              <a:ea typeface="Poppins"/>
              <a:cs typeface="Poppins"/>
              <a:sym typeface="Poppins"/>
            </a:endParaRPr>
          </a:p>
        </p:txBody>
      </p:sp>
      <p:sp>
        <p:nvSpPr>
          <p:cNvPr id="259" name="Google Shape;259;p44"/>
          <p:cNvSpPr txBox="1"/>
          <p:nvPr/>
        </p:nvSpPr>
        <p:spPr>
          <a:xfrm>
            <a:off x="570458" y="281809"/>
            <a:ext cx="8003100" cy="465600"/>
          </a:xfrm>
          <a:prstGeom prst="rect">
            <a:avLst/>
          </a:prstGeom>
          <a:noFill/>
          <a:ln>
            <a:noFill/>
          </a:ln>
        </p:spPr>
        <p:txBody>
          <a:bodyPr anchorCtr="0" anchor="b" bIns="17150" lIns="34300" spcFirstLastPara="1" rIns="34300" wrap="square" tIns="17150">
            <a:spAutoFit/>
          </a:bodyPr>
          <a:lstStyle/>
          <a:p>
            <a:pPr indent="0" lvl="0" marL="0" marR="0" rtl="0" algn="ctr">
              <a:spcBef>
                <a:spcPts val="0"/>
              </a:spcBef>
              <a:spcAft>
                <a:spcPts val="0"/>
              </a:spcAft>
              <a:buNone/>
            </a:pPr>
            <a:r>
              <a:rPr b="1" lang="it" sz="2800">
                <a:solidFill>
                  <a:schemeClr val="dk2"/>
                </a:solidFill>
                <a:highlight>
                  <a:srgbClr val="F8E71C"/>
                </a:highlight>
                <a:latin typeface="Poppins"/>
                <a:ea typeface="Poppins"/>
                <a:cs typeface="Poppins"/>
                <a:sym typeface="Poppins"/>
              </a:rPr>
              <a:t>Di cosa parleremo oggi</a:t>
            </a:r>
            <a:endParaRPr sz="500">
              <a:highlight>
                <a:srgbClr val="F8E71C"/>
              </a:highlight>
            </a:endParaRPr>
          </a:p>
        </p:txBody>
      </p:sp>
      <p:sp>
        <p:nvSpPr>
          <p:cNvPr id="260" name="Google Shape;260;p44"/>
          <p:cNvSpPr txBox="1"/>
          <p:nvPr/>
        </p:nvSpPr>
        <p:spPr>
          <a:xfrm>
            <a:off x="570459" y="787008"/>
            <a:ext cx="8003100" cy="204000"/>
          </a:xfrm>
          <a:prstGeom prst="rect">
            <a:avLst/>
          </a:prstGeom>
          <a:noFill/>
          <a:ln>
            <a:noFill/>
          </a:ln>
        </p:spPr>
        <p:txBody>
          <a:bodyPr anchorCtr="0" anchor="t" bIns="17150" lIns="34300" spcFirstLastPara="1" rIns="34300" wrap="square" tIns="17150">
            <a:spAutoFit/>
          </a:bodyPr>
          <a:lstStyle/>
          <a:p>
            <a:pPr indent="0" lvl="0" marL="0" marR="0" rtl="0" algn="ctr">
              <a:spcBef>
                <a:spcPts val="0"/>
              </a:spcBef>
              <a:spcAft>
                <a:spcPts val="0"/>
              </a:spcAft>
              <a:buNone/>
            </a:pPr>
            <a:r>
              <a:rPr lang="it" sz="1100">
                <a:solidFill>
                  <a:schemeClr val="dk1"/>
                </a:solidFill>
                <a:latin typeface="Poppins"/>
                <a:ea typeface="Poppins"/>
                <a:cs typeface="Poppins"/>
                <a:sym typeface="Poppins"/>
              </a:rPr>
              <a:t>Seminario introduttivo sull’importanza del RDM</a:t>
            </a:r>
            <a:endParaRPr sz="500"/>
          </a:p>
        </p:txBody>
      </p:sp>
      <p:sp>
        <p:nvSpPr>
          <p:cNvPr id="261" name="Google Shape;261;p44"/>
          <p:cNvSpPr txBox="1"/>
          <p:nvPr/>
        </p:nvSpPr>
        <p:spPr>
          <a:xfrm>
            <a:off x="525146" y="3422756"/>
            <a:ext cx="1444800" cy="234600"/>
          </a:xfrm>
          <a:prstGeom prst="rect">
            <a:avLst/>
          </a:prstGeom>
          <a:noFill/>
          <a:ln>
            <a:noFill/>
          </a:ln>
        </p:spPr>
        <p:txBody>
          <a:bodyPr anchorCtr="0" anchor="b" bIns="17150" lIns="34300" spcFirstLastPara="1" rIns="34300" wrap="square" tIns="17150">
            <a:spAutoFit/>
          </a:bodyPr>
          <a:lstStyle/>
          <a:p>
            <a:pPr indent="0" lvl="0" marL="0" marR="0" rtl="0" algn="ctr">
              <a:spcBef>
                <a:spcPts val="0"/>
              </a:spcBef>
              <a:spcAft>
                <a:spcPts val="0"/>
              </a:spcAft>
              <a:buNone/>
            </a:pPr>
            <a:r>
              <a:rPr b="1" lang="it" sz="1300">
                <a:solidFill>
                  <a:schemeClr val="dk2"/>
                </a:solidFill>
                <a:latin typeface="Poppins"/>
                <a:ea typeface="Poppins"/>
                <a:cs typeface="Poppins"/>
                <a:sym typeface="Poppins"/>
              </a:rPr>
              <a:t>Perché</a:t>
            </a:r>
            <a:endParaRPr sz="500"/>
          </a:p>
        </p:txBody>
      </p:sp>
      <p:sp>
        <p:nvSpPr>
          <p:cNvPr id="262" name="Google Shape;262;p44"/>
          <p:cNvSpPr txBox="1"/>
          <p:nvPr/>
        </p:nvSpPr>
        <p:spPr>
          <a:xfrm>
            <a:off x="525146" y="3667432"/>
            <a:ext cx="1444800" cy="796500"/>
          </a:xfrm>
          <a:prstGeom prst="rect">
            <a:avLst/>
          </a:prstGeom>
          <a:noFill/>
          <a:ln>
            <a:noFill/>
          </a:ln>
        </p:spPr>
        <p:txBody>
          <a:bodyPr anchorCtr="0" anchor="t" bIns="17150" lIns="34300" spcFirstLastPara="1" rIns="34300" wrap="square" tIns="17150">
            <a:spAutoFit/>
          </a:bodyPr>
          <a:lstStyle/>
          <a:p>
            <a:pPr indent="0" lvl="0" marL="0" marR="0" rtl="0" algn="ctr">
              <a:lnSpc>
                <a:spcPct val="150000"/>
              </a:lnSpc>
              <a:spcBef>
                <a:spcPts val="0"/>
              </a:spcBef>
              <a:spcAft>
                <a:spcPts val="0"/>
              </a:spcAft>
              <a:buNone/>
            </a:pPr>
            <a:r>
              <a:rPr lang="it" sz="900">
                <a:solidFill>
                  <a:schemeClr val="dk1"/>
                </a:solidFill>
                <a:latin typeface="Poppins"/>
                <a:ea typeface="Poppins"/>
                <a:cs typeface="Poppins"/>
                <a:sym typeface="Poppins"/>
              </a:rPr>
              <a:t>Comunicazione scientifica e Open Science. Il problema della valutazione</a:t>
            </a:r>
            <a:endParaRPr sz="500"/>
          </a:p>
        </p:txBody>
      </p:sp>
      <p:sp>
        <p:nvSpPr>
          <p:cNvPr id="263" name="Google Shape;263;p44"/>
          <p:cNvSpPr txBox="1"/>
          <p:nvPr/>
        </p:nvSpPr>
        <p:spPr>
          <a:xfrm>
            <a:off x="837146" y="2099257"/>
            <a:ext cx="939300" cy="465600"/>
          </a:xfrm>
          <a:prstGeom prst="rect">
            <a:avLst/>
          </a:prstGeom>
          <a:noFill/>
          <a:ln>
            <a:noFill/>
          </a:ln>
        </p:spPr>
        <p:txBody>
          <a:bodyPr anchorCtr="0" anchor="ctr" bIns="17150" lIns="34300" spcFirstLastPara="1" rIns="34300" wrap="square" tIns="17150">
            <a:spAutoFit/>
          </a:bodyPr>
          <a:lstStyle/>
          <a:p>
            <a:pPr indent="0" lvl="0" marL="0" marR="0" rtl="0" algn="ctr">
              <a:spcBef>
                <a:spcPts val="0"/>
              </a:spcBef>
              <a:spcAft>
                <a:spcPts val="0"/>
              </a:spcAft>
              <a:buNone/>
            </a:pPr>
            <a:r>
              <a:rPr b="1" lang="it" sz="2800">
                <a:solidFill>
                  <a:schemeClr val="accent1"/>
                </a:solidFill>
                <a:latin typeface="Poppins"/>
                <a:ea typeface="Poppins"/>
                <a:cs typeface="Poppins"/>
                <a:sym typeface="Poppins"/>
              </a:rPr>
              <a:t>0</a:t>
            </a:r>
            <a:r>
              <a:rPr b="1" lang="it" sz="2800">
                <a:solidFill>
                  <a:schemeClr val="accent1"/>
                </a:solidFill>
                <a:latin typeface="Poppins"/>
                <a:ea typeface="Poppins"/>
                <a:cs typeface="Poppins"/>
                <a:sym typeface="Poppins"/>
              </a:rPr>
              <a:t>1</a:t>
            </a:r>
            <a:endParaRPr sz="500"/>
          </a:p>
        </p:txBody>
      </p:sp>
      <p:sp>
        <p:nvSpPr>
          <p:cNvPr id="264" name="Google Shape;264;p44"/>
          <p:cNvSpPr txBox="1"/>
          <p:nvPr/>
        </p:nvSpPr>
        <p:spPr>
          <a:xfrm>
            <a:off x="2160666" y="3422756"/>
            <a:ext cx="1444800" cy="234600"/>
          </a:xfrm>
          <a:prstGeom prst="rect">
            <a:avLst/>
          </a:prstGeom>
          <a:noFill/>
          <a:ln>
            <a:noFill/>
          </a:ln>
        </p:spPr>
        <p:txBody>
          <a:bodyPr anchorCtr="0" anchor="b" bIns="17150" lIns="34300" spcFirstLastPara="1" rIns="34300" wrap="square" tIns="17150">
            <a:spAutoFit/>
          </a:bodyPr>
          <a:lstStyle/>
          <a:p>
            <a:pPr indent="0" lvl="0" marL="0" marR="0" rtl="0" algn="ctr">
              <a:spcBef>
                <a:spcPts val="0"/>
              </a:spcBef>
              <a:spcAft>
                <a:spcPts val="0"/>
              </a:spcAft>
              <a:buNone/>
            </a:pPr>
            <a:r>
              <a:rPr b="1" lang="it" sz="1300">
                <a:solidFill>
                  <a:schemeClr val="dk2"/>
                </a:solidFill>
                <a:latin typeface="Poppins"/>
                <a:ea typeface="Poppins"/>
                <a:cs typeface="Poppins"/>
                <a:sym typeface="Poppins"/>
              </a:rPr>
              <a:t>New normal</a:t>
            </a:r>
            <a:endParaRPr sz="500"/>
          </a:p>
        </p:txBody>
      </p:sp>
      <p:sp>
        <p:nvSpPr>
          <p:cNvPr id="265" name="Google Shape;265;p44"/>
          <p:cNvSpPr txBox="1"/>
          <p:nvPr/>
        </p:nvSpPr>
        <p:spPr>
          <a:xfrm>
            <a:off x="2160666" y="3667432"/>
            <a:ext cx="1444800" cy="588900"/>
          </a:xfrm>
          <a:prstGeom prst="rect">
            <a:avLst/>
          </a:prstGeom>
          <a:noFill/>
          <a:ln>
            <a:noFill/>
          </a:ln>
        </p:spPr>
        <p:txBody>
          <a:bodyPr anchorCtr="0" anchor="t" bIns="17150" lIns="34300" spcFirstLastPara="1" rIns="34300" wrap="square" tIns="17150">
            <a:spAutoFit/>
          </a:bodyPr>
          <a:lstStyle/>
          <a:p>
            <a:pPr indent="0" lvl="0" marL="0" marR="0" rtl="0" algn="ctr">
              <a:lnSpc>
                <a:spcPct val="150000"/>
              </a:lnSpc>
              <a:spcBef>
                <a:spcPts val="0"/>
              </a:spcBef>
              <a:spcAft>
                <a:spcPts val="0"/>
              </a:spcAft>
              <a:buNone/>
            </a:pPr>
            <a:r>
              <a:rPr lang="it" sz="900">
                <a:solidFill>
                  <a:schemeClr val="dk1"/>
                </a:solidFill>
                <a:latin typeface="Poppins"/>
                <a:ea typeface="Poppins"/>
                <a:cs typeface="Poppins"/>
                <a:sym typeface="Poppins"/>
              </a:rPr>
              <a:t>Horizon Europe, la scienza aperta e la nuova normalità</a:t>
            </a:r>
            <a:endParaRPr sz="500"/>
          </a:p>
        </p:txBody>
      </p:sp>
      <p:sp>
        <p:nvSpPr>
          <p:cNvPr id="266" name="Google Shape;266;p44"/>
          <p:cNvSpPr txBox="1"/>
          <p:nvPr/>
        </p:nvSpPr>
        <p:spPr>
          <a:xfrm>
            <a:off x="2461479" y="2099257"/>
            <a:ext cx="939300" cy="465600"/>
          </a:xfrm>
          <a:prstGeom prst="rect">
            <a:avLst/>
          </a:prstGeom>
          <a:noFill/>
          <a:ln>
            <a:noFill/>
          </a:ln>
        </p:spPr>
        <p:txBody>
          <a:bodyPr anchorCtr="0" anchor="ctr" bIns="17150" lIns="34300" spcFirstLastPara="1" rIns="34300" wrap="square" tIns="17150">
            <a:spAutoFit/>
          </a:bodyPr>
          <a:lstStyle/>
          <a:p>
            <a:pPr indent="0" lvl="0" marL="0" marR="0" rtl="0" algn="ctr">
              <a:spcBef>
                <a:spcPts val="0"/>
              </a:spcBef>
              <a:spcAft>
                <a:spcPts val="0"/>
              </a:spcAft>
              <a:buNone/>
            </a:pPr>
            <a:r>
              <a:rPr b="1" lang="it" sz="2800">
                <a:solidFill>
                  <a:schemeClr val="accent2"/>
                </a:solidFill>
                <a:latin typeface="Poppins"/>
                <a:ea typeface="Poppins"/>
                <a:cs typeface="Poppins"/>
                <a:sym typeface="Poppins"/>
              </a:rPr>
              <a:t>0</a:t>
            </a:r>
            <a:r>
              <a:rPr b="1" lang="it" sz="2800">
                <a:solidFill>
                  <a:schemeClr val="accent2"/>
                </a:solidFill>
                <a:latin typeface="Poppins"/>
                <a:ea typeface="Poppins"/>
                <a:cs typeface="Poppins"/>
                <a:sym typeface="Poppins"/>
              </a:rPr>
              <a:t>2</a:t>
            </a:r>
            <a:endParaRPr sz="500"/>
          </a:p>
        </p:txBody>
      </p:sp>
      <p:sp>
        <p:nvSpPr>
          <p:cNvPr id="267" name="Google Shape;267;p44"/>
          <p:cNvSpPr txBox="1"/>
          <p:nvPr/>
        </p:nvSpPr>
        <p:spPr>
          <a:xfrm>
            <a:off x="3830441" y="3422756"/>
            <a:ext cx="1444800" cy="234600"/>
          </a:xfrm>
          <a:prstGeom prst="rect">
            <a:avLst/>
          </a:prstGeom>
          <a:noFill/>
          <a:ln>
            <a:noFill/>
          </a:ln>
        </p:spPr>
        <p:txBody>
          <a:bodyPr anchorCtr="0" anchor="b" bIns="17150" lIns="34300" spcFirstLastPara="1" rIns="34300" wrap="square" tIns="17150">
            <a:spAutoFit/>
          </a:bodyPr>
          <a:lstStyle/>
          <a:p>
            <a:pPr indent="0" lvl="0" marL="0" marR="0" rtl="0" algn="ctr">
              <a:spcBef>
                <a:spcPts val="0"/>
              </a:spcBef>
              <a:spcAft>
                <a:spcPts val="0"/>
              </a:spcAft>
              <a:buNone/>
            </a:pPr>
            <a:r>
              <a:rPr b="1" lang="it" sz="1300">
                <a:solidFill>
                  <a:schemeClr val="dk2"/>
                </a:solidFill>
                <a:latin typeface="Poppins"/>
                <a:ea typeface="Poppins"/>
                <a:cs typeface="Poppins"/>
                <a:sym typeface="Poppins"/>
              </a:rPr>
              <a:t>RDM</a:t>
            </a:r>
            <a:endParaRPr sz="500"/>
          </a:p>
        </p:txBody>
      </p:sp>
      <p:sp>
        <p:nvSpPr>
          <p:cNvPr id="268" name="Google Shape;268;p44"/>
          <p:cNvSpPr txBox="1"/>
          <p:nvPr/>
        </p:nvSpPr>
        <p:spPr>
          <a:xfrm>
            <a:off x="3830442" y="3667432"/>
            <a:ext cx="1444800" cy="381000"/>
          </a:xfrm>
          <a:prstGeom prst="rect">
            <a:avLst/>
          </a:prstGeom>
          <a:noFill/>
          <a:ln>
            <a:noFill/>
          </a:ln>
        </p:spPr>
        <p:txBody>
          <a:bodyPr anchorCtr="0" anchor="t" bIns="17150" lIns="34300" spcFirstLastPara="1" rIns="34300" wrap="square" tIns="17150">
            <a:spAutoFit/>
          </a:bodyPr>
          <a:lstStyle/>
          <a:p>
            <a:pPr indent="0" lvl="0" marL="0" marR="0" rtl="0" algn="ctr">
              <a:lnSpc>
                <a:spcPct val="150000"/>
              </a:lnSpc>
              <a:spcBef>
                <a:spcPts val="0"/>
              </a:spcBef>
              <a:spcAft>
                <a:spcPts val="0"/>
              </a:spcAft>
              <a:buNone/>
            </a:pPr>
            <a:r>
              <a:rPr lang="it" sz="900">
                <a:solidFill>
                  <a:schemeClr val="dk1"/>
                </a:solidFill>
                <a:latin typeface="Poppins"/>
                <a:ea typeface="Poppins"/>
                <a:cs typeface="Poppins"/>
                <a:sym typeface="Poppins"/>
              </a:rPr>
              <a:t>Che cos’è e perché </a:t>
            </a:r>
            <a:endParaRPr sz="900">
              <a:solidFill>
                <a:schemeClr val="dk1"/>
              </a:solidFill>
              <a:latin typeface="Poppins"/>
              <a:ea typeface="Poppins"/>
              <a:cs typeface="Poppins"/>
              <a:sym typeface="Poppins"/>
            </a:endParaRPr>
          </a:p>
          <a:p>
            <a:pPr indent="0" lvl="0" marL="0" marR="0" rtl="0" algn="ctr">
              <a:lnSpc>
                <a:spcPct val="150000"/>
              </a:lnSpc>
              <a:spcBef>
                <a:spcPts val="0"/>
              </a:spcBef>
              <a:spcAft>
                <a:spcPts val="0"/>
              </a:spcAft>
              <a:buNone/>
            </a:pPr>
            <a:r>
              <a:rPr lang="it" sz="900">
                <a:solidFill>
                  <a:schemeClr val="dk1"/>
                </a:solidFill>
                <a:latin typeface="Poppins"/>
                <a:ea typeface="Poppins"/>
                <a:cs typeface="Poppins"/>
                <a:sym typeface="Poppins"/>
              </a:rPr>
              <a:t>è importante</a:t>
            </a:r>
            <a:endParaRPr sz="500"/>
          </a:p>
        </p:txBody>
      </p:sp>
      <p:sp>
        <p:nvSpPr>
          <p:cNvPr id="269" name="Google Shape;269;p44"/>
          <p:cNvSpPr txBox="1"/>
          <p:nvPr/>
        </p:nvSpPr>
        <p:spPr>
          <a:xfrm>
            <a:off x="4102412" y="2099257"/>
            <a:ext cx="939300" cy="465600"/>
          </a:xfrm>
          <a:prstGeom prst="rect">
            <a:avLst/>
          </a:prstGeom>
          <a:noFill/>
          <a:ln>
            <a:noFill/>
          </a:ln>
        </p:spPr>
        <p:txBody>
          <a:bodyPr anchorCtr="0" anchor="ctr" bIns="17150" lIns="34300" spcFirstLastPara="1" rIns="34300" wrap="square" tIns="17150">
            <a:spAutoFit/>
          </a:bodyPr>
          <a:lstStyle/>
          <a:p>
            <a:pPr indent="0" lvl="0" marL="0" marR="0" rtl="0" algn="ctr">
              <a:spcBef>
                <a:spcPts val="0"/>
              </a:spcBef>
              <a:spcAft>
                <a:spcPts val="0"/>
              </a:spcAft>
              <a:buNone/>
            </a:pPr>
            <a:r>
              <a:rPr b="1" lang="it" sz="2800">
                <a:solidFill>
                  <a:schemeClr val="accent3"/>
                </a:solidFill>
                <a:latin typeface="Poppins"/>
                <a:ea typeface="Poppins"/>
                <a:cs typeface="Poppins"/>
                <a:sym typeface="Poppins"/>
              </a:rPr>
              <a:t>03</a:t>
            </a:r>
            <a:endParaRPr sz="500"/>
          </a:p>
        </p:txBody>
      </p:sp>
      <p:sp>
        <p:nvSpPr>
          <p:cNvPr id="270" name="Google Shape;270;p44"/>
          <p:cNvSpPr txBox="1"/>
          <p:nvPr/>
        </p:nvSpPr>
        <p:spPr>
          <a:xfrm>
            <a:off x="5504380" y="3422756"/>
            <a:ext cx="1444800" cy="234600"/>
          </a:xfrm>
          <a:prstGeom prst="rect">
            <a:avLst/>
          </a:prstGeom>
          <a:noFill/>
          <a:ln>
            <a:noFill/>
          </a:ln>
        </p:spPr>
        <p:txBody>
          <a:bodyPr anchorCtr="0" anchor="b" bIns="17150" lIns="34300" spcFirstLastPara="1" rIns="34300" wrap="square" tIns="17150">
            <a:spAutoFit/>
          </a:bodyPr>
          <a:lstStyle/>
          <a:p>
            <a:pPr indent="0" lvl="0" marL="0" marR="0" rtl="0" algn="ctr">
              <a:spcBef>
                <a:spcPts val="0"/>
              </a:spcBef>
              <a:spcAft>
                <a:spcPts val="0"/>
              </a:spcAft>
              <a:buNone/>
            </a:pPr>
            <a:r>
              <a:rPr b="1" lang="it" sz="1300">
                <a:solidFill>
                  <a:schemeClr val="dk2"/>
                </a:solidFill>
                <a:latin typeface="Poppins"/>
                <a:ea typeface="Poppins"/>
                <a:cs typeface="Poppins"/>
                <a:sym typeface="Poppins"/>
              </a:rPr>
              <a:t>FAIR</a:t>
            </a:r>
            <a:endParaRPr sz="500"/>
          </a:p>
        </p:txBody>
      </p:sp>
      <p:sp>
        <p:nvSpPr>
          <p:cNvPr id="271" name="Google Shape;271;p44"/>
          <p:cNvSpPr txBox="1"/>
          <p:nvPr/>
        </p:nvSpPr>
        <p:spPr>
          <a:xfrm>
            <a:off x="5504380" y="3667432"/>
            <a:ext cx="1444800" cy="381000"/>
          </a:xfrm>
          <a:prstGeom prst="rect">
            <a:avLst/>
          </a:prstGeom>
          <a:noFill/>
          <a:ln>
            <a:noFill/>
          </a:ln>
        </p:spPr>
        <p:txBody>
          <a:bodyPr anchorCtr="0" anchor="t" bIns="17150" lIns="34300" spcFirstLastPara="1" rIns="34300" wrap="square" tIns="17150">
            <a:spAutoFit/>
          </a:bodyPr>
          <a:lstStyle/>
          <a:p>
            <a:pPr indent="0" lvl="0" marL="0" marR="0" rtl="0" algn="ctr">
              <a:lnSpc>
                <a:spcPct val="150000"/>
              </a:lnSpc>
              <a:spcBef>
                <a:spcPts val="0"/>
              </a:spcBef>
              <a:spcAft>
                <a:spcPts val="0"/>
              </a:spcAft>
              <a:buNone/>
            </a:pPr>
            <a:r>
              <a:rPr lang="it" sz="900">
                <a:solidFill>
                  <a:schemeClr val="dk1"/>
                </a:solidFill>
                <a:latin typeface="Poppins"/>
                <a:ea typeface="Poppins"/>
                <a:cs typeface="Poppins"/>
                <a:sym typeface="Poppins"/>
              </a:rPr>
              <a:t>Cosa sono i principi FAIR</a:t>
            </a:r>
            <a:endParaRPr sz="500"/>
          </a:p>
        </p:txBody>
      </p:sp>
      <p:sp>
        <p:nvSpPr>
          <p:cNvPr id="272" name="Google Shape;272;p44"/>
          <p:cNvSpPr txBox="1"/>
          <p:nvPr/>
        </p:nvSpPr>
        <p:spPr>
          <a:xfrm>
            <a:off x="5729893" y="2099257"/>
            <a:ext cx="939300" cy="465600"/>
          </a:xfrm>
          <a:prstGeom prst="rect">
            <a:avLst/>
          </a:prstGeom>
          <a:noFill/>
          <a:ln>
            <a:noFill/>
          </a:ln>
        </p:spPr>
        <p:txBody>
          <a:bodyPr anchorCtr="0" anchor="ctr" bIns="17150" lIns="34300" spcFirstLastPara="1" rIns="34300" wrap="square" tIns="17150">
            <a:spAutoFit/>
          </a:bodyPr>
          <a:lstStyle/>
          <a:p>
            <a:pPr indent="0" lvl="0" marL="0" marR="0" rtl="0" algn="ctr">
              <a:spcBef>
                <a:spcPts val="0"/>
              </a:spcBef>
              <a:spcAft>
                <a:spcPts val="0"/>
              </a:spcAft>
              <a:buNone/>
            </a:pPr>
            <a:r>
              <a:rPr b="1" lang="it" sz="2800">
                <a:solidFill>
                  <a:schemeClr val="accent4"/>
                </a:solidFill>
                <a:latin typeface="Poppins"/>
                <a:ea typeface="Poppins"/>
                <a:cs typeface="Poppins"/>
                <a:sym typeface="Poppins"/>
              </a:rPr>
              <a:t>04</a:t>
            </a:r>
            <a:endParaRPr sz="500"/>
          </a:p>
        </p:txBody>
      </p:sp>
      <p:sp>
        <p:nvSpPr>
          <p:cNvPr id="273" name="Google Shape;273;p44"/>
          <p:cNvSpPr txBox="1"/>
          <p:nvPr/>
        </p:nvSpPr>
        <p:spPr>
          <a:xfrm>
            <a:off x="7179435" y="3422756"/>
            <a:ext cx="1444800" cy="234600"/>
          </a:xfrm>
          <a:prstGeom prst="rect">
            <a:avLst/>
          </a:prstGeom>
          <a:noFill/>
          <a:ln>
            <a:noFill/>
          </a:ln>
        </p:spPr>
        <p:txBody>
          <a:bodyPr anchorCtr="0" anchor="b" bIns="17150" lIns="34300" spcFirstLastPara="1" rIns="34300" wrap="square" tIns="17150">
            <a:spAutoFit/>
          </a:bodyPr>
          <a:lstStyle/>
          <a:p>
            <a:pPr indent="0" lvl="0" marL="0" marR="0" rtl="0" algn="ctr">
              <a:spcBef>
                <a:spcPts val="0"/>
              </a:spcBef>
              <a:spcAft>
                <a:spcPts val="0"/>
              </a:spcAft>
              <a:buNone/>
            </a:pPr>
            <a:r>
              <a:rPr b="1" lang="it" sz="1300">
                <a:solidFill>
                  <a:schemeClr val="dk2"/>
                </a:solidFill>
                <a:latin typeface="Poppins"/>
                <a:ea typeface="Poppins"/>
                <a:cs typeface="Poppins"/>
                <a:sym typeface="Poppins"/>
              </a:rPr>
              <a:t>CISUP</a:t>
            </a:r>
            <a:endParaRPr sz="500"/>
          </a:p>
        </p:txBody>
      </p:sp>
      <p:sp>
        <p:nvSpPr>
          <p:cNvPr id="274" name="Google Shape;274;p44"/>
          <p:cNvSpPr txBox="1"/>
          <p:nvPr/>
        </p:nvSpPr>
        <p:spPr>
          <a:xfrm>
            <a:off x="7179436" y="3667432"/>
            <a:ext cx="1444800" cy="588900"/>
          </a:xfrm>
          <a:prstGeom prst="rect">
            <a:avLst/>
          </a:prstGeom>
          <a:noFill/>
          <a:ln>
            <a:noFill/>
          </a:ln>
        </p:spPr>
        <p:txBody>
          <a:bodyPr anchorCtr="0" anchor="t" bIns="17150" lIns="34300" spcFirstLastPara="1" rIns="34300" wrap="square" tIns="17150">
            <a:spAutoFit/>
          </a:bodyPr>
          <a:lstStyle/>
          <a:p>
            <a:pPr indent="0" lvl="0" marL="0" marR="0" rtl="0" algn="ctr">
              <a:lnSpc>
                <a:spcPct val="150000"/>
              </a:lnSpc>
              <a:spcBef>
                <a:spcPts val="0"/>
              </a:spcBef>
              <a:spcAft>
                <a:spcPts val="0"/>
              </a:spcAft>
              <a:buNone/>
            </a:pPr>
            <a:r>
              <a:rPr lang="it" sz="900">
                <a:solidFill>
                  <a:schemeClr val="dk1"/>
                </a:solidFill>
                <a:latin typeface="Poppins"/>
                <a:ea typeface="Poppins"/>
                <a:cs typeface="Poppins"/>
                <a:sym typeface="Poppins"/>
              </a:rPr>
              <a:t>Elaborare una strategia ‘personalizzata’ per gestire i dati</a:t>
            </a:r>
            <a:endParaRPr sz="500"/>
          </a:p>
        </p:txBody>
      </p:sp>
      <p:sp>
        <p:nvSpPr>
          <p:cNvPr id="275" name="Google Shape;275;p44"/>
          <p:cNvSpPr txBox="1"/>
          <p:nvPr/>
        </p:nvSpPr>
        <p:spPr>
          <a:xfrm>
            <a:off x="7359650" y="2099257"/>
            <a:ext cx="939300" cy="465600"/>
          </a:xfrm>
          <a:prstGeom prst="rect">
            <a:avLst/>
          </a:prstGeom>
          <a:noFill/>
          <a:ln>
            <a:noFill/>
          </a:ln>
        </p:spPr>
        <p:txBody>
          <a:bodyPr anchorCtr="0" anchor="ctr" bIns="17150" lIns="34300" spcFirstLastPara="1" rIns="34300" wrap="square" tIns="17150">
            <a:spAutoFit/>
          </a:bodyPr>
          <a:lstStyle/>
          <a:p>
            <a:pPr indent="0" lvl="0" marL="0" marR="0" rtl="0" algn="ctr">
              <a:spcBef>
                <a:spcPts val="0"/>
              </a:spcBef>
              <a:spcAft>
                <a:spcPts val="0"/>
              </a:spcAft>
              <a:buNone/>
            </a:pPr>
            <a:r>
              <a:rPr b="1" lang="it" sz="2800">
                <a:solidFill>
                  <a:schemeClr val="accent5"/>
                </a:solidFill>
                <a:latin typeface="Poppins"/>
                <a:ea typeface="Poppins"/>
                <a:cs typeface="Poppins"/>
                <a:sym typeface="Poppins"/>
              </a:rPr>
              <a:t>05</a:t>
            </a:r>
            <a:endParaRPr sz="50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p80"/>
          <p:cNvSpPr txBox="1"/>
          <p:nvPr>
            <p:ph type="title"/>
          </p:nvPr>
        </p:nvSpPr>
        <p:spPr>
          <a:xfrm>
            <a:off x="265500" y="715950"/>
            <a:ext cx="4045200" cy="17862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it"/>
              <a:t>Call for interest</a:t>
            </a:r>
            <a:endParaRPr/>
          </a:p>
        </p:txBody>
      </p:sp>
      <p:sp>
        <p:nvSpPr>
          <p:cNvPr id="581" name="Google Shape;581;p80"/>
          <p:cNvSpPr txBox="1"/>
          <p:nvPr>
            <p:ph idx="1" type="subTitle"/>
          </p:nvPr>
        </p:nvSpPr>
        <p:spPr>
          <a:xfrm>
            <a:off x="265500" y="2650051"/>
            <a:ext cx="4045200" cy="1345500"/>
          </a:xfrm>
          <a:prstGeom prst="rect">
            <a:avLst/>
          </a:prstGeom>
        </p:spPr>
        <p:txBody>
          <a:bodyPr anchorCtr="0" anchor="t" bIns="91425" lIns="91425" spcFirstLastPara="1" rIns="91425" wrap="square" tIns="91425">
            <a:normAutofit fontScale="92500" lnSpcReduction="10000"/>
          </a:bodyPr>
          <a:lstStyle/>
          <a:p>
            <a:pPr indent="0" lvl="0" marL="0" rtl="0" algn="ctr">
              <a:spcBef>
                <a:spcPts val="0"/>
              </a:spcBef>
              <a:spcAft>
                <a:spcPts val="0"/>
              </a:spcAft>
              <a:buNone/>
            </a:pPr>
            <a:r>
              <a:rPr lang="it"/>
              <a:t>Ora è aperta una call della CE rivolta a organizzazioni interessate a partecipare a una coalizione per cambiare la valutazione</a:t>
            </a:r>
            <a:endParaRPr/>
          </a:p>
        </p:txBody>
      </p:sp>
      <p:pic>
        <p:nvPicPr>
          <p:cNvPr id="582" name="Google Shape;582;p80"/>
          <p:cNvPicPr preferRelativeResize="0"/>
          <p:nvPr/>
        </p:nvPicPr>
        <p:blipFill>
          <a:blip r:embed="rId3">
            <a:alphaModFix/>
          </a:blip>
          <a:stretch>
            <a:fillRect/>
          </a:stretch>
        </p:blipFill>
        <p:spPr>
          <a:xfrm>
            <a:off x="4572000" y="0"/>
            <a:ext cx="4045201" cy="5143501"/>
          </a:xfrm>
          <a:prstGeom prst="rect">
            <a:avLst/>
          </a:prstGeom>
          <a:noFill/>
          <a:ln>
            <a:noFill/>
          </a:ln>
        </p:spPr>
      </p:pic>
      <p:sp>
        <p:nvSpPr>
          <p:cNvPr id="583" name="Google Shape;583;p80"/>
          <p:cNvSpPr txBox="1"/>
          <p:nvPr/>
        </p:nvSpPr>
        <p:spPr>
          <a:xfrm rot="-5400000">
            <a:off x="7384000" y="3440250"/>
            <a:ext cx="30555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800">
                <a:solidFill>
                  <a:schemeClr val="accent1"/>
                </a:solidFill>
              </a:rPr>
              <a:t>Photo by </a:t>
            </a:r>
            <a:r>
              <a:rPr lang="it" sz="800" u="sng">
                <a:solidFill>
                  <a:schemeClr val="accent1"/>
                </a:solidFill>
                <a:hlinkClick r:id="rId4">
                  <a:extLst>
                    <a:ext uri="{A12FA001-AC4F-418D-AE19-62706E023703}">
                      <ahyp:hlinkClr val="tx"/>
                    </a:ext>
                  </a:extLst>
                </a:hlinkClick>
              </a:rPr>
              <a:t>DESIGNECOLOGIST</a:t>
            </a:r>
            <a:r>
              <a:rPr lang="it" sz="800">
                <a:solidFill>
                  <a:schemeClr val="accent1"/>
                </a:solidFill>
              </a:rPr>
              <a:t> on </a:t>
            </a:r>
            <a:r>
              <a:rPr lang="it" sz="800" u="sng">
                <a:solidFill>
                  <a:schemeClr val="accent1"/>
                </a:solidFill>
                <a:hlinkClick r:id="rId5">
                  <a:extLst>
                    <a:ext uri="{A12FA001-AC4F-418D-AE19-62706E023703}">
                      <ahyp:hlinkClr val="tx"/>
                    </a:ext>
                  </a:extLst>
                </a:hlinkClick>
              </a:rPr>
              <a:t>Unsplash</a:t>
            </a:r>
            <a:endParaRPr sz="800">
              <a:solidFill>
                <a:schemeClr val="accent1"/>
              </a:solidFill>
              <a:latin typeface="Playfair Display"/>
              <a:ea typeface="Playfair Display"/>
              <a:cs typeface="Playfair Display"/>
              <a:sym typeface="Playfair Display"/>
            </a:endParaRPr>
          </a:p>
        </p:txBody>
      </p:sp>
      <p:sp>
        <p:nvSpPr>
          <p:cNvPr id="584" name="Google Shape;584;p80"/>
          <p:cNvSpPr txBox="1"/>
          <p:nvPr/>
        </p:nvSpPr>
        <p:spPr>
          <a:xfrm>
            <a:off x="41700" y="4066450"/>
            <a:ext cx="4454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latin typeface="Playfair Display"/>
                <a:ea typeface="Playfair Display"/>
                <a:cs typeface="Playfair Display"/>
                <a:sym typeface="Playfair Display"/>
              </a:rPr>
              <a:t>https://ec.europa.eu/info/news/call-interest-towards-agreement-reforming-research-assessment-2021-dec-16_en</a:t>
            </a:r>
            <a:endParaRPr sz="1200">
              <a:latin typeface="Playfair Display"/>
              <a:ea typeface="Playfair Display"/>
              <a:cs typeface="Playfair Display"/>
              <a:sym typeface="Playfair Display"/>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p81"/>
          <p:cNvSpPr txBox="1"/>
          <p:nvPr>
            <p:ph type="title"/>
          </p:nvPr>
        </p:nvSpPr>
        <p:spPr>
          <a:xfrm>
            <a:off x="185450" y="69150"/>
            <a:ext cx="56187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it"/>
              <a:t>E poi… </a:t>
            </a:r>
            <a:endParaRPr/>
          </a:p>
          <a:p>
            <a:pPr indent="0" lvl="0" marL="0" rtl="0" algn="l">
              <a:spcBef>
                <a:spcPts val="0"/>
              </a:spcBef>
              <a:spcAft>
                <a:spcPts val="0"/>
              </a:spcAft>
              <a:buNone/>
            </a:pPr>
            <a:r>
              <a:rPr lang="it"/>
              <a:t>Open Science!</a:t>
            </a:r>
            <a:endParaRPr/>
          </a:p>
        </p:txBody>
      </p:sp>
      <p:sp>
        <p:nvSpPr>
          <p:cNvPr id="590" name="Google Shape;590;p81"/>
          <p:cNvSpPr txBox="1"/>
          <p:nvPr>
            <p:ph idx="4294967295" type="subTitle"/>
          </p:nvPr>
        </p:nvSpPr>
        <p:spPr>
          <a:xfrm>
            <a:off x="265500" y="3302401"/>
            <a:ext cx="4045200" cy="1345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it">
                <a:highlight>
                  <a:schemeClr val="lt1"/>
                </a:highlight>
              </a:rPr>
              <a:t>Che cos’è l’Open Science? </a:t>
            </a:r>
            <a:endParaRPr>
              <a:highlight>
                <a:schemeClr val="lt1"/>
              </a:highlight>
            </a:endParaRPr>
          </a:p>
          <a:p>
            <a:pPr indent="0" lvl="0" marL="0" rtl="0" algn="l">
              <a:spcBef>
                <a:spcPts val="1200"/>
              </a:spcBef>
              <a:spcAft>
                <a:spcPts val="1200"/>
              </a:spcAft>
              <a:buNone/>
            </a:pPr>
            <a:r>
              <a:rPr lang="it">
                <a:highlight>
                  <a:schemeClr val="lt1"/>
                </a:highlight>
              </a:rPr>
              <a:t>Un sacco di cose</a:t>
            </a:r>
            <a:endParaRPr>
              <a:highlight>
                <a:schemeClr val="lt1"/>
              </a:highlight>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p82"/>
          <p:cNvSpPr txBox="1"/>
          <p:nvPr>
            <p:ph idx="1" type="body"/>
          </p:nvPr>
        </p:nvSpPr>
        <p:spPr>
          <a:xfrm>
            <a:off x="161525" y="250925"/>
            <a:ext cx="5998800" cy="605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it"/>
              <a:t>Open Science è un termine “ombrello”</a:t>
            </a:r>
            <a:endParaRPr/>
          </a:p>
        </p:txBody>
      </p:sp>
      <p:pic>
        <p:nvPicPr>
          <p:cNvPr id="596" name="Google Shape;596;p82"/>
          <p:cNvPicPr preferRelativeResize="0"/>
          <p:nvPr/>
        </p:nvPicPr>
        <p:blipFill>
          <a:blip r:embed="rId3">
            <a:alphaModFix/>
          </a:blip>
          <a:stretch>
            <a:fillRect/>
          </a:stretch>
        </p:blipFill>
        <p:spPr>
          <a:xfrm>
            <a:off x="152400" y="1160825"/>
            <a:ext cx="8839204" cy="373767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p83"/>
          <p:cNvSpPr txBox="1"/>
          <p:nvPr>
            <p:ph idx="1" type="body"/>
          </p:nvPr>
        </p:nvSpPr>
        <p:spPr>
          <a:xfrm>
            <a:off x="76200" y="156675"/>
            <a:ext cx="7509300" cy="6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it" sz="3600"/>
              <a:t>Componenti dell’</a:t>
            </a:r>
            <a:r>
              <a:rPr lang="it" sz="3600"/>
              <a:t>Open Science </a:t>
            </a:r>
            <a:endParaRPr sz="3600"/>
          </a:p>
        </p:txBody>
      </p:sp>
      <p:pic>
        <p:nvPicPr>
          <p:cNvPr id="602" name="Google Shape;602;p83"/>
          <p:cNvPicPr preferRelativeResize="0"/>
          <p:nvPr/>
        </p:nvPicPr>
        <p:blipFill>
          <a:blip r:embed="rId3">
            <a:alphaModFix/>
          </a:blip>
          <a:stretch>
            <a:fillRect/>
          </a:stretch>
        </p:blipFill>
        <p:spPr>
          <a:xfrm>
            <a:off x="4853700" y="1048775"/>
            <a:ext cx="4028075" cy="3925775"/>
          </a:xfrm>
          <a:prstGeom prst="rect">
            <a:avLst/>
          </a:prstGeom>
          <a:noFill/>
          <a:ln>
            <a:noFill/>
          </a:ln>
        </p:spPr>
      </p:pic>
      <p:sp>
        <p:nvSpPr>
          <p:cNvPr id="603" name="Google Shape;603;p83"/>
          <p:cNvSpPr txBox="1"/>
          <p:nvPr/>
        </p:nvSpPr>
        <p:spPr>
          <a:xfrm>
            <a:off x="803675" y="2169925"/>
            <a:ext cx="31458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800">
                <a:latin typeface="Playfair Display"/>
                <a:ea typeface="Playfair Display"/>
                <a:cs typeface="Playfair Display"/>
                <a:sym typeface="Playfair Display"/>
              </a:rPr>
              <a:t>Aprire il più possibile e rendere trasparente </a:t>
            </a:r>
            <a:r>
              <a:rPr lang="it" sz="1800">
                <a:highlight>
                  <a:schemeClr val="dk1"/>
                </a:highlight>
                <a:latin typeface="Playfair Display"/>
                <a:ea typeface="Playfair Display"/>
                <a:cs typeface="Playfair Display"/>
                <a:sym typeface="Playfair Display"/>
              </a:rPr>
              <a:t>ogni passaggio</a:t>
            </a:r>
            <a:r>
              <a:rPr lang="it" sz="1800">
                <a:latin typeface="Playfair Display"/>
                <a:ea typeface="Playfair Display"/>
                <a:cs typeface="Playfair Display"/>
                <a:sym typeface="Playfair Display"/>
              </a:rPr>
              <a:t> della ricerca, rivolgendosi ad attori specifici e con mezzi specifici </a:t>
            </a:r>
            <a:endParaRPr sz="1800">
              <a:latin typeface="Playfair Display"/>
              <a:ea typeface="Playfair Display"/>
              <a:cs typeface="Playfair Display"/>
              <a:sym typeface="Playfair Display"/>
            </a:endParaRPr>
          </a:p>
        </p:txBody>
      </p:sp>
      <p:sp>
        <p:nvSpPr>
          <p:cNvPr id="604" name="Google Shape;604;p83"/>
          <p:cNvSpPr txBox="1"/>
          <p:nvPr/>
        </p:nvSpPr>
        <p:spPr>
          <a:xfrm>
            <a:off x="414350" y="4388050"/>
            <a:ext cx="7342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u="sng">
                <a:solidFill>
                  <a:schemeClr val="hlink"/>
                </a:solidFill>
                <a:latin typeface="Playfair Display"/>
                <a:ea typeface="Playfair Display"/>
                <a:cs typeface="Playfair Display"/>
                <a:sym typeface="Playfair Display"/>
                <a:hlinkClick r:id="rId4"/>
              </a:rPr>
              <a:t>Unesco Open Science brochure</a:t>
            </a:r>
            <a:endParaRPr>
              <a:latin typeface="Playfair Display"/>
              <a:ea typeface="Playfair Display"/>
              <a:cs typeface="Playfair Display"/>
              <a:sym typeface="Playfair Display"/>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sp>
        <p:nvSpPr>
          <p:cNvPr id="609" name="Google Shape;609;p84"/>
          <p:cNvSpPr txBox="1"/>
          <p:nvPr>
            <p:ph type="title"/>
          </p:nvPr>
        </p:nvSpPr>
        <p:spPr>
          <a:xfrm>
            <a:off x="265500" y="1081675"/>
            <a:ext cx="4045200" cy="17862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it"/>
              <a:t>Open Access</a:t>
            </a:r>
            <a:endParaRPr/>
          </a:p>
        </p:txBody>
      </p:sp>
      <p:sp>
        <p:nvSpPr>
          <p:cNvPr id="610" name="Google Shape;610;p84"/>
          <p:cNvSpPr txBox="1"/>
          <p:nvPr>
            <p:ph idx="1" type="subTitle"/>
          </p:nvPr>
        </p:nvSpPr>
        <p:spPr>
          <a:xfrm>
            <a:off x="265500" y="2921401"/>
            <a:ext cx="4045200" cy="1345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it"/>
              <a:t>I risultati della ricerca sono disponibili per chiunque senza nessuna barriera di accesso </a:t>
            </a:r>
            <a:endParaRPr/>
          </a:p>
        </p:txBody>
      </p:sp>
      <p:pic>
        <p:nvPicPr>
          <p:cNvPr id="611" name="Google Shape;611;p84"/>
          <p:cNvPicPr preferRelativeResize="0"/>
          <p:nvPr/>
        </p:nvPicPr>
        <p:blipFill>
          <a:blip r:embed="rId3">
            <a:alphaModFix/>
          </a:blip>
          <a:stretch>
            <a:fillRect/>
          </a:stretch>
        </p:blipFill>
        <p:spPr>
          <a:xfrm>
            <a:off x="5617575" y="636475"/>
            <a:ext cx="2544624" cy="39759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1"/>
                                        </p:tgtEl>
                                        <p:attrNameLst>
                                          <p:attrName>style.visibility</p:attrName>
                                        </p:attrNameLst>
                                      </p:cBhvr>
                                      <p:to>
                                        <p:strVal val="visible"/>
                                      </p:to>
                                    </p:set>
                                    <p:animEffect filter="fade" transition="in">
                                      <p:cBhvr>
                                        <p:cTn dur="1000"/>
                                        <p:tgtEl>
                                          <p:spTgt spid="6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sp>
        <p:nvSpPr>
          <p:cNvPr id="616" name="Google Shape;616;p85"/>
          <p:cNvSpPr txBox="1"/>
          <p:nvPr>
            <p:ph type="title"/>
          </p:nvPr>
        </p:nvSpPr>
        <p:spPr>
          <a:xfrm>
            <a:off x="311700" y="555600"/>
            <a:ext cx="55638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it"/>
              <a:t>I vantaggi dell’</a:t>
            </a:r>
            <a:r>
              <a:rPr lang="it"/>
              <a:t>Open Access</a:t>
            </a:r>
            <a:endParaRPr/>
          </a:p>
        </p:txBody>
      </p:sp>
      <p:pic>
        <p:nvPicPr>
          <p:cNvPr id="617" name="Google Shape;617;p85"/>
          <p:cNvPicPr preferRelativeResize="0"/>
          <p:nvPr/>
        </p:nvPicPr>
        <p:blipFill>
          <a:blip r:embed="rId3">
            <a:alphaModFix/>
          </a:blip>
          <a:stretch>
            <a:fillRect/>
          </a:stretch>
        </p:blipFill>
        <p:spPr>
          <a:xfrm>
            <a:off x="4267200" y="854100"/>
            <a:ext cx="4195343" cy="3527400"/>
          </a:xfrm>
          <a:prstGeom prst="rect">
            <a:avLst/>
          </a:prstGeom>
          <a:noFill/>
          <a:ln>
            <a:noFill/>
          </a:ln>
        </p:spPr>
      </p:pic>
      <p:sp>
        <p:nvSpPr>
          <p:cNvPr id="618" name="Google Shape;618;p85"/>
          <p:cNvSpPr txBox="1"/>
          <p:nvPr/>
        </p:nvSpPr>
        <p:spPr>
          <a:xfrm>
            <a:off x="228600" y="1752600"/>
            <a:ext cx="3192600" cy="2304300"/>
          </a:xfrm>
          <a:prstGeom prst="rect">
            <a:avLst/>
          </a:prstGeom>
          <a:noFill/>
          <a:ln>
            <a:noFill/>
          </a:ln>
        </p:spPr>
        <p:txBody>
          <a:bodyPr anchorCtr="0" anchor="t" bIns="91425" lIns="91425" spcFirstLastPara="1" rIns="91425" wrap="square" tIns="91425">
            <a:spAutoFit/>
          </a:bodyPr>
          <a:lstStyle/>
          <a:p>
            <a:pPr indent="-314325" lvl="0" marL="457200" rtl="0" algn="l">
              <a:lnSpc>
                <a:spcPct val="115000"/>
              </a:lnSpc>
              <a:spcBef>
                <a:spcPts val="0"/>
              </a:spcBef>
              <a:spcAft>
                <a:spcPts val="0"/>
              </a:spcAft>
              <a:buClr>
                <a:srgbClr val="2C3841"/>
              </a:buClr>
              <a:buSzPts val="1350"/>
              <a:buFont typeface="Roboto"/>
              <a:buChar char="●"/>
            </a:pPr>
            <a:r>
              <a:rPr lang="it" sz="1350">
                <a:solidFill>
                  <a:srgbClr val="2C3841"/>
                </a:solidFill>
                <a:highlight>
                  <a:srgbClr val="FFFFFF"/>
                </a:highlight>
                <a:latin typeface="Roboto"/>
                <a:ea typeface="Roboto"/>
                <a:cs typeface="Roboto"/>
                <a:sym typeface="Roboto"/>
              </a:rPr>
              <a:t>Maggiore visibilità della ricerca e migliore impatto</a:t>
            </a:r>
            <a:endParaRPr sz="1350">
              <a:solidFill>
                <a:srgbClr val="2C3841"/>
              </a:solidFill>
              <a:highlight>
                <a:srgbClr val="FFFFFF"/>
              </a:highlight>
              <a:latin typeface="Roboto"/>
              <a:ea typeface="Roboto"/>
              <a:cs typeface="Roboto"/>
              <a:sym typeface="Roboto"/>
            </a:endParaRPr>
          </a:p>
          <a:p>
            <a:pPr indent="-314325" lvl="0" marL="457200" rtl="0" algn="l">
              <a:lnSpc>
                <a:spcPct val="115000"/>
              </a:lnSpc>
              <a:spcBef>
                <a:spcPts val="0"/>
              </a:spcBef>
              <a:spcAft>
                <a:spcPts val="0"/>
              </a:spcAft>
              <a:buClr>
                <a:srgbClr val="2C3841"/>
              </a:buClr>
              <a:buSzPts val="1350"/>
              <a:buFont typeface="Roboto"/>
              <a:buChar char="●"/>
            </a:pPr>
            <a:r>
              <a:rPr lang="it" sz="1350">
                <a:solidFill>
                  <a:srgbClr val="2C3841"/>
                </a:solidFill>
                <a:highlight>
                  <a:srgbClr val="FFFFFF"/>
                </a:highlight>
                <a:latin typeface="Roboto"/>
                <a:ea typeface="Roboto"/>
                <a:cs typeface="Roboto"/>
                <a:sym typeface="Roboto"/>
              </a:rPr>
              <a:t>Aiuta a fornire prove dell’impatto</a:t>
            </a:r>
            <a:endParaRPr sz="1350">
              <a:solidFill>
                <a:srgbClr val="2C3841"/>
              </a:solidFill>
              <a:highlight>
                <a:srgbClr val="FFFFFF"/>
              </a:highlight>
              <a:latin typeface="Roboto"/>
              <a:ea typeface="Roboto"/>
              <a:cs typeface="Roboto"/>
              <a:sym typeface="Roboto"/>
            </a:endParaRPr>
          </a:p>
          <a:p>
            <a:pPr indent="-314325" lvl="0" marL="457200" rtl="0" algn="l">
              <a:lnSpc>
                <a:spcPct val="115000"/>
              </a:lnSpc>
              <a:spcBef>
                <a:spcPts val="0"/>
              </a:spcBef>
              <a:spcAft>
                <a:spcPts val="0"/>
              </a:spcAft>
              <a:buClr>
                <a:srgbClr val="2C3841"/>
              </a:buClr>
              <a:buSzPts val="1350"/>
              <a:buFont typeface="Roboto"/>
              <a:buChar char="●"/>
            </a:pPr>
            <a:r>
              <a:rPr lang="it" sz="1350">
                <a:solidFill>
                  <a:srgbClr val="2C3841"/>
                </a:solidFill>
                <a:highlight>
                  <a:srgbClr val="FFFFFF"/>
                </a:highlight>
                <a:latin typeface="Roboto"/>
                <a:ea typeface="Roboto"/>
                <a:cs typeface="Roboto"/>
                <a:sym typeface="Roboto"/>
              </a:rPr>
              <a:t>Migliore reputazione per i ricercatori e le loro istituzioni</a:t>
            </a:r>
            <a:endParaRPr baseline="30000" sz="2300">
              <a:solidFill>
                <a:srgbClr val="007AAA"/>
              </a:solidFill>
              <a:highlight>
                <a:srgbClr val="FFFFFF"/>
              </a:highlight>
              <a:latin typeface="Roboto"/>
              <a:ea typeface="Roboto"/>
              <a:cs typeface="Roboto"/>
              <a:sym typeface="Roboto"/>
            </a:endParaRPr>
          </a:p>
          <a:p>
            <a:pPr indent="-314325" lvl="0" marL="457200" rtl="0" algn="l">
              <a:lnSpc>
                <a:spcPct val="115000"/>
              </a:lnSpc>
              <a:spcBef>
                <a:spcPts val="0"/>
              </a:spcBef>
              <a:spcAft>
                <a:spcPts val="0"/>
              </a:spcAft>
              <a:buClr>
                <a:srgbClr val="2C3841"/>
              </a:buClr>
              <a:buSzPts val="1350"/>
              <a:buFont typeface="Roboto"/>
              <a:buChar char="●"/>
            </a:pPr>
            <a:r>
              <a:rPr lang="it" sz="1350">
                <a:solidFill>
                  <a:srgbClr val="2C3841"/>
                </a:solidFill>
                <a:highlight>
                  <a:srgbClr val="FFFFFF"/>
                </a:highlight>
                <a:latin typeface="Roboto"/>
                <a:ea typeface="Roboto"/>
                <a:cs typeface="Roboto"/>
                <a:sym typeface="Roboto"/>
              </a:rPr>
              <a:t>Miglioramento della qualità della ricerca attraverso pratiche di ricerca aperte, trasparenti e riproducibili</a:t>
            </a:r>
            <a:endParaRPr sz="1350">
              <a:solidFill>
                <a:srgbClr val="2C3841"/>
              </a:solidFill>
              <a:highlight>
                <a:srgbClr val="FFFFFF"/>
              </a:highlight>
              <a:latin typeface="Roboto"/>
              <a:ea typeface="Roboto"/>
              <a:cs typeface="Roboto"/>
              <a:sym typeface="Roboto"/>
            </a:endParaRPr>
          </a:p>
        </p:txBody>
      </p:sp>
      <p:sp>
        <p:nvSpPr>
          <p:cNvPr id="619" name="Google Shape;619;p85"/>
          <p:cNvSpPr txBox="1"/>
          <p:nvPr/>
        </p:nvSpPr>
        <p:spPr>
          <a:xfrm>
            <a:off x="544375" y="4633325"/>
            <a:ext cx="735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a:latin typeface="Playfair Display"/>
                <a:ea typeface="Playfair Display"/>
                <a:cs typeface="Playfair Display"/>
                <a:sym typeface="Playfair Display"/>
              </a:rPr>
              <a:t>https://www.jisc.ac.uk/guides/an-introduction-to-open-access</a:t>
            </a:r>
            <a:endParaRPr>
              <a:latin typeface="Playfair Display"/>
              <a:ea typeface="Playfair Display"/>
              <a:cs typeface="Playfair Display"/>
              <a:sym typeface="Playfair Display"/>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p86"/>
          <p:cNvSpPr txBox="1"/>
          <p:nvPr>
            <p:ph type="title"/>
          </p:nvPr>
        </p:nvSpPr>
        <p:spPr>
          <a:xfrm>
            <a:off x="265500" y="1081675"/>
            <a:ext cx="4045200" cy="17862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it"/>
              <a:t>Integrità</a:t>
            </a:r>
            <a:r>
              <a:rPr lang="it"/>
              <a:t> </a:t>
            </a:r>
            <a:endParaRPr/>
          </a:p>
        </p:txBody>
      </p:sp>
      <p:sp>
        <p:nvSpPr>
          <p:cNvPr id="625" name="Google Shape;625;p86"/>
          <p:cNvSpPr txBox="1"/>
          <p:nvPr>
            <p:ph idx="1" type="subTitle"/>
          </p:nvPr>
        </p:nvSpPr>
        <p:spPr>
          <a:xfrm>
            <a:off x="265500" y="2921401"/>
            <a:ext cx="4045200" cy="1345500"/>
          </a:xfrm>
          <a:prstGeom prst="rect">
            <a:avLst/>
          </a:prstGeom>
        </p:spPr>
        <p:txBody>
          <a:bodyPr anchorCtr="0" anchor="t" bIns="91425" lIns="91425" spcFirstLastPara="1" rIns="91425" wrap="square" tIns="91425">
            <a:normAutofit/>
          </a:bodyPr>
          <a:lstStyle/>
          <a:p>
            <a:pPr indent="-361950" lvl="0" marL="457200" rtl="0" algn="l">
              <a:spcBef>
                <a:spcPts val="0"/>
              </a:spcBef>
              <a:spcAft>
                <a:spcPts val="0"/>
              </a:spcAft>
              <a:buSzPts val="2100"/>
              <a:buChar char="-"/>
            </a:pPr>
            <a:r>
              <a:rPr lang="it"/>
              <a:t>Trasparenza</a:t>
            </a:r>
            <a:endParaRPr/>
          </a:p>
          <a:p>
            <a:pPr indent="-361950" lvl="0" marL="457200" rtl="0" algn="l">
              <a:spcBef>
                <a:spcPts val="0"/>
              </a:spcBef>
              <a:spcAft>
                <a:spcPts val="0"/>
              </a:spcAft>
              <a:buSzPts val="2100"/>
              <a:buChar char="-"/>
            </a:pPr>
            <a:r>
              <a:rPr lang="it"/>
              <a:t>Collaborazione</a:t>
            </a:r>
            <a:endParaRPr/>
          </a:p>
          <a:p>
            <a:pPr indent="-361950" lvl="0" marL="457200" rtl="0" algn="l">
              <a:spcBef>
                <a:spcPts val="0"/>
              </a:spcBef>
              <a:spcAft>
                <a:spcPts val="0"/>
              </a:spcAft>
              <a:buSzPts val="2100"/>
              <a:buChar char="-"/>
            </a:pPr>
            <a:r>
              <a:rPr lang="it"/>
              <a:t>Inclusione</a:t>
            </a:r>
            <a:endParaRPr/>
          </a:p>
        </p:txBody>
      </p:sp>
      <p:pic>
        <p:nvPicPr>
          <p:cNvPr id="626" name="Google Shape;626;p86"/>
          <p:cNvPicPr preferRelativeResize="0"/>
          <p:nvPr/>
        </p:nvPicPr>
        <p:blipFill rotWithShape="1">
          <a:blip r:embed="rId3">
            <a:alphaModFix/>
          </a:blip>
          <a:srcRect b="0" l="14163" r="10778" t="0"/>
          <a:stretch/>
        </p:blipFill>
        <p:spPr>
          <a:xfrm>
            <a:off x="4572000" y="0"/>
            <a:ext cx="4571999" cy="5143501"/>
          </a:xfrm>
          <a:prstGeom prst="rect">
            <a:avLst/>
          </a:prstGeom>
          <a:noFill/>
          <a:ln>
            <a:noFill/>
          </a:ln>
        </p:spPr>
      </p:pic>
      <p:sp>
        <p:nvSpPr>
          <p:cNvPr id="627" name="Google Shape;627;p86"/>
          <p:cNvSpPr txBox="1"/>
          <p:nvPr/>
        </p:nvSpPr>
        <p:spPr>
          <a:xfrm>
            <a:off x="4691700" y="4622700"/>
            <a:ext cx="27813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100">
                <a:solidFill>
                  <a:srgbClr val="191B26"/>
                </a:solidFill>
                <a:highlight>
                  <a:schemeClr val="lt1"/>
                </a:highlight>
                <a:latin typeface="Open Sans"/>
                <a:ea typeface="Open Sans"/>
                <a:cs typeface="Open Sans"/>
                <a:sym typeface="Open Sans"/>
              </a:rPr>
              <a:t>Image by </a:t>
            </a:r>
            <a:r>
              <a:rPr lang="it" sz="1100" u="sng">
                <a:solidFill>
                  <a:srgbClr val="191B26"/>
                </a:solidFill>
                <a:highlight>
                  <a:schemeClr val="lt1"/>
                </a:highlight>
                <a:latin typeface="Open Sans"/>
                <a:ea typeface="Open Sans"/>
                <a:cs typeface="Open Sans"/>
                <a:sym typeface="Open Sans"/>
                <a:hlinkClick r:id="rId4">
                  <a:extLst>
                    <a:ext uri="{A12FA001-AC4F-418D-AE19-62706E023703}">
                      <ahyp:hlinkClr val="tx"/>
                    </a:ext>
                  </a:extLst>
                </a:hlinkClick>
              </a:rPr>
              <a:t>Gerd Altmann</a:t>
            </a:r>
            <a:r>
              <a:rPr lang="it" sz="1100">
                <a:solidFill>
                  <a:srgbClr val="191B26"/>
                </a:solidFill>
                <a:highlight>
                  <a:schemeClr val="lt1"/>
                </a:highlight>
                <a:latin typeface="Open Sans"/>
                <a:ea typeface="Open Sans"/>
                <a:cs typeface="Open Sans"/>
                <a:sym typeface="Open Sans"/>
              </a:rPr>
              <a:t> from </a:t>
            </a:r>
            <a:r>
              <a:rPr lang="it" sz="1100" u="sng">
                <a:solidFill>
                  <a:srgbClr val="191B26"/>
                </a:solidFill>
                <a:highlight>
                  <a:schemeClr val="lt1"/>
                </a:highlight>
                <a:latin typeface="Open Sans"/>
                <a:ea typeface="Open Sans"/>
                <a:cs typeface="Open Sans"/>
                <a:sym typeface="Open Sans"/>
                <a:hlinkClick r:id="rId5">
                  <a:extLst>
                    <a:ext uri="{A12FA001-AC4F-418D-AE19-62706E023703}">
                      <ahyp:hlinkClr val="tx"/>
                    </a:ext>
                  </a:extLst>
                </a:hlinkClick>
              </a:rPr>
              <a:t>Pixabay</a:t>
            </a:r>
            <a:r>
              <a:rPr lang="it" sz="1100">
                <a:solidFill>
                  <a:srgbClr val="191B26"/>
                </a:solidFill>
                <a:highlight>
                  <a:schemeClr val="lt1"/>
                </a:highlight>
                <a:latin typeface="Open Sans"/>
                <a:ea typeface="Open Sans"/>
                <a:cs typeface="Open Sans"/>
                <a:sym typeface="Open Sans"/>
              </a:rPr>
              <a:t> </a:t>
            </a:r>
            <a:endParaRPr>
              <a:highlight>
                <a:schemeClr val="lt1"/>
              </a:highlight>
              <a:latin typeface="Playfair Display"/>
              <a:ea typeface="Playfair Display"/>
              <a:cs typeface="Playfair Display"/>
              <a:sym typeface="Playfair Display"/>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87"/>
          <p:cNvSpPr/>
          <p:nvPr/>
        </p:nvSpPr>
        <p:spPr>
          <a:xfrm>
            <a:off x="4480850" y="15775"/>
            <a:ext cx="46632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33" name="Google Shape;633;p87"/>
          <p:cNvPicPr preferRelativeResize="0"/>
          <p:nvPr/>
        </p:nvPicPr>
        <p:blipFill rotWithShape="1">
          <a:blip r:embed="rId3">
            <a:alphaModFix/>
          </a:blip>
          <a:srcRect b="3081" l="12326" r="0" t="0"/>
          <a:stretch/>
        </p:blipFill>
        <p:spPr>
          <a:xfrm>
            <a:off x="4215250" y="387925"/>
            <a:ext cx="4785426" cy="4447926"/>
          </a:xfrm>
          <a:prstGeom prst="rect">
            <a:avLst/>
          </a:prstGeom>
          <a:noFill/>
          <a:ln>
            <a:noFill/>
          </a:ln>
        </p:spPr>
      </p:pic>
      <p:sp>
        <p:nvSpPr>
          <p:cNvPr id="634" name="Google Shape;634;p87"/>
          <p:cNvSpPr txBox="1"/>
          <p:nvPr>
            <p:ph type="title"/>
          </p:nvPr>
        </p:nvSpPr>
        <p:spPr>
          <a:xfrm>
            <a:off x="265500" y="929275"/>
            <a:ext cx="4045200" cy="17862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it"/>
              <a:t>Una scienza aperta alla diversità</a:t>
            </a:r>
            <a:r>
              <a:rPr lang="it"/>
              <a:t> </a:t>
            </a:r>
            <a:endParaRPr/>
          </a:p>
        </p:txBody>
      </p:sp>
      <p:sp>
        <p:nvSpPr>
          <p:cNvPr id="635" name="Google Shape;635;p87"/>
          <p:cNvSpPr txBox="1"/>
          <p:nvPr>
            <p:ph idx="1" type="subTitle"/>
          </p:nvPr>
        </p:nvSpPr>
        <p:spPr>
          <a:xfrm>
            <a:off x="265500" y="2921400"/>
            <a:ext cx="4045200" cy="1786200"/>
          </a:xfrm>
          <a:prstGeom prst="rect">
            <a:avLst/>
          </a:prstGeom>
        </p:spPr>
        <p:txBody>
          <a:bodyPr anchorCtr="0" anchor="t" bIns="91425" lIns="91425" spcFirstLastPara="1" rIns="91425" wrap="square" tIns="91425">
            <a:normAutofit fontScale="85000" lnSpcReduction="20000"/>
          </a:bodyPr>
          <a:lstStyle/>
          <a:p>
            <a:pPr indent="-341947" lvl="0" marL="457200" rtl="0" algn="l">
              <a:spcBef>
                <a:spcPts val="0"/>
              </a:spcBef>
              <a:spcAft>
                <a:spcPts val="0"/>
              </a:spcAft>
              <a:buSzPct val="100000"/>
              <a:buChar char="-"/>
            </a:pPr>
            <a:r>
              <a:rPr lang="it"/>
              <a:t>Riconoscere la diversità dei sistemi di conoscenza e delle epistemologie </a:t>
            </a:r>
            <a:endParaRPr/>
          </a:p>
          <a:p>
            <a:pPr indent="-341947" lvl="0" marL="457200" rtl="0" algn="l">
              <a:spcBef>
                <a:spcPts val="0"/>
              </a:spcBef>
              <a:spcAft>
                <a:spcPts val="0"/>
              </a:spcAft>
              <a:buSzPct val="100000"/>
              <a:buChar char="-"/>
            </a:pPr>
            <a:r>
              <a:rPr lang="it"/>
              <a:t>Aderire a principi di non discriminazione</a:t>
            </a:r>
            <a:endParaRPr/>
          </a:p>
          <a:p>
            <a:pPr indent="-341947" lvl="0" marL="457200" rtl="0" algn="l">
              <a:spcBef>
                <a:spcPts val="0"/>
              </a:spcBef>
              <a:spcAft>
                <a:spcPts val="0"/>
              </a:spcAft>
              <a:buSzPct val="100000"/>
              <a:buChar char="-"/>
            </a:pPr>
            <a:r>
              <a:rPr lang="it"/>
              <a:t>Disponibilità di conoscenze anche per paesi non ricchi</a:t>
            </a:r>
            <a:endParaRPr/>
          </a:p>
        </p:txBody>
      </p:sp>
      <p:sp>
        <p:nvSpPr>
          <p:cNvPr id="636" name="Google Shape;636;p87"/>
          <p:cNvSpPr/>
          <p:nvPr/>
        </p:nvSpPr>
        <p:spPr>
          <a:xfrm>
            <a:off x="4384975" y="571500"/>
            <a:ext cx="1489500" cy="1489500"/>
          </a:xfrm>
          <a:prstGeom prst="ellipse">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sp>
        <p:nvSpPr>
          <p:cNvPr id="641" name="Google Shape;641;p88"/>
          <p:cNvSpPr txBox="1"/>
          <p:nvPr>
            <p:ph type="title"/>
          </p:nvPr>
        </p:nvSpPr>
        <p:spPr>
          <a:xfrm>
            <a:off x="265500" y="166050"/>
            <a:ext cx="4045200" cy="1710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it"/>
              <a:t>Non solo pubblicazioni</a:t>
            </a:r>
            <a:endParaRPr/>
          </a:p>
        </p:txBody>
      </p:sp>
      <p:sp>
        <p:nvSpPr>
          <p:cNvPr id="642" name="Google Shape;642;p88"/>
          <p:cNvSpPr txBox="1"/>
          <p:nvPr>
            <p:ph idx="1" type="subTitle"/>
          </p:nvPr>
        </p:nvSpPr>
        <p:spPr>
          <a:xfrm>
            <a:off x="265500" y="1976750"/>
            <a:ext cx="3760500" cy="186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it"/>
              <a:t>La s</a:t>
            </a:r>
            <a:r>
              <a:rPr lang="it"/>
              <a:t>cience è anche:</a:t>
            </a:r>
            <a:endParaRPr/>
          </a:p>
          <a:p>
            <a:pPr indent="0" lvl="0" marL="0" rtl="0" algn="l">
              <a:spcBef>
                <a:spcPts val="0"/>
              </a:spcBef>
              <a:spcAft>
                <a:spcPts val="0"/>
              </a:spcAft>
              <a:buNone/>
            </a:pPr>
            <a:r>
              <a:t/>
            </a:r>
            <a:endParaRPr/>
          </a:p>
          <a:p>
            <a:pPr indent="-361950" lvl="0" marL="457200" rtl="0" algn="l">
              <a:spcBef>
                <a:spcPts val="0"/>
              </a:spcBef>
              <a:spcAft>
                <a:spcPts val="0"/>
              </a:spcAft>
              <a:buSzPts val="2100"/>
              <a:buChar char="-"/>
            </a:pPr>
            <a:r>
              <a:rPr lang="it"/>
              <a:t>dati</a:t>
            </a:r>
            <a:endParaRPr/>
          </a:p>
          <a:p>
            <a:pPr indent="-361950" lvl="0" marL="457200" rtl="0" algn="l">
              <a:spcBef>
                <a:spcPts val="0"/>
              </a:spcBef>
              <a:spcAft>
                <a:spcPts val="0"/>
              </a:spcAft>
              <a:buSzPts val="2100"/>
              <a:buChar char="-"/>
            </a:pPr>
            <a:r>
              <a:rPr lang="it"/>
              <a:t>software</a:t>
            </a:r>
            <a:endParaRPr/>
          </a:p>
          <a:p>
            <a:pPr indent="-361950" lvl="0" marL="457200" rtl="0" algn="l">
              <a:spcBef>
                <a:spcPts val="0"/>
              </a:spcBef>
              <a:spcAft>
                <a:spcPts val="0"/>
              </a:spcAft>
              <a:buSzPts val="2100"/>
              <a:buChar char="-"/>
            </a:pPr>
            <a:r>
              <a:rPr lang="it"/>
              <a:t>protocolli</a:t>
            </a:r>
            <a:endParaRPr/>
          </a:p>
          <a:p>
            <a:pPr indent="-361950" lvl="0" marL="457200" rtl="0" algn="l">
              <a:spcBef>
                <a:spcPts val="0"/>
              </a:spcBef>
              <a:spcAft>
                <a:spcPts val="0"/>
              </a:spcAft>
              <a:buSzPts val="2100"/>
              <a:buChar char="-"/>
            </a:pPr>
            <a:r>
              <a:rPr lang="it"/>
              <a:t>risultati negativi</a:t>
            </a:r>
            <a:endParaRPr/>
          </a:p>
          <a:p>
            <a:pPr indent="-361950" lvl="0" marL="457200" rtl="0" algn="l">
              <a:spcBef>
                <a:spcPts val="0"/>
              </a:spcBef>
              <a:spcAft>
                <a:spcPts val="0"/>
              </a:spcAft>
              <a:buSzPts val="2100"/>
              <a:buChar char="-"/>
            </a:pPr>
            <a:r>
              <a:rPr lang="it"/>
              <a:t>note di laboratorio</a:t>
            </a:r>
            <a:endParaRPr/>
          </a:p>
          <a:p>
            <a:pPr indent="-361950" lvl="0" marL="457200" rtl="0" algn="l">
              <a:spcBef>
                <a:spcPts val="0"/>
              </a:spcBef>
              <a:spcAft>
                <a:spcPts val="0"/>
              </a:spcAft>
              <a:buSzPts val="2100"/>
              <a:buChar char="-"/>
            </a:pPr>
            <a:r>
              <a:rPr lang="it"/>
              <a:t>deliverables di progetto</a:t>
            </a:r>
            <a:endParaRPr/>
          </a:p>
          <a:p>
            <a:pPr indent="-361950" lvl="0" marL="457200" rtl="0" algn="l">
              <a:spcBef>
                <a:spcPts val="0"/>
              </a:spcBef>
              <a:spcAft>
                <a:spcPts val="0"/>
              </a:spcAft>
              <a:buSzPts val="2100"/>
              <a:buChar char="-"/>
            </a:pPr>
            <a:r>
              <a:rPr lang="it"/>
              <a:t>e molto altro…</a:t>
            </a:r>
            <a:endParaRPr/>
          </a:p>
          <a:p>
            <a:pPr indent="0" lvl="0" marL="0" rtl="0" algn="ctr">
              <a:spcBef>
                <a:spcPts val="0"/>
              </a:spcBef>
              <a:spcAft>
                <a:spcPts val="0"/>
              </a:spcAft>
              <a:buNone/>
            </a:pPr>
            <a:r>
              <a:t/>
            </a:r>
            <a:endParaRPr/>
          </a:p>
        </p:txBody>
      </p:sp>
      <p:pic>
        <p:nvPicPr>
          <p:cNvPr id="643" name="Google Shape;643;p88"/>
          <p:cNvPicPr preferRelativeResize="0"/>
          <p:nvPr/>
        </p:nvPicPr>
        <p:blipFill rotWithShape="1">
          <a:blip r:embed="rId3">
            <a:alphaModFix/>
          </a:blip>
          <a:srcRect b="0" l="16891" r="23779" t="0"/>
          <a:stretch/>
        </p:blipFill>
        <p:spPr>
          <a:xfrm>
            <a:off x="4572000" y="0"/>
            <a:ext cx="4572001" cy="5143502"/>
          </a:xfrm>
          <a:prstGeom prst="rect">
            <a:avLst/>
          </a:prstGeom>
          <a:noFill/>
          <a:ln>
            <a:noFill/>
          </a:ln>
        </p:spPr>
      </p:pic>
      <p:sp>
        <p:nvSpPr>
          <p:cNvPr id="644" name="Google Shape;644;p88"/>
          <p:cNvSpPr txBox="1"/>
          <p:nvPr/>
        </p:nvSpPr>
        <p:spPr>
          <a:xfrm>
            <a:off x="4572000" y="4813925"/>
            <a:ext cx="45720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800">
                <a:solidFill>
                  <a:schemeClr val="lt1"/>
                </a:solidFill>
              </a:rPr>
              <a:t>Photo by </a:t>
            </a:r>
            <a:r>
              <a:rPr lang="it" sz="800" u="sng">
                <a:solidFill>
                  <a:schemeClr val="lt1"/>
                </a:solidFill>
                <a:hlinkClick r:id="rId4">
                  <a:extLst>
                    <a:ext uri="{A12FA001-AC4F-418D-AE19-62706E023703}">
                      <ahyp:hlinkClr val="tx"/>
                    </a:ext>
                  </a:extLst>
                </a:hlinkClick>
              </a:rPr>
              <a:t>Kilimanjaro STUDIOz</a:t>
            </a:r>
            <a:r>
              <a:rPr lang="it" sz="800">
                <a:solidFill>
                  <a:schemeClr val="lt1"/>
                </a:solidFill>
              </a:rPr>
              <a:t> on </a:t>
            </a:r>
            <a:r>
              <a:rPr lang="it" sz="800" u="sng">
                <a:solidFill>
                  <a:schemeClr val="lt1"/>
                </a:solidFill>
                <a:hlinkClick r:id="rId5">
                  <a:extLst>
                    <a:ext uri="{A12FA001-AC4F-418D-AE19-62706E023703}">
                      <ahyp:hlinkClr val="tx"/>
                    </a:ext>
                  </a:extLst>
                </a:hlinkClick>
              </a:rPr>
              <a:t>Unsplash</a:t>
            </a:r>
            <a:endParaRPr sz="800" u="sng">
              <a:solidFill>
                <a:schemeClr val="lt1"/>
              </a:solidFill>
            </a:endParaRPr>
          </a:p>
          <a:p>
            <a:pPr indent="0" lvl="0" marL="0" rtl="0" algn="l">
              <a:spcBef>
                <a:spcPts val="0"/>
              </a:spcBef>
              <a:spcAft>
                <a:spcPts val="0"/>
              </a:spcAft>
              <a:buNone/>
            </a:pPr>
            <a:r>
              <a:t/>
            </a:r>
            <a:endParaRPr sz="1100"/>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p89"/>
          <p:cNvSpPr txBox="1"/>
          <p:nvPr>
            <p:ph type="title"/>
          </p:nvPr>
        </p:nvSpPr>
        <p:spPr>
          <a:xfrm>
            <a:off x="275250" y="515425"/>
            <a:ext cx="4045200" cy="17862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it"/>
              <a:t>I dati hanno </a:t>
            </a:r>
            <a:endParaRPr/>
          </a:p>
          <a:p>
            <a:pPr indent="0" lvl="0" marL="0" rtl="0" algn="ctr">
              <a:spcBef>
                <a:spcPts val="0"/>
              </a:spcBef>
              <a:spcAft>
                <a:spcPts val="0"/>
              </a:spcAft>
              <a:buNone/>
            </a:pPr>
            <a:r>
              <a:rPr lang="it"/>
              <a:t>primaria importanza </a:t>
            </a:r>
            <a:endParaRPr/>
          </a:p>
        </p:txBody>
      </p:sp>
      <p:sp>
        <p:nvSpPr>
          <p:cNvPr id="650" name="Google Shape;650;p89"/>
          <p:cNvSpPr txBox="1"/>
          <p:nvPr>
            <p:ph idx="1" type="subTitle"/>
          </p:nvPr>
        </p:nvSpPr>
        <p:spPr>
          <a:xfrm>
            <a:off x="724950" y="2551925"/>
            <a:ext cx="3595500" cy="453900"/>
          </a:xfrm>
          <a:prstGeom prst="rect">
            <a:avLst/>
          </a:prstGeom>
        </p:spPr>
        <p:txBody>
          <a:bodyPr anchorCtr="0" anchor="t" bIns="91425" lIns="91425" spcFirstLastPara="1" rIns="91425" wrap="square" tIns="91425">
            <a:normAutofit fontScale="25000" lnSpcReduction="20000"/>
          </a:bodyPr>
          <a:lstStyle/>
          <a:p>
            <a:pPr indent="0" lvl="0" marL="0" rtl="0" algn="l">
              <a:spcBef>
                <a:spcPts val="0"/>
              </a:spcBef>
              <a:spcAft>
                <a:spcPts val="0"/>
              </a:spcAft>
              <a:buNone/>
            </a:pPr>
            <a:r>
              <a:rPr lang="it" sz="8700"/>
              <a:t>Controllo</a:t>
            </a:r>
            <a:endParaRPr sz="8700"/>
          </a:p>
          <a:p>
            <a:pPr indent="0" lvl="0" marL="0" rtl="0" algn="l">
              <a:spcBef>
                <a:spcPts val="0"/>
              </a:spcBef>
              <a:spcAft>
                <a:spcPts val="0"/>
              </a:spcAft>
              <a:buNone/>
            </a:pPr>
            <a:r>
              <a:rPr lang="it" sz="8700"/>
              <a:t>Validazione</a:t>
            </a:r>
            <a:endParaRPr sz="8700"/>
          </a:p>
          <a:p>
            <a:pPr indent="0" lvl="0" marL="0" rtl="0" algn="l">
              <a:spcBef>
                <a:spcPts val="0"/>
              </a:spcBef>
              <a:spcAft>
                <a:spcPts val="0"/>
              </a:spcAft>
              <a:buNone/>
            </a:pPr>
            <a:r>
              <a:rPr lang="it" sz="8700"/>
              <a:t>Follow-up</a:t>
            </a:r>
            <a:endParaRPr sz="8700"/>
          </a:p>
          <a:p>
            <a:pPr indent="0" lvl="0" marL="0" rtl="0" algn="l">
              <a:spcBef>
                <a:spcPts val="0"/>
              </a:spcBef>
              <a:spcAft>
                <a:spcPts val="0"/>
              </a:spcAft>
              <a:buNone/>
            </a:pPr>
            <a:r>
              <a:rPr lang="it" sz="8700"/>
              <a:t>Nuovi quesiti di ricerca</a:t>
            </a:r>
            <a:endParaRPr sz="8700"/>
          </a:p>
          <a:p>
            <a:pPr indent="0" lvl="0" marL="0" rtl="0" algn="l">
              <a:spcBef>
                <a:spcPts val="0"/>
              </a:spcBef>
              <a:spcAft>
                <a:spcPts val="0"/>
              </a:spcAft>
              <a:buNone/>
            </a:pPr>
            <a:r>
              <a:rPr lang="it" sz="8700"/>
              <a:t>Insegnamento</a:t>
            </a:r>
            <a:endParaRPr sz="8700"/>
          </a:p>
          <a:p>
            <a:pPr indent="0" lvl="0" marL="0" rtl="0" algn="l">
              <a:spcBef>
                <a:spcPts val="0"/>
              </a:spcBef>
              <a:spcAft>
                <a:spcPts val="0"/>
              </a:spcAft>
              <a:buNone/>
            </a:pPr>
            <a:r>
              <a:rPr lang="it" sz="8700"/>
              <a:t>...</a:t>
            </a:r>
            <a:endParaRPr sz="8700"/>
          </a:p>
          <a:p>
            <a:pPr indent="0" lvl="0" marL="0" rtl="0" algn="l">
              <a:spcBef>
                <a:spcPts val="0"/>
              </a:spcBef>
              <a:spcAft>
                <a:spcPts val="0"/>
              </a:spcAft>
              <a:buNone/>
            </a:pPr>
            <a:r>
              <a:t/>
            </a:r>
            <a:endParaRPr sz="8700"/>
          </a:p>
          <a:p>
            <a:pPr indent="0" lvl="0" marL="0" rtl="0" algn="ctr">
              <a:spcBef>
                <a:spcPts val="0"/>
              </a:spcBef>
              <a:spcAft>
                <a:spcPts val="0"/>
              </a:spcAft>
              <a:buNone/>
            </a:pPr>
            <a:r>
              <a:t/>
            </a:r>
            <a:endParaRPr/>
          </a:p>
        </p:txBody>
      </p:sp>
      <p:pic>
        <p:nvPicPr>
          <p:cNvPr id="651" name="Google Shape;651;p89"/>
          <p:cNvPicPr preferRelativeResize="0"/>
          <p:nvPr/>
        </p:nvPicPr>
        <p:blipFill>
          <a:blip r:embed="rId3">
            <a:alphaModFix/>
          </a:blip>
          <a:stretch>
            <a:fillRect/>
          </a:stretch>
        </p:blipFill>
        <p:spPr>
          <a:xfrm>
            <a:off x="4572005" y="0"/>
            <a:ext cx="3696891" cy="5143501"/>
          </a:xfrm>
          <a:prstGeom prst="rect">
            <a:avLst/>
          </a:prstGeom>
          <a:noFill/>
          <a:ln>
            <a:noFill/>
          </a:ln>
        </p:spPr>
      </p:pic>
      <p:sp>
        <p:nvSpPr>
          <p:cNvPr id="652" name="Google Shape;652;p89"/>
          <p:cNvSpPr txBox="1"/>
          <p:nvPr/>
        </p:nvSpPr>
        <p:spPr>
          <a:xfrm rot="-5400896">
            <a:off x="6788550" y="3057455"/>
            <a:ext cx="34542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000"/>
              <a:t>cartoon credit: </a:t>
            </a:r>
            <a:r>
              <a:rPr lang="it" sz="1000" u="sng">
                <a:solidFill>
                  <a:schemeClr val="hlink"/>
                </a:solidFill>
                <a:latin typeface="Playfair Display"/>
                <a:ea typeface="Playfair Display"/>
                <a:cs typeface="Playfair Display"/>
                <a:sym typeface="Playfair Display"/>
                <a:hlinkClick r:id="rId4"/>
              </a:rPr>
              <a:t>https://www.fosteropenscience.eu/</a:t>
            </a:r>
            <a:r>
              <a:rPr lang="it" sz="1000">
                <a:latin typeface="Playfair Display"/>
                <a:ea typeface="Playfair Display"/>
                <a:cs typeface="Playfair Display"/>
                <a:sym typeface="Playfair Display"/>
              </a:rPr>
              <a:t> </a:t>
            </a:r>
            <a:endParaRPr sz="1000">
              <a:latin typeface="Playfair Display"/>
              <a:ea typeface="Playfair Display"/>
              <a:cs typeface="Playfair Display"/>
              <a:sym typeface="Playfair Display"/>
            </a:endParaRPr>
          </a:p>
          <a:p>
            <a:pPr indent="0" lvl="0" marL="0" rtl="0" algn="l">
              <a:spcBef>
                <a:spcPts val="0"/>
              </a:spcBef>
              <a:spcAft>
                <a:spcPts val="0"/>
              </a:spcAft>
              <a:buNone/>
            </a:pPr>
            <a:r>
              <a:t/>
            </a:r>
            <a:endParaRPr sz="1000">
              <a:latin typeface="Playfair Display"/>
              <a:ea typeface="Playfair Display"/>
              <a:cs typeface="Playfair Display"/>
              <a:sym typeface="Playfair Display"/>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pic>
        <p:nvPicPr>
          <p:cNvPr id="280" name="Google Shape;280;p45"/>
          <p:cNvPicPr preferRelativeResize="0"/>
          <p:nvPr/>
        </p:nvPicPr>
        <p:blipFill>
          <a:blip r:embed="rId3">
            <a:alphaModFix/>
          </a:blip>
          <a:stretch>
            <a:fillRect/>
          </a:stretch>
        </p:blipFill>
        <p:spPr>
          <a:xfrm rot="5400000">
            <a:off x="1932138" y="-1920339"/>
            <a:ext cx="5291524" cy="9132201"/>
          </a:xfrm>
          <a:prstGeom prst="rect">
            <a:avLst/>
          </a:prstGeom>
          <a:noFill/>
          <a:ln>
            <a:noFill/>
          </a:ln>
        </p:spPr>
      </p:pic>
      <p:sp>
        <p:nvSpPr>
          <p:cNvPr id="281" name="Google Shape;281;p45"/>
          <p:cNvSpPr txBox="1"/>
          <p:nvPr>
            <p:ph idx="1" type="body"/>
          </p:nvPr>
        </p:nvSpPr>
        <p:spPr>
          <a:xfrm>
            <a:off x="319500" y="4230575"/>
            <a:ext cx="5998800" cy="598800"/>
          </a:xfrm>
          <a:prstGeom prst="rect">
            <a:avLst/>
          </a:prstGeom>
          <a:noFill/>
        </p:spPr>
        <p:txBody>
          <a:bodyPr anchorCtr="0" anchor="ctr" bIns="91425" lIns="91425" spcFirstLastPara="1" rIns="91425" wrap="square" tIns="91425">
            <a:normAutofit/>
          </a:bodyPr>
          <a:lstStyle/>
          <a:p>
            <a:pPr indent="0" lvl="0" marL="0" rtl="0" algn="l">
              <a:spcBef>
                <a:spcPts val="0"/>
              </a:spcBef>
              <a:spcAft>
                <a:spcPts val="0"/>
              </a:spcAft>
              <a:buNone/>
            </a:pPr>
            <a:r>
              <a:rPr lang="it">
                <a:highlight>
                  <a:schemeClr val="dk1"/>
                </a:highlight>
              </a:rPr>
              <a:t>P</a:t>
            </a:r>
            <a:r>
              <a:rPr lang="it">
                <a:solidFill>
                  <a:schemeClr val="dk2"/>
                </a:solidFill>
                <a:highlight>
                  <a:schemeClr val="dk1"/>
                </a:highlight>
              </a:rPr>
              <a:t>erché l’Open Science</a:t>
            </a:r>
            <a:endParaRPr>
              <a:solidFill>
                <a:schemeClr val="dk2"/>
              </a:solidFill>
              <a:highlight>
                <a:schemeClr val="dk1"/>
              </a:highlight>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pic>
        <p:nvPicPr>
          <p:cNvPr id="657" name="Google Shape;657;p90"/>
          <p:cNvPicPr preferRelativeResize="0"/>
          <p:nvPr/>
        </p:nvPicPr>
        <p:blipFill>
          <a:blip r:embed="rId3">
            <a:alphaModFix/>
          </a:blip>
          <a:stretch>
            <a:fillRect/>
          </a:stretch>
        </p:blipFill>
        <p:spPr>
          <a:xfrm>
            <a:off x="0" y="-285875"/>
            <a:ext cx="9144003" cy="5429374"/>
          </a:xfrm>
          <a:prstGeom prst="rect">
            <a:avLst/>
          </a:prstGeom>
          <a:noFill/>
          <a:ln>
            <a:noFill/>
          </a:ln>
        </p:spPr>
      </p:pic>
      <p:sp>
        <p:nvSpPr>
          <p:cNvPr id="658" name="Google Shape;658;p9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Tante attività e prodotti della ricerca non vengono valutati. </a:t>
            </a:r>
            <a:endParaRPr/>
          </a:p>
          <a:p>
            <a:pPr indent="0" lvl="0" marL="0" rtl="0" algn="l">
              <a:spcBef>
                <a:spcPts val="0"/>
              </a:spcBef>
              <a:spcAft>
                <a:spcPts val="0"/>
              </a:spcAft>
              <a:buNone/>
            </a:pPr>
            <a:r>
              <a:rPr lang="it"/>
              <a:t>Semplicemente, non si vedono</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pic>
        <p:nvPicPr>
          <p:cNvPr id="663" name="Google Shape;663;p91"/>
          <p:cNvPicPr preferRelativeResize="0"/>
          <p:nvPr/>
        </p:nvPicPr>
        <p:blipFill>
          <a:blip r:embed="rId3">
            <a:alphaModFix/>
          </a:blip>
          <a:stretch>
            <a:fillRect/>
          </a:stretch>
        </p:blipFill>
        <p:spPr>
          <a:xfrm rot="5400000">
            <a:off x="1474914" y="-1614311"/>
            <a:ext cx="6144425" cy="9218898"/>
          </a:xfrm>
          <a:prstGeom prst="rect">
            <a:avLst/>
          </a:prstGeom>
          <a:noFill/>
          <a:ln>
            <a:noFill/>
          </a:ln>
        </p:spPr>
      </p:pic>
      <p:sp>
        <p:nvSpPr>
          <p:cNvPr id="664" name="Google Shape;664;p91"/>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it"/>
              <a:t>Open Science vuol dire collaborazione!</a:t>
            </a:r>
            <a:endParaRPr/>
          </a:p>
        </p:txBody>
      </p:sp>
      <p:sp>
        <p:nvSpPr>
          <p:cNvPr id="665" name="Google Shape;665;p91"/>
          <p:cNvSpPr txBox="1"/>
          <p:nvPr/>
        </p:nvSpPr>
        <p:spPr>
          <a:xfrm>
            <a:off x="6682500" y="5610100"/>
            <a:ext cx="2461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000">
                <a:solidFill>
                  <a:schemeClr val="lt1"/>
                </a:solidFill>
                <a:latin typeface="Helvetica Neue"/>
                <a:ea typeface="Helvetica Neue"/>
                <a:cs typeface="Helvetica Neue"/>
                <a:sym typeface="Helvetica Neue"/>
              </a:rPr>
              <a:t>Photo by </a:t>
            </a:r>
            <a:r>
              <a:rPr lang="it" sz="1000" u="sng">
                <a:solidFill>
                  <a:schemeClr val="lt1"/>
                </a:solidFill>
                <a:latin typeface="Helvetica Neue"/>
                <a:ea typeface="Helvetica Neue"/>
                <a:cs typeface="Helvetica Neue"/>
                <a:sym typeface="Helvetica Neue"/>
                <a:hlinkClick r:id="rId4">
                  <a:extLst>
                    <a:ext uri="{A12FA001-AC4F-418D-AE19-62706E023703}">
                      <ahyp:hlinkClr val="tx"/>
                    </a:ext>
                  </a:extLst>
                </a:hlinkClick>
              </a:rPr>
              <a:t>Josh Calabrese</a:t>
            </a:r>
            <a:r>
              <a:rPr lang="it" sz="1000">
                <a:solidFill>
                  <a:schemeClr val="lt1"/>
                </a:solidFill>
                <a:latin typeface="Helvetica Neue"/>
                <a:ea typeface="Helvetica Neue"/>
                <a:cs typeface="Helvetica Neue"/>
                <a:sym typeface="Helvetica Neue"/>
              </a:rPr>
              <a:t> on </a:t>
            </a:r>
            <a:r>
              <a:rPr lang="it" sz="1000" u="sng">
                <a:solidFill>
                  <a:schemeClr val="lt1"/>
                </a:solidFill>
                <a:latin typeface="Helvetica Neue"/>
                <a:ea typeface="Helvetica Neue"/>
                <a:cs typeface="Helvetica Neue"/>
                <a:sym typeface="Helvetica Neue"/>
                <a:hlinkClick r:id="rId5">
                  <a:extLst>
                    <a:ext uri="{A12FA001-AC4F-418D-AE19-62706E023703}">
                      <ahyp:hlinkClr val="tx"/>
                    </a:ext>
                  </a:extLst>
                </a:hlinkClick>
              </a:rPr>
              <a:t>Unsplash</a:t>
            </a:r>
            <a:endParaRPr>
              <a:solidFill>
                <a:schemeClr val="lt1"/>
              </a:solidFill>
              <a:latin typeface="Playfair Display"/>
              <a:ea typeface="Playfair Display"/>
              <a:cs typeface="Playfair Display"/>
              <a:sym typeface="Playfair Display"/>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sp>
        <p:nvSpPr>
          <p:cNvPr id="670" name="Google Shape;670;p92"/>
          <p:cNvSpPr txBox="1"/>
          <p:nvPr>
            <p:ph type="title"/>
          </p:nvPr>
        </p:nvSpPr>
        <p:spPr>
          <a:xfrm>
            <a:off x="729450" y="864300"/>
            <a:ext cx="7021200" cy="21087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it"/>
              <a:t>Open Science as </a:t>
            </a:r>
            <a:endParaRPr/>
          </a:p>
          <a:p>
            <a:pPr indent="0" lvl="0" marL="0" rtl="0" algn="l">
              <a:spcBef>
                <a:spcPts val="0"/>
              </a:spcBef>
              <a:spcAft>
                <a:spcPts val="0"/>
              </a:spcAft>
              <a:buNone/>
            </a:pPr>
            <a:r>
              <a:rPr lang="it"/>
              <a:t>the new normal</a:t>
            </a:r>
            <a:endParaRPr/>
          </a:p>
        </p:txBody>
      </p:sp>
      <p:sp>
        <p:nvSpPr>
          <p:cNvPr id="671" name="Google Shape;671;p92"/>
          <p:cNvSpPr txBox="1"/>
          <p:nvPr/>
        </p:nvSpPr>
        <p:spPr>
          <a:xfrm>
            <a:off x="861175" y="3044600"/>
            <a:ext cx="67950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400">
                <a:solidFill>
                  <a:schemeClr val="lt1"/>
                </a:solidFill>
                <a:latin typeface="Lato"/>
                <a:ea typeface="Lato"/>
                <a:cs typeface="Lato"/>
                <a:sym typeface="Lato"/>
              </a:rPr>
              <a:t>Open Science nel programma di finanziamento Horizon Europe</a:t>
            </a:r>
            <a:endParaRPr sz="2400">
              <a:solidFill>
                <a:schemeClr val="lt1"/>
              </a:solidFill>
              <a:latin typeface="Lato"/>
              <a:ea typeface="Lato"/>
              <a:cs typeface="Lato"/>
              <a:sym typeface="Lato"/>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p9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La Commissione europea e la strada verso l’Open Science</a:t>
            </a:r>
            <a:endParaRPr/>
          </a:p>
        </p:txBody>
      </p:sp>
      <p:pic>
        <p:nvPicPr>
          <p:cNvPr id="677" name="Google Shape;677;p93"/>
          <p:cNvPicPr preferRelativeResize="0"/>
          <p:nvPr/>
        </p:nvPicPr>
        <p:blipFill rotWithShape="1">
          <a:blip r:embed="rId3">
            <a:alphaModFix/>
          </a:blip>
          <a:srcRect b="0" l="0" r="0" t="0"/>
          <a:stretch/>
        </p:blipFill>
        <p:spPr>
          <a:xfrm>
            <a:off x="1948725" y="1125575"/>
            <a:ext cx="5246549" cy="3499675"/>
          </a:xfrm>
          <a:prstGeom prst="rect">
            <a:avLst/>
          </a:prstGeom>
          <a:noFill/>
          <a:ln>
            <a:noFill/>
          </a:ln>
        </p:spPr>
      </p:pic>
      <p:sp>
        <p:nvSpPr>
          <p:cNvPr id="678" name="Google Shape;678;p93"/>
          <p:cNvSpPr txBox="1"/>
          <p:nvPr/>
        </p:nvSpPr>
        <p:spPr>
          <a:xfrm>
            <a:off x="463258" y="4733101"/>
            <a:ext cx="7962000" cy="410400"/>
          </a:xfrm>
          <a:prstGeom prst="rect">
            <a:avLst/>
          </a:prstGeom>
          <a:noFill/>
          <a:ln>
            <a:noFill/>
          </a:ln>
        </p:spPr>
        <p:txBody>
          <a:bodyPr anchorCtr="0" anchor="t" bIns="121900" lIns="121900" spcFirstLastPara="1" rIns="121900" wrap="square" tIns="121900">
            <a:spAutoFit/>
          </a:bodyPr>
          <a:lstStyle/>
          <a:p>
            <a:pPr indent="0" lvl="0" marL="0" marR="0" rtl="0" algn="ctr">
              <a:lnSpc>
                <a:spcPct val="115000"/>
              </a:lnSpc>
              <a:spcBef>
                <a:spcPts val="0"/>
              </a:spcBef>
              <a:spcAft>
                <a:spcPts val="0"/>
              </a:spcAft>
              <a:buNone/>
            </a:pPr>
            <a:r>
              <a:rPr b="0" i="0" lang="it" sz="1067" u="none" cap="none" strike="noStrike">
                <a:solidFill>
                  <a:srgbClr val="000000"/>
                </a:solidFill>
                <a:latin typeface="Calibri"/>
                <a:ea typeface="Calibri"/>
                <a:cs typeface="Calibri"/>
                <a:sym typeface="Calibri"/>
              </a:rPr>
              <a:t>Courtesy of  Victoria Tsoukala, PhD - DG RTD Open Science (Unit G4) - PUBMET 2019, Zadar, September 19th, 2019</a:t>
            </a:r>
            <a:endParaRPr b="0" i="0" sz="1067" u="none" cap="none" strike="noStrike">
              <a:solidFill>
                <a:srgbClr val="000000"/>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sp>
        <p:nvSpPr>
          <p:cNvPr id="683" name="Google Shape;683;p94"/>
          <p:cNvSpPr txBox="1"/>
          <p:nvPr>
            <p:ph type="title"/>
          </p:nvPr>
        </p:nvSpPr>
        <p:spPr>
          <a:xfrm>
            <a:off x="311700" y="555600"/>
            <a:ext cx="2808000" cy="7557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it"/>
              <a:t>Le principali novità di Horizon Europe in materia di Open Science</a:t>
            </a:r>
            <a:endParaRPr/>
          </a:p>
        </p:txBody>
      </p:sp>
      <p:sp>
        <p:nvSpPr>
          <p:cNvPr id="684" name="Google Shape;684;p94"/>
          <p:cNvSpPr txBox="1"/>
          <p:nvPr>
            <p:ph idx="1" type="body"/>
          </p:nvPr>
        </p:nvSpPr>
        <p:spPr>
          <a:xfrm>
            <a:off x="311700" y="1389600"/>
            <a:ext cx="2808000" cy="3179400"/>
          </a:xfrm>
          <a:prstGeom prst="rect">
            <a:avLst/>
          </a:prstGeom>
        </p:spPr>
        <p:txBody>
          <a:bodyPr anchorCtr="0" anchor="t" bIns="91425" lIns="91425" spcFirstLastPara="1" rIns="91425" wrap="square" tIns="91425">
            <a:normAutofit lnSpcReduction="10000"/>
          </a:bodyPr>
          <a:lstStyle/>
          <a:p>
            <a:pPr indent="-304800" lvl="0" marL="457200" rtl="0" algn="l">
              <a:spcBef>
                <a:spcPts val="0"/>
              </a:spcBef>
              <a:spcAft>
                <a:spcPts val="0"/>
              </a:spcAft>
              <a:buSzPts val="1200"/>
              <a:buChar char="●"/>
            </a:pPr>
            <a:r>
              <a:rPr lang="it"/>
              <a:t>OA obbligatorio per tutte le pubblicazioni derivanti dal progetto</a:t>
            </a:r>
            <a:endParaRPr/>
          </a:p>
          <a:p>
            <a:pPr indent="-304800" lvl="0" marL="457200" rtl="0" algn="l">
              <a:spcBef>
                <a:spcPts val="1000"/>
              </a:spcBef>
              <a:spcAft>
                <a:spcPts val="0"/>
              </a:spcAft>
              <a:buSzPts val="1200"/>
              <a:buChar char="●"/>
            </a:pPr>
            <a:r>
              <a:rPr lang="it"/>
              <a:t>Deposito della versione OA immediata al momento della pubblicazione (zero embargo)</a:t>
            </a:r>
            <a:endParaRPr/>
          </a:p>
          <a:p>
            <a:pPr indent="-304800" lvl="0" marL="457200" rtl="0" algn="l">
              <a:spcBef>
                <a:spcPts val="1000"/>
              </a:spcBef>
              <a:spcAft>
                <a:spcPts val="0"/>
              </a:spcAft>
              <a:buSzPts val="1200"/>
              <a:buChar char="●"/>
            </a:pPr>
            <a:r>
              <a:rPr lang="it"/>
              <a:t>Obbligatorio per gli autori mantenere i diritti - right retention strategy</a:t>
            </a:r>
            <a:endParaRPr/>
          </a:p>
          <a:p>
            <a:pPr indent="-304800" lvl="0" marL="457200" rtl="0" algn="l">
              <a:spcBef>
                <a:spcPts val="1000"/>
              </a:spcBef>
              <a:spcAft>
                <a:spcPts val="1000"/>
              </a:spcAft>
              <a:buSzPts val="1200"/>
              <a:buChar char="●"/>
            </a:pPr>
            <a:r>
              <a:rPr lang="it"/>
              <a:t>Costi non rimborsabili per le riviste ibride (ad abbonamento + opzione OA a pagamento per l’autore)</a:t>
            </a:r>
            <a:endParaRPr/>
          </a:p>
        </p:txBody>
      </p:sp>
      <p:pic>
        <p:nvPicPr>
          <p:cNvPr id="685" name="Google Shape;685;p94"/>
          <p:cNvPicPr preferRelativeResize="0"/>
          <p:nvPr/>
        </p:nvPicPr>
        <p:blipFill rotWithShape="1">
          <a:blip r:embed="rId3">
            <a:alphaModFix/>
          </a:blip>
          <a:srcRect b="0" l="25816" r="0" t="0"/>
          <a:stretch/>
        </p:blipFill>
        <p:spPr>
          <a:xfrm>
            <a:off x="3418975" y="0"/>
            <a:ext cx="5725025" cy="5143501"/>
          </a:xfrm>
          <a:prstGeom prst="rect">
            <a:avLst/>
          </a:prstGeom>
          <a:noFill/>
          <a:ln>
            <a:noFill/>
          </a:ln>
        </p:spPr>
      </p:pic>
      <p:sp>
        <p:nvSpPr>
          <p:cNvPr id="686" name="Google Shape;686;p94"/>
          <p:cNvSpPr txBox="1"/>
          <p:nvPr/>
        </p:nvSpPr>
        <p:spPr>
          <a:xfrm rot="-896">
            <a:off x="5151900" y="4787555"/>
            <a:ext cx="34542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100">
                <a:solidFill>
                  <a:schemeClr val="lt1"/>
                </a:solidFill>
              </a:rPr>
              <a:t>Photo by</a:t>
            </a:r>
            <a:r>
              <a:rPr lang="it" sz="1100">
                <a:solidFill>
                  <a:schemeClr val="lt1"/>
                </a:solidFill>
                <a:uFill>
                  <a:noFill/>
                </a:uFill>
                <a:hlinkClick r:id="rId4">
                  <a:extLst>
                    <a:ext uri="{A12FA001-AC4F-418D-AE19-62706E023703}">
                      <ahyp:hlinkClr val="tx"/>
                    </a:ext>
                  </a:extLst>
                </a:hlinkClick>
              </a:rPr>
              <a:t> </a:t>
            </a:r>
            <a:r>
              <a:rPr lang="it" sz="1100" u="sng">
                <a:solidFill>
                  <a:schemeClr val="lt1"/>
                </a:solidFill>
                <a:hlinkClick r:id="rId5">
                  <a:extLst>
                    <a:ext uri="{A12FA001-AC4F-418D-AE19-62706E023703}">
                      <ahyp:hlinkClr val="tx"/>
                    </a:ext>
                  </a:extLst>
                </a:hlinkClick>
              </a:rPr>
              <a:t>Gabriella Clare Marino</a:t>
            </a:r>
            <a:r>
              <a:rPr lang="it" sz="1100">
                <a:solidFill>
                  <a:schemeClr val="lt1"/>
                </a:solidFill>
              </a:rPr>
              <a:t> on</a:t>
            </a:r>
            <a:r>
              <a:rPr lang="it" sz="1100">
                <a:solidFill>
                  <a:schemeClr val="lt1"/>
                </a:solidFill>
                <a:uFill>
                  <a:noFill/>
                </a:uFill>
                <a:hlinkClick r:id="rId6">
                  <a:extLst>
                    <a:ext uri="{A12FA001-AC4F-418D-AE19-62706E023703}">
                      <ahyp:hlinkClr val="tx"/>
                    </a:ext>
                  </a:extLst>
                </a:hlinkClick>
              </a:rPr>
              <a:t> </a:t>
            </a:r>
            <a:r>
              <a:rPr lang="it" sz="1100" u="sng">
                <a:solidFill>
                  <a:schemeClr val="lt1"/>
                </a:solidFill>
                <a:hlinkClick r:id="rId7">
                  <a:extLst>
                    <a:ext uri="{A12FA001-AC4F-418D-AE19-62706E023703}">
                      <ahyp:hlinkClr val="tx"/>
                    </a:ext>
                  </a:extLst>
                </a:hlinkClick>
              </a:rPr>
              <a:t>Unsplash</a:t>
            </a:r>
            <a:endParaRPr sz="1000">
              <a:solidFill>
                <a:schemeClr val="lt1"/>
              </a:solidFill>
              <a:latin typeface="Playfair Display"/>
              <a:ea typeface="Playfair Display"/>
              <a:cs typeface="Playfair Display"/>
              <a:sym typeface="Playfair Display"/>
            </a:endParaRPr>
          </a:p>
          <a:p>
            <a:pPr indent="0" lvl="0" marL="0" rtl="0" algn="l">
              <a:spcBef>
                <a:spcPts val="0"/>
              </a:spcBef>
              <a:spcAft>
                <a:spcPts val="0"/>
              </a:spcAft>
              <a:buNone/>
            </a:pPr>
            <a:r>
              <a:t/>
            </a:r>
            <a:endParaRPr sz="1000">
              <a:solidFill>
                <a:schemeClr val="lt1"/>
              </a:solidFill>
              <a:latin typeface="Playfair Display"/>
              <a:ea typeface="Playfair Display"/>
              <a:cs typeface="Playfair Display"/>
              <a:sym typeface="Playfair Display"/>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
        <p:nvSpPr>
          <p:cNvPr id="691" name="Google Shape;691;p95"/>
          <p:cNvSpPr txBox="1"/>
          <p:nvPr>
            <p:ph type="title"/>
          </p:nvPr>
        </p:nvSpPr>
        <p:spPr>
          <a:xfrm>
            <a:off x="311700" y="555600"/>
            <a:ext cx="2808000" cy="7557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it"/>
              <a:t>Le principali novità di Horizon Europe in materia di Open Science</a:t>
            </a:r>
            <a:endParaRPr/>
          </a:p>
        </p:txBody>
      </p:sp>
      <p:sp>
        <p:nvSpPr>
          <p:cNvPr id="692" name="Google Shape;692;p95"/>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p>
            <a:pPr indent="-304800" lvl="0" marL="457200" rtl="0" algn="l">
              <a:spcBef>
                <a:spcPts val="0"/>
              </a:spcBef>
              <a:spcAft>
                <a:spcPts val="0"/>
              </a:spcAft>
              <a:buSzPts val="1200"/>
              <a:buChar char="●"/>
            </a:pPr>
            <a:r>
              <a:rPr lang="it"/>
              <a:t>Fine del programma pilota (nessun opt-out possibile)</a:t>
            </a:r>
            <a:endParaRPr/>
          </a:p>
          <a:p>
            <a:pPr indent="-304800" lvl="0" marL="457200" rtl="0" algn="l">
              <a:spcBef>
                <a:spcPts val="0"/>
              </a:spcBef>
              <a:spcAft>
                <a:spcPts val="0"/>
              </a:spcAft>
              <a:buSzPts val="1200"/>
              <a:buChar char="●"/>
            </a:pPr>
            <a:r>
              <a:rPr lang="it"/>
              <a:t>Gestione dei dati secondo i principi FAIR obbligatoria</a:t>
            </a:r>
            <a:endParaRPr/>
          </a:p>
          <a:p>
            <a:pPr indent="-304800" lvl="0" marL="457200" rtl="0" algn="l">
              <a:spcBef>
                <a:spcPts val="0"/>
              </a:spcBef>
              <a:spcAft>
                <a:spcPts val="0"/>
              </a:spcAft>
              <a:buSzPts val="1200"/>
              <a:buChar char="●"/>
            </a:pPr>
            <a:r>
              <a:rPr lang="it"/>
              <a:t>DMP obbligatorio per tutti i progetti</a:t>
            </a:r>
            <a:endParaRPr/>
          </a:p>
          <a:p>
            <a:pPr indent="-304800" lvl="0" marL="457200" rtl="0" algn="l">
              <a:spcBef>
                <a:spcPts val="0"/>
              </a:spcBef>
              <a:spcAft>
                <a:spcPts val="0"/>
              </a:spcAft>
              <a:buSzPts val="1200"/>
              <a:buChar char="●"/>
            </a:pPr>
            <a:r>
              <a:rPr lang="it"/>
              <a:t>OA è il default, con eccezioni che possono essere motivate nel DMP e accettate dal PO/Reviewers</a:t>
            </a:r>
            <a:endParaRPr/>
          </a:p>
          <a:p>
            <a:pPr indent="-304800" lvl="0" marL="457200" rtl="0" algn="l">
              <a:spcBef>
                <a:spcPts val="0"/>
              </a:spcBef>
              <a:spcAft>
                <a:spcPts val="0"/>
              </a:spcAft>
              <a:buSzPts val="1200"/>
              <a:buChar char="●"/>
            </a:pPr>
            <a:r>
              <a:rPr lang="it"/>
              <a:t>Uso di Trusted Repository per il deposito e la conservazione a lungo termine</a:t>
            </a:r>
            <a:endParaRPr/>
          </a:p>
        </p:txBody>
      </p:sp>
      <p:pic>
        <p:nvPicPr>
          <p:cNvPr id="693" name="Google Shape;693;p95"/>
          <p:cNvPicPr preferRelativeResize="0"/>
          <p:nvPr/>
        </p:nvPicPr>
        <p:blipFill rotWithShape="1">
          <a:blip r:embed="rId3">
            <a:alphaModFix/>
          </a:blip>
          <a:srcRect b="0" l="28795" r="0" t="0"/>
          <a:stretch/>
        </p:blipFill>
        <p:spPr>
          <a:xfrm>
            <a:off x="3429000" y="0"/>
            <a:ext cx="5739049" cy="5143499"/>
          </a:xfrm>
          <a:prstGeom prst="rect">
            <a:avLst/>
          </a:prstGeom>
          <a:noFill/>
          <a:ln>
            <a:noFill/>
          </a:ln>
        </p:spPr>
      </p:pic>
      <p:sp>
        <p:nvSpPr>
          <p:cNvPr id="694" name="Google Shape;694;p95"/>
          <p:cNvSpPr txBox="1"/>
          <p:nvPr/>
        </p:nvSpPr>
        <p:spPr>
          <a:xfrm>
            <a:off x="4798525" y="4742450"/>
            <a:ext cx="3000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100">
                <a:solidFill>
                  <a:schemeClr val="lt1"/>
                </a:solidFill>
              </a:rPr>
              <a:t>Photo by</a:t>
            </a:r>
            <a:r>
              <a:rPr lang="it" sz="1100">
                <a:solidFill>
                  <a:schemeClr val="lt1"/>
                </a:solidFill>
                <a:uFill>
                  <a:noFill/>
                </a:uFill>
                <a:hlinkClick r:id="rId4">
                  <a:extLst>
                    <a:ext uri="{A12FA001-AC4F-418D-AE19-62706E023703}">
                      <ahyp:hlinkClr val="tx"/>
                    </a:ext>
                  </a:extLst>
                </a:hlinkClick>
              </a:rPr>
              <a:t> Nana Smirnova</a:t>
            </a:r>
            <a:r>
              <a:rPr lang="it" sz="1100">
                <a:solidFill>
                  <a:schemeClr val="lt1"/>
                </a:solidFill>
              </a:rPr>
              <a:t> on</a:t>
            </a:r>
            <a:r>
              <a:rPr lang="it" sz="1100">
                <a:solidFill>
                  <a:schemeClr val="lt1"/>
                </a:solidFill>
                <a:uFill>
                  <a:noFill/>
                </a:uFill>
                <a:hlinkClick r:id="rId5">
                  <a:extLst>
                    <a:ext uri="{A12FA001-AC4F-418D-AE19-62706E023703}">
                      <ahyp:hlinkClr val="tx"/>
                    </a:ext>
                  </a:extLst>
                </a:hlinkClick>
              </a:rPr>
              <a:t> Unsplash</a:t>
            </a:r>
            <a:endParaRPr sz="1100">
              <a:solidFill>
                <a:schemeClr val="lt1"/>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sp>
        <p:nvSpPr>
          <p:cNvPr id="699" name="Google Shape;699;p96"/>
          <p:cNvSpPr/>
          <p:nvPr/>
        </p:nvSpPr>
        <p:spPr>
          <a:xfrm>
            <a:off x="1050797" y="1685998"/>
            <a:ext cx="1879078" cy="2749950"/>
          </a:xfrm>
          <a:custGeom>
            <a:rect b="b" l="l" r="r" t="t"/>
            <a:pathLst>
              <a:path extrusionOk="0" h="5887" w="4022">
                <a:moveTo>
                  <a:pt x="4021" y="3890"/>
                </a:moveTo>
                <a:lnTo>
                  <a:pt x="4021" y="5379"/>
                </a:lnTo>
                <a:cubicBezTo>
                  <a:pt x="4021" y="5658"/>
                  <a:pt x="3793" y="5886"/>
                  <a:pt x="3514" y="5886"/>
                </a:cubicBezTo>
                <a:lnTo>
                  <a:pt x="508" y="5886"/>
                </a:lnTo>
                <a:cubicBezTo>
                  <a:pt x="228" y="5886"/>
                  <a:pt x="0" y="5658"/>
                  <a:pt x="0" y="5379"/>
                </a:cubicBezTo>
                <a:lnTo>
                  <a:pt x="0" y="507"/>
                </a:lnTo>
                <a:cubicBezTo>
                  <a:pt x="0" y="228"/>
                  <a:pt x="228" y="0"/>
                  <a:pt x="508" y="0"/>
                </a:cubicBezTo>
                <a:lnTo>
                  <a:pt x="3514" y="0"/>
                </a:lnTo>
                <a:cubicBezTo>
                  <a:pt x="3793" y="0"/>
                  <a:pt x="4021" y="228"/>
                  <a:pt x="4021" y="507"/>
                </a:cubicBezTo>
                <a:lnTo>
                  <a:pt x="4021" y="2097"/>
                </a:lnTo>
              </a:path>
            </a:pathLst>
          </a:custGeom>
          <a:noFill/>
          <a:ln cap="flat" cmpd="sng" w="50800">
            <a:solidFill>
              <a:schemeClr val="dk2"/>
            </a:solidFill>
            <a:prstDash val="solid"/>
            <a:round/>
            <a:headEnd len="sm" w="sm" type="none"/>
            <a:tailEnd len="sm" w="sm" type="none"/>
          </a:ln>
        </p:spPr>
        <p:txBody>
          <a:bodyPr anchorCtr="0" anchor="t" bIns="17150" lIns="34300" spcFirstLastPara="1" rIns="34300" wrap="square" tIns="17150">
            <a:noAutofit/>
          </a:bodyPr>
          <a:lstStyle/>
          <a:p>
            <a:pPr indent="0" lvl="0" marL="0" marR="0" rtl="0" algn="l">
              <a:spcBef>
                <a:spcPts val="0"/>
              </a:spcBef>
              <a:spcAft>
                <a:spcPts val="0"/>
              </a:spcAft>
              <a:buNone/>
            </a:pPr>
            <a:r>
              <a:t/>
            </a:r>
            <a:endParaRPr sz="1300">
              <a:solidFill>
                <a:schemeClr val="dk1"/>
              </a:solidFill>
              <a:latin typeface="Poppins"/>
              <a:ea typeface="Poppins"/>
              <a:cs typeface="Poppins"/>
              <a:sym typeface="Poppins"/>
            </a:endParaRPr>
          </a:p>
        </p:txBody>
      </p:sp>
      <p:sp>
        <p:nvSpPr>
          <p:cNvPr id="700" name="Google Shape;700;p96"/>
          <p:cNvSpPr/>
          <p:nvPr/>
        </p:nvSpPr>
        <p:spPr>
          <a:xfrm>
            <a:off x="3632462" y="3504883"/>
            <a:ext cx="1879078" cy="933128"/>
          </a:xfrm>
          <a:custGeom>
            <a:rect b="b" l="l" r="r" t="t"/>
            <a:pathLst>
              <a:path extrusionOk="0" h="1997" w="4022">
                <a:moveTo>
                  <a:pt x="4021" y="0"/>
                </a:moveTo>
                <a:lnTo>
                  <a:pt x="4021" y="1489"/>
                </a:lnTo>
                <a:cubicBezTo>
                  <a:pt x="4021" y="1768"/>
                  <a:pt x="3792" y="1996"/>
                  <a:pt x="3513" y="1996"/>
                </a:cubicBezTo>
                <a:lnTo>
                  <a:pt x="508" y="1996"/>
                </a:lnTo>
                <a:cubicBezTo>
                  <a:pt x="229" y="1996"/>
                  <a:pt x="0" y="1768"/>
                  <a:pt x="0" y="1489"/>
                </a:cubicBezTo>
                <a:lnTo>
                  <a:pt x="0" y="0"/>
                </a:lnTo>
              </a:path>
            </a:pathLst>
          </a:custGeom>
          <a:noFill/>
          <a:ln cap="flat" cmpd="sng" w="50800">
            <a:solidFill>
              <a:schemeClr val="dk2"/>
            </a:solidFill>
            <a:prstDash val="solid"/>
            <a:round/>
            <a:headEnd len="sm" w="sm" type="none"/>
            <a:tailEnd len="sm" w="sm" type="none"/>
          </a:ln>
        </p:spPr>
        <p:txBody>
          <a:bodyPr anchorCtr="0" anchor="t" bIns="17150" lIns="34300" spcFirstLastPara="1" rIns="34300" wrap="square" tIns="17150">
            <a:noAutofit/>
          </a:bodyPr>
          <a:lstStyle/>
          <a:p>
            <a:pPr indent="0" lvl="0" marL="0" marR="0" rtl="0" algn="l">
              <a:spcBef>
                <a:spcPts val="0"/>
              </a:spcBef>
              <a:spcAft>
                <a:spcPts val="0"/>
              </a:spcAft>
              <a:buNone/>
            </a:pPr>
            <a:r>
              <a:t/>
            </a:r>
            <a:endParaRPr sz="1300">
              <a:solidFill>
                <a:schemeClr val="dk1"/>
              </a:solidFill>
              <a:latin typeface="Poppins"/>
              <a:ea typeface="Poppins"/>
              <a:cs typeface="Poppins"/>
              <a:sym typeface="Poppins"/>
            </a:endParaRPr>
          </a:p>
        </p:txBody>
      </p:sp>
      <p:sp>
        <p:nvSpPr>
          <p:cNvPr id="701" name="Google Shape;701;p96"/>
          <p:cNvSpPr/>
          <p:nvPr/>
        </p:nvSpPr>
        <p:spPr>
          <a:xfrm>
            <a:off x="3632462" y="1685997"/>
            <a:ext cx="1879078" cy="933133"/>
          </a:xfrm>
          <a:custGeom>
            <a:rect b="b" l="l" r="r" t="t"/>
            <a:pathLst>
              <a:path extrusionOk="0" h="1997" w="4022">
                <a:moveTo>
                  <a:pt x="0" y="1996"/>
                </a:moveTo>
                <a:lnTo>
                  <a:pt x="0" y="507"/>
                </a:lnTo>
                <a:cubicBezTo>
                  <a:pt x="0" y="228"/>
                  <a:pt x="229" y="0"/>
                  <a:pt x="508" y="0"/>
                </a:cubicBezTo>
                <a:lnTo>
                  <a:pt x="3513" y="0"/>
                </a:lnTo>
                <a:cubicBezTo>
                  <a:pt x="3792" y="0"/>
                  <a:pt x="4021" y="228"/>
                  <a:pt x="4021" y="507"/>
                </a:cubicBezTo>
                <a:lnTo>
                  <a:pt x="4021" y="1899"/>
                </a:lnTo>
              </a:path>
            </a:pathLst>
          </a:custGeom>
          <a:noFill/>
          <a:ln cap="flat" cmpd="sng" w="50800">
            <a:solidFill>
              <a:schemeClr val="dk2"/>
            </a:solidFill>
            <a:prstDash val="solid"/>
            <a:round/>
            <a:headEnd len="sm" w="sm" type="none"/>
            <a:tailEnd len="sm" w="sm" type="none"/>
          </a:ln>
        </p:spPr>
        <p:txBody>
          <a:bodyPr anchorCtr="0" anchor="t" bIns="17150" lIns="34300" spcFirstLastPara="1" rIns="34300" wrap="square" tIns="17150">
            <a:noAutofit/>
          </a:bodyPr>
          <a:lstStyle/>
          <a:p>
            <a:pPr indent="0" lvl="0" marL="0" marR="0" rtl="0" algn="l">
              <a:spcBef>
                <a:spcPts val="0"/>
              </a:spcBef>
              <a:spcAft>
                <a:spcPts val="0"/>
              </a:spcAft>
              <a:buNone/>
            </a:pPr>
            <a:r>
              <a:t/>
            </a:r>
            <a:endParaRPr sz="1300">
              <a:solidFill>
                <a:schemeClr val="dk1"/>
              </a:solidFill>
              <a:latin typeface="Poppins"/>
              <a:ea typeface="Poppins"/>
              <a:cs typeface="Poppins"/>
              <a:sym typeface="Poppins"/>
            </a:endParaRPr>
          </a:p>
        </p:txBody>
      </p:sp>
      <p:cxnSp>
        <p:nvCxnSpPr>
          <p:cNvPr id="702" name="Google Shape;702;p96"/>
          <p:cNvCxnSpPr/>
          <p:nvPr/>
        </p:nvCxnSpPr>
        <p:spPr>
          <a:xfrm flipH="1" rot="10800000">
            <a:off x="2929872" y="2617141"/>
            <a:ext cx="702600" cy="889800"/>
          </a:xfrm>
          <a:prstGeom prst="straightConnector1">
            <a:avLst/>
          </a:prstGeom>
          <a:noFill/>
          <a:ln cap="flat" cmpd="sng" w="50800">
            <a:solidFill>
              <a:schemeClr val="dk2"/>
            </a:solidFill>
            <a:prstDash val="solid"/>
            <a:round/>
            <a:headEnd len="med" w="med" type="none"/>
            <a:tailEnd len="med" w="med" type="none"/>
          </a:ln>
        </p:spPr>
      </p:cxnSp>
      <p:sp>
        <p:nvSpPr>
          <p:cNvPr id="703" name="Google Shape;703;p96"/>
          <p:cNvSpPr/>
          <p:nvPr/>
        </p:nvSpPr>
        <p:spPr>
          <a:xfrm>
            <a:off x="6214128" y="1685998"/>
            <a:ext cx="1879073" cy="2749950"/>
          </a:xfrm>
          <a:custGeom>
            <a:rect b="b" l="l" r="r" t="t"/>
            <a:pathLst>
              <a:path extrusionOk="0" h="5887" w="4023">
                <a:moveTo>
                  <a:pt x="0" y="1996"/>
                </a:moveTo>
                <a:lnTo>
                  <a:pt x="0" y="507"/>
                </a:lnTo>
                <a:cubicBezTo>
                  <a:pt x="0" y="228"/>
                  <a:pt x="228" y="0"/>
                  <a:pt x="508" y="0"/>
                </a:cubicBezTo>
                <a:lnTo>
                  <a:pt x="3513" y="0"/>
                </a:lnTo>
                <a:cubicBezTo>
                  <a:pt x="3793" y="0"/>
                  <a:pt x="4022" y="228"/>
                  <a:pt x="4022" y="507"/>
                </a:cubicBezTo>
                <a:lnTo>
                  <a:pt x="4022" y="5379"/>
                </a:lnTo>
                <a:cubicBezTo>
                  <a:pt x="4022" y="5658"/>
                  <a:pt x="3793" y="5886"/>
                  <a:pt x="3513" y="5886"/>
                </a:cubicBezTo>
                <a:lnTo>
                  <a:pt x="508" y="5886"/>
                </a:lnTo>
                <a:cubicBezTo>
                  <a:pt x="228" y="5886"/>
                  <a:pt x="0" y="5658"/>
                  <a:pt x="0" y="5379"/>
                </a:cubicBezTo>
                <a:lnTo>
                  <a:pt x="0" y="3890"/>
                </a:lnTo>
              </a:path>
            </a:pathLst>
          </a:custGeom>
          <a:noFill/>
          <a:ln cap="flat" cmpd="sng" w="50800">
            <a:solidFill>
              <a:schemeClr val="dk2"/>
            </a:solidFill>
            <a:prstDash val="solid"/>
            <a:round/>
            <a:headEnd len="sm" w="sm" type="none"/>
            <a:tailEnd len="sm" w="sm" type="none"/>
          </a:ln>
        </p:spPr>
        <p:txBody>
          <a:bodyPr anchorCtr="0" anchor="t" bIns="17150" lIns="34300" spcFirstLastPara="1" rIns="34300" wrap="square" tIns="17150">
            <a:noAutofit/>
          </a:bodyPr>
          <a:lstStyle/>
          <a:p>
            <a:pPr indent="0" lvl="0" marL="0" marR="0" rtl="0" algn="l">
              <a:spcBef>
                <a:spcPts val="0"/>
              </a:spcBef>
              <a:spcAft>
                <a:spcPts val="0"/>
              </a:spcAft>
              <a:buNone/>
            </a:pPr>
            <a:r>
              <a:t/>
            </a:r>
            <a:endParaRPr sz="1300">
              <a:solidFill>
                <a:schemeClr val="dk1"/>
              </a:solidFill>
              <a:latin typeface="Poppins"/>
              <a:ea typeface="Poppins"/>
              <a:cs typeface="Poppins"/>
              <a:sym typeface="Poppins"/>
            </a:endParaRPr>
          </a:p>
        </p:txBody>
      </p:sp>
      <p:cxnSp>
        <p:nvCxnSpPr>
          <p:cNvPr id="704" name="Google Shape;704;p96"/>
          <p:cNvCxnSpPr/>
          <p:nvPr/>
        </p:nvCxnSpPr>
        <p:spPr>
          <a:xfrm flipH="1" rot="10800000">
            <a:off x="5511536" y="2617141"/>
            <a:ext cx="702600" cy="889800"/>
          </a:xfrm>
          <a:prstGeom prst="straightConnector1">
            <a:avLst/>
          </a:prstGeom>
          <a:noFill/>
          <a:ln cap="flat" cmpd="sng" w="50800">
            <a:solidFill>
              <a:schemeClr val="dk2"/>
            </a:solidFill>
            <a:prstDash val="solid"/>
            <a:round/>
            <a:headEnd len="med" w="med" type="none"/>
            <a:tailEnd len="med" w="med" type="none"/>
          </a:ln>
        </p:spPr>
      </p:cxnSp>
      <p:sp>
        <p:nvSpPr>
          <p:cNvPr id="705" name="Google Shape;705;p96"/>
          <p:cNvSpPr/>
          <p:nvPr/>
        </p:nvSpPr>
        <p:spPr>
          <a:xfrm>
            <a:off x="2851576" y="2573811"/>
            <a:ext cx="138045" cy="138012"/>
          </a:xfrm>
          <a:custGeom>
            <a:rect b="b" l="l" r="r" t="t"/>
            <a:pathLst>
              <a:path extrusionOk="0" h="294" w="294">
                <a:moveTo>
                  <a:pt x="293" y="147"/>
                </a:moveTo>
                <a:lnTo>
                  <a:pt x="293" y="147"/>
                </a:lnTo>
                <a:cubicBezTo>
                  <a:pt x="293" y="228"/>
                  <a:pt x="228" y="293"/>
                  <a:pt x="146" y="293"/>
                </a:cubicBezTo>
                <a:cubicBezTo>
                  <a:pt x="66" y="293"/>
                  <a:pt x="0" y="228"/>
                  <a:pt x="0" y="147"/>
                </a:cubicBezTo>
                <a:cubicBezTo>
                  <a:pt x="0" y="66"/>
                  <a:pt x="66" y="0"/>
                  <a:pt x="146" y="0"/>
                </a:cubicBezTo>
                <a:cubicBezTo>
                  <a:pt x="228" y="0"/>
                  <a:pt x="293" y="66"/>
                  <a:pt x="293" y="147"/>
                </a:cubicBezTo>
              </a:path>
            </a:pathLst>
          </a:custGeom>
          <a:solidFill>
            <a:schemeClr val="dk2"/>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1300">
              <a:solidFill>
                <a:schemeClr val="dk1"/>
              </a:solidFill>
              <a:latin typeface="Poppins"/>
              <a:ea typeface="Poppins"/>
              <a:cs typeface="Poppins"/>
              <a:sym typeface="Poppins"/>
            </a:endParaRPr>
          </a:p>
        </p:txBody>
      </p:sp>
      <p:sp>
        <p:nvSpPr>
          <p:cNvPr id="706" name="Google Shape;706;p96"/>
          <p:cNvSpPr/>
          <p:nvPr/>
        </p:nvSpPr>
        <p:spPr>
          <a:xfrm>
            <a:off x="5441483" y="2551152"/>
            <a:ext cx="138047" cy="135953"/>
          </a:xfrm>
          <a:custGeom>
            <a:rect b="b" l="l" r="r" t="t"/>
            <a:pathLst>
              <a:path extrusionOk="0" h="292" w="295">
                <a:moveTo>
                  <a:pt x="294" y="145"/>
                </a:moveTo>
                <a:lnTo>
                  <a:pt x="294" y="145"/>
                </a:lnTo>
                <a:cubicBezTo>
                  <a:pt x="294" y="226"/>
                  <a:pt x="228" y="291"/>
                  <a:pt x="147" y="291"/>
                </a:cubicBezTo>
                <a:cubicBezTo>
                  <a:pt x="66" y="291"/>
                  <a:pt x="0" y="226"/>
                  <a:pt x="0" y="145"/>
                </a:cubicBezTo>
                <a:cubicBezTo>
                  <a:pt x="0" y="64"/>
                  <a:pt x="66" y="0"/>
                  <a:pt x="147" y="0"/>
                </a:cubicBezTo>
                <a:cubicBezTo>
                  <a:pt x="228" y="0"/>
                  <a:pt x="294" y="64"/>
                  <a:pt x="294" y="145"/>
                </a:cubicBezTo>
              </a:path>
            </a:pathLst>
          </a:custGeom>
          <a:solidFill>
            <a:schemeClr val="dk2"/>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1300">
              <a:solidFill>
                <a:schemeClr val="dk1"/>
              </a:solidFill>
              <a:latin typeface="Poppins"/>
              <a:ea typeface="Poppins"/>
              <a:cs typeface="Poppins"/>
              <a:sym typeface="Poppins"/>
            </a:endParaRPr>
          </a:p>
        </p:txBody>
      </p:sp>
      <p:sp>
        <p:nvSpPr>
          <p:cNvPr id="707" name="Google Shape;707;p96"/>
          <p:cNvSpPr/>
          <p:nvPr/>
        </p:nvSpPr>
        <p:spPr>
          <a:xfrm>
            <a:off x="3564471" y="3434846"/>
            <a:ext cx="138045" cy="138012"/>
          </a:xfrm>
          <a:custGeom>
            <a:rect b="b" l="l" r="r" t="t"/>
            <a:pathLst>
              <a:path extrusionOk="0" h="294" w="295">
                <a:moveTo>
                  <a:pt x="294" y="147"/>
                </a:moveTo>
                <a:lnTo>
                  <a:pt x="294" y="147"/>
                </a:lnTo>
                <a:cubicBezTo>
                  <a:pt x="294" y="228"/>
                  <a:pt x="228" y="293"/>
                  <a:pt x="147" y="293"/>
                </a:cubicBezTo>
                <a:cubicBezTo>
                  <a:pt x="67" y="293"/>
                  <a:pt x="0" y="228"/>
                  <a:pt x="0" y="147"/>
                </a:cubicBezTo>
                <a:cubicBezTo>
                  <a:pt x="0" y="66"/>
                  <a:pt x="67" y="0"/>
                  <a:pt x="147" y="0"/>
                </a:cubicBezTo>
                <a:cubicBezTo>
                  <a:pt x="228" y="0"/>
                  <a:pt x="294" y="66"/>
                  <a:pt x="294" y="147"/>
                </a:cubicBezTo>
              </a:path>
            </a:pathLst>
          </a:custGeom>
          <a:solidFill>
            <a:schemeClr val="dk2"/>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1300">
              <a:solidFill>
                <a:schemeClr val="dk1"/>
              </a:solidFill>
              <a:latin typeface="Poppins"/>
              <a:ea typeface="Poppins"/>
              <a:cs typeface="Poppins"/>
              <a:sym typeface="Poppins"/>
            </a:endParaRPr>
          </a:p>
        </p:txBody>
      </p:sp>
      <p:sp>
        <p:nvSpPr>
          <p:cNvPr id="708" name="Google Shape;708;p96"/>
          <p:cNvSpPr/>
          <p:nvPr/>
        </p:nvSpPr>
        <p:spPr>
          <a:xfrm>
            <a:off x="3564471" y="3434846"/>
            <a:ext cx="138045" cy="138012"/>
          </a:xfrm>
          <a:custGeom>
            <a:rect b="b" l="l" r="r" t="t"/>
            <a:pathLst>
              <a:path extrusionOk="0" h="294" w="295">
                <a:moveTo>
                  <a:pt x="294" y="147"/>
                </a:moveTo>
                <a:lnTo>
                  <a:pt x="294" y="147"/>
                </a:lnTo>
                <a:cubicBezTo>
                  <a:pt x="294" y="228"/>
                  <a:pt x="228" y="293"/>
                  <a:pt x="147" y="293"/>
                </a:cubicBezTo>
                <a:cubicBezTo>
                  <a:pt x="67" y="293"/>
                  <a:pt x="0" y="228"/>
                  <a:pt x="0" y="147"/>
                </a:cubicBezTo>
                <a:cubicBezTo>
                  <a:pt x="0" y="66"/>
                  <a:pt x="67" y="0"/>
                  <a:pt x="147" y="0"/>
                </a:cubicBezTo>
                <a:cubicBezTo>
                  <a:pt x="228" y="0"/>
                  <a:pt x="294" y="66"/>
                  <a:pt x="294" y="147"/>
                </a:cubicBezTo>
              </a:path>
            </a:pathLst>
          </a:custGeom>
          <a:solidFill>
            <a:schemeClr val="dk2"/>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1300">
              <a:solidFill>
                <a:schemeClr val="dk1"/>
              </a:solidFill>
              <a:latin typeface="Poppins"/>
              <a:ea typeface="Poppins"/>
              <a:cs typeface="Poppins"/>
              <a:sym typeface="Poppins"/>
            </a:endParaRPr>
          </a:p>
        </p:txBody>
      </p:sp>
      <p:sp>
        <p:nvSpPr>
          <p:cNvPr id="709" name="Google Shape;709;p96"/>
          <p:cNvSpPr/>
          <p:nvPr/>
        </p:nvSpPr>
        <p:spPr>
          <a:xfrm>
            <a:off x="6146136" y="3434846"/>
            <a:ext cx="138046" cy="138012"/>
          </a:xfrm>
          <a:custGeom>
            <a:rect b="b" l="l" r="r" t="t"/>
            <a:pathLst>
              <a:path extrusionOk="0" h="294" w="294">
                <a:moveTo>
                  <a:pt x="293" y="147"/>
                </a:moveTo>
                <a:lnTo>
                  <a:pt x="293" y="147"/>
                </a:lnTo>
                <a:cubicBezTo>
                  <a:pt x="293" y="228"/>
                  <a:pt x="228" y="293"/>
                  <a:pt x="147" y="293"/>
                </a:cubicBezTo>
                <a:cubicBezTo>
                  <a:pt x="66" y="293"/>
                  <a:pt x="0" y="228"/>
                  <a:pt x="0" y="147"/>
                </a:cubicBezTo>
                <a:cubicBezTo>
                  <a:pt x="0" y="66"/>
                  <a:pt x="66" y="0"/>
                  <a:pt x="147" y="0"/>
                </a:cubicBezTo>
                <a:cubicBezTo>
                  <a:pt x="228" y="0"/>
                  <a:pt x="293" y="66"/>
                  <a:pt x="293" y="147"/>
                </a:cubicBezTo>
              </a:path>
            </a:pathLst>
          </a:custGeom>
          <a:solidFill>
            <a:schemeClr val="dk2"/>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1300">
              <a:solidFill>
                <a:schemeClr val="dk1"/>
              </a:solidFill>
              <a:latin typeface="Poppins"/>
              <a:ea typeface="Poppins"/>
              <a:cs typeface="Poppins"/>
              <a:sym typeface="Poppins"/>
            </a:endParaRPr>
          </a:p>
        </p:txBody>
      </p:sp>
      <p:sp>
        <p:nvSpPr>
          <p:cNvPr id="710" name="Google Shape;710;p96"/>
          <p:cNvSpPr/>
          <p:nvPr/>
        </p:nvSpPr>
        <p:spPr>
          <a:xfrm>
            <a:off x="1650370" y="1372893"/>
            <a:ext cx="636659" cy="636507"/>
          </a:xfrm>
          <a:custGeom>
            <a:rect b="b" l="l" r="r" t="t"/>
            <a:pathLst>
              <a:path extrusionOk="0" h="1362" w="1361">
                <a:moveTo>
                  <a:pt x="1360" y="681"/>
                </a:moveTo>
                <a:lnTo>
                  <a:pt x="1360" y="681"/>
                </a:lnTo>
                <a:cubicBezTo>
                  <a:pt x="1360" y="1057"/>
                  <a:pt x="1056" y="1361"/>
                  <a:pt x="680" y="1361"/>
                </a:cubicBezTo>
                <a:cubicBezTo>
                  <a:pt x="304" y="1361"/>
                  <a:pt x="0" y="1057"/>
                  <a:pt x="0" y="681"/>
                </a:cubicBezTo>
                <a:cubicBezTo>
                  <a:pt x="0" y="305"/>
                  <a:pt x="304" y="0"/>
                  <a:pt x="680" y="0"/>
                </a:cubicBezTo>
                <a:cubicBezTo>
                  <a:pt x="1056" y="0"/>
                  <a:pt x="1360" y="305"/>
                  <a:pt x="1360" y="681"/>
                </a:cubicBezTo>
              </a:path>
            </a:pathLst>
          </a:custGeom>
          <a:solidFill>
            <a:schemeClr val="accent1"/>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1300">
              <a:solidFill>
                <a:schemeClr val="dk1"/>
              </a:solidFill>
              <a:latin typeface="Poppins"/>
              <a:ea typeface="Poppins"/>
              <a:cs typeface="Poppins"/>
              <a:sym typeface="Poppins"/>
            </a:endParaRPr>
          </a:p>
        </p:txBody>
      </p:sp>
      <p:sp>
        <p:nvSpPr>
          <p:cNvPr id="711" name="Google Shape;711;p96"/>
          <p:cNvSpPr/>
          <p:nvPr/>
        </p:nvSpPr>
        <p:spPr>
          <a:xfrm>
            <a:off x="4256761" y="1372893"/>
            <a:ext cx="636659" cy="636507"/>
          </a:xfrm>
          <a:custGeom>
            <a:rect b="b" l="l" r="r" t="t"/>
            <a:pathLst>
              <a:path extrusionOk="0" h="1362" w="1361">
                <a:moveTo>
                  <a:pt x="1360" y="681"/>
                </a:moveTo>
                <a:lnTo>
                  <a:pt x="1360" y="681"/>
                </a:lnTo>
                <a:cubicBezTo>
                  <a:pt x="1360" y="1057"/>
                  <a:pt x="1055" y="1361"/>
                  <a:pt x="680" y="1361"/>
                </a:cubicBezTo>
                <a:cubicBezTo>
                  <a:pt x="304" y="1361"/>
                  <a:pt x="0" y="1057"/>
                  <a:pt x="0" y="681"/>
                </a:cubicBezTo>
                <a:cubicBezTo>
                  <a:pt x="0" y="305"/>
                  <a:pt x="304" y="0"/>
                  <a:pt x="680" y="0"/>
                </a:cubicBezTo>
                <a:cubicBezTo>
                  <a:pt x="1055" y="0"/>
                  <a:pt x="1360" y="305"/>
                  <a:pt x="1360" y="681"/>
                </a:cubicBezTo>
              </a:path>
            </a:pathLst>
          </a:custGeom>
          <a:solidFill>
            <a:schemeClr val="accent2"/>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1300">
              <a:solidFill>
                <a:schemeClr val="dk1"/>
              </a:solidFill>
              <a:latin typeface="Poppins"/>
              <a:ea typeface="Poppins"/>
              <a:cs typeface="Poppins"/>
              <a:sym typeface="Poppins"/>
            </a:endParaRPr>
          </a:p>
        </p:txBody>
      </p:sp>
      <p:sp>
        <p:nvSpPr>
          <p:cNvPr id="712" name="Google Shape;712;p96"/>
          <p:cNvSpPr/>
          <p:nvPr/>
        </p:nvSpPr>
        <p:spPr>
          <a:xfrm>
            <a:off x="6863151" y="1372893"/>
            <a:ext cx="636660" cy="636507"/>
          </a:xfrm>
          <a:custGeom>
            <a:rect b="b" l="l" r="r" t="t"/>
            <a:pathLst>
              <a:path extrusionOk="0" h="1362" w="1362">
                <a:moveTo>
                  <a:pt x="1361" y="681"/>
                </a:moveTo>
                <a:lnTo>
                  <a:pt x="1361" y="681"/>
                </a:lnTo>
                <a:cubicBezTo>
                  <a:pt x="1361" y="1057"/>
                  <a:pt x="1056" y="1361"/>
                  <a:pt x="680" y="1361"/>
                </a:cubicBezTo>
                <a:cubicBezTo>
                  <a:pt x="305" y="1361"/>
                  <a:pt x="0" y="1057"/>
                  <a:pt x="0" y="681"/>
                </a:cubicBezTo>
                <a:cubicBezTo>
                  <a:pt x="0" y="305"/>
                  <a:pt x="305" y="0"/>
                  <a:pt x="680" y="0"/>
                </a:cubicBezTo>
                <a:cubicBezTo>
                  <a:pt x="1056" y="0"/>
                  <a:pt x="1361" y="305"/>
                  <a:pt x="1361" y="681"/>
                </a:cubicBezTo>
              </a:path>
            </a:pathLst>
          </a:custGeom>
          <a:solidFill>
            <a:schemeClr val="accent3"/>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1300">
              <a:solidFill>
                <a:schemeClr val="dk1"/>
              </a:solidFill>
              <a:latin typeface="Poppins"/>
              <a:ea typeface="Poppins"/>
              <a:cs typeface="Poppins"/>
              <a:sym typeface="Poppins"/>
            </a:endParaRPr>
          </a:p>
        </p:txBody>
      </p:sp>
      <p:sp>
        <p:nvSpPr>
          <p:cNvPr id="713" name="Google Shape;713;p96"/>
          <p:cNvSpPr/>
          <p:nvPr/>
        </p:nvSpPr>
        <p:spPr>
          <a:xfrm>
            <a:off x="1955307" y="4048613"/>
            <a:ext cx="24725" cy="1032008"/>
          </a:xfrm>
          <a:custGeom>
            <a:rect b="b" l="l" r="r" t="t"/>
            <a:pathLst>
              <a:path extrusionOk="0" h="2208" w="51">
                <a:moveTo>
                  <a:pt x="0" y="33"/>
                </a:moveTo>
                <a:lnTo>
                  <a:pt x="0" y="759"/>
                </a:lnTo>
                <a:lnTo>
                  <a:pt x="0" y="1908"/>
                </a:lnTo>
                <a:lnTo>
                  <a:pt x="0" y="2174"/>
                </a:lnTo>
                <a:cubicBezTo>
                  <a:pt x="0" y="2207"/>
                  <a:pt x="50" y="2207"/>
                  <a:pt x="50" y="2174"/>
                </a:cubicBezTo>
                <a:lnTo>
                  <a:pt x="50" y="1448"/>
                </a:lnTo>
                <a:lnTo>
                  <a:pt x="50" y="298"/>
                </a:lnTo>
                <a:lnTo>
                  <a:pt x="50" y="33"/>
                </a:lnTo>
                <a:cubicBezTo>
                  <a:pt x="50" y="0"/>
                  <a:pt x="0" y="0"/>
                  <a:pt x="0" y="33"/>
                </a:cubicBezTo>
              </a:path>
            </a:pathLst>
          </a:custGeom>
          <a:solidFill>
            <a:schemeClr val="accent1"/>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1300">
              <a:solidFill>
                <a:schemeClr val="dk1"/>
              </a:solidFill>
              <a:latin typeface="Poppins"/>
              <a:ea typeface="Poppins"/>
              <a:cs typeface="Poppins"/>
              <a:sym typeface="Poppins"/>
            </a:endParaRPr>
          </a:p>
        </p:txBody>
      </p:sp>
      <p:sp>
        <p:nvSpPr>
          <p:cNvPr id="714" name="Google Shape;714;p96"/>
          <p:cNvSpPr/>
          <p:nvPr/>
        </p:nvSpPr>
        <p:spPr>
          <a:xfrm>
            <a:off x="4559636" y="4048613"/>
            <a:ext cx="24725" cy="1032008"/>
          </a:xfrm>
          <a:custGeom>
            <a:rect b="b" l="l" r="r" t="t"/>
            <a:pathLst>
              <a:path extrusionOk="0" h="2208" w="52">
                <a:moveTo>
                  <a:pt x="0" y="33"/>
                </a:moveTo>
                <a:lnTo>
                  <a:pt x="0" y="759"/>
                </a:lnTo>
                <a:lnTo>
                  <a:pt x="0" y="1908"/>
                </a:lnTo>
                <a:lnTo>
                  <a:pt x="0" y="2174"/>
                </a:lnTo>
                <a:cubicBezTo>
                  <a:pt x="0" y="2207"/>
                  <a:pt x="51" y="2207"/>
                  <a:pt x="51" y="2174"/>
                </a:cubicBezTo>
                <a:lnTo>
                  <a:pt x="51" y="1448"/>
                </a:lnTo>
                <a:lnTo>
                  <a:pt x="51" y="298"/>
                </a:lnTo>
                <a:lnTo>
                  <a:pt x="51" y="33"/>
                </a:lnTo>
                <a:cubicBezTo>
                  <a:pt x="51" y="0"/>
                  <a:pt x="0" y="0"/>
                  <a:pt x="0" y="33"/>
                </a:cubicBezTo>
              </a:path>
            </a:pathLst>
          </a:custGeom>
          <a:solidFill>
            <a:schemeClr val="accent2"/>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1300">
              <a:solidFill>
                <a:schemeClr val="dk1"/>
              </a:solidFill>
              <a:latin typeface="Poppins"/>
              <a:ea typeface="Poppins"/>
              <a:cs typeface="Poppins"/>
              <a:sym typeface="Poppins"/>
            </a:endParaRPr>
          </a:p>
        </p:txBody>
      </p:sp>
      <p:sp>
        <p:nvSpPr>
          <p:cNvPr id="715" name="Google Shape;715;p96"/>
          <p:cNvSpPr/>
          <p:nvPr/>
        </p:nvSpPr>
        <p:spPr>
          <a:xfrm>
            <a:off x="7163967" y="4048613"/>
            <a:ext cx="24725" cy="1032008"/>
          </a:xfrm>
          <a:custGeom>
            <a:rect b="b" l="l" r="r" t="t"/>
            <a:pathLst>
              <a:path extrusionOk="0" h="2208" w="52">
                <a:moveTo>
                  <a:pt x="0" y="33"/>
                </a:moveTo>
                <a:lnTo>
                  <a:pt x="0" y="759"/>
                </a:lnTo>
                <a:lnTo>
                  <a:pt x="0" y="1908"/>
                </a:lnTo>
                <a:lnTo>
                  <a:pt x="0" y="2174"/>
                </a:lnTo>
                <a:cubicBezTo>
                  <a:pt x="0" y="2207"/>
                  <a:pt x="51" y="2207"/>
                  <a:pt x="51" y="2174"/>
                </a:cubicBezTo>
                <a:lnTo>
                  <a:pt x="51" y="1448"/>
                </a:lnTo>
                <a:lnTo>
                  <a:pt x="51" y="298"/>
                </a:lnTo>
                <a:lnTo>
                  <a:pt x="51" y="33"/>
                </a:lnTo>
                <a:cubicBezTo>
                  <a:pt x="51" y="0"/>
                  <a:pt x="0" y="0"/>
                  <a:pt x="0" y="33"/>
                </a:cubicBezTo>
              </a:path>
            </a:pathLst>
          </a:custGeom>
          <a:solidFill>
            <a:schemeClr val="accent3"/>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1300">
              <a:solidFill>
                <a:schemeClr val="dk1"/>
              </a:solidFill>
              <a:latin typeface="Poppins"/>
              <a:ea typeface="Poppins"/>
              <a:cs typeface="Poppins"/>
              <a:sym typeface="Poppins"/>
            </a:endParaRPr>
          </a:p>
        </p:txBody>
      </p:sp>
      <p:sp>
        <p:nvSpPr>
          <p:cNvPr id="716" name="Google Shape;716;p96"/>
          <p:cNvSpPr/>
          <p:nvPr/>
        </p:nvSpPr>
        <p:spPr>
          <a:xfrm>
            <a:off x="1955307" y="1848729"/>
            <a:ext cx="24725" cy="741562"/>
          </a:xfrm>
          <a:custGeom>
            <a:rect b="b" l="l" r="r" t="t"/>
            <a:pathLst>
              <a:path extrusionOk="0" h="1586" w="51">
                <a:moveTo>
                  <a:pt x="0" y="33"/>
                </a:moveTo>
                <a:lnTo>
                  <a:pt x="0" y="1367"/>
                </a:lnTo>
                <a:lnTo>
                  <a:pt x="0" y="1552"/>
                </a:lnTo>
                <a:cubicBezTo>
                  <a:pt x="0" y="1585"/>
                  <a:pt x="50" y="1585"/>
                  <a:pt x="50" y="1552"/>
                </a:cubicBezTo>
                <a:lnTo>
                  <a:pt x="50" y="219"/>
                </a:lnTo>
                <a:lnTo>
                  <a:pt x="50" y="33"/>
                </a:lnTo>
                <a:cubicBezTo>
                  <a:pt x="50" y="0"/>
                  <a:pt x="0" y="0"/>
                  <a:pt x="0" y="33"/>
                </a:cubicBezTo>
              </a:path>
            </a:pathLst>
          </a:custGeom>
          <a:solidFill>
            <a:schemeClr val="accent1"/>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1300">
              <a:solidFill>
                <a:schemeClr val="dk1"/>
              </a:solidFill>
              <a:latin typeface="Poppins"/>
              <a:ea typeface="Poppins"/>
              <a:cs typeface="Poppins"/>
              <a:sym typeface="Poppins"/>
            </a:endParaRPr>
          </a:p>
        </p:txBody>
      </p:sp>
      <p:sp>
        <p:nvSpPr>
          <p:cNvPr id="717" name="Google Shape;717;p96"/>
          <p:cNvSpPr/>
          <p:nvPr/>
        </p:nvSpPr>
        <p:spPr>
          <a:xfrm>
            <a:off x="4559636" y="1848729"/>
            <a:ext cx="24725" cy="741562"/>
          </a:xfrm>
          <a:custGeom>
            <a:rect b="b" l="l" r="r" t="t"/>
            <a:pathLst>
              <a:path extrusionOk="0" h="1586" w="52">
                <a:moveTo>
                  <a:pt x="0" y="33"/>
                </a:moveTo>
                <a:lnTo>
                  <a:pt x="0" y="1367"/>
                </a:lnTo>
                <a:lnTo>
                  <a:pt x="0" y="1552"/>
                </a:lnTo>
                <a:cubicBezTo>
                  <a:pt x="0" y="1585"/>
                  <a:pt x="51" y="1585"/>
                  <a:pt x="51" y="1552"/>
                </a:cubicBezTo>
                <a:lnTo>
                  <a:pt x="51" y="219"/>
                </a:lnTo>
                <a:lnTo>
                  <a:pt x="51" y="33"/>
                </a:lnTo>
                <a:cubicBezTo>
                  <a:pt x="51" y="0"/>
                  <a:pt x="0" y="0"/>
                  <a:pt x="0" y="33"/>
                </a:cubicBezTo>
              </a:path>
            </a:pathLst>
          </a:custGeom>
          <a:solidFill>
            <a:schemeClr val="accent2"/>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1300">
              <a:solidFill>
                <a:schemeClr val="dk1"/>
              </a:solidFill>
              <a:latin typeface="Poppins"/>
              <a:ea typeface="Poppins"/>
              <a:cs typeface="Poppins"/>
              <a:sym typeface="Poppins"/>
            </a:endParaRPr>
          </a:p>
        </p:txBody>
      </p:sp>
      <p:sp>
        <p:nvSpPr>
          <p:cNvPr id="718" name="Google Shape;718;p96"/>
          <p:cNvSpPr/>
          <p:nvPr/>
        </p:nvSpPr>
        <p:spPr>
          <a:xfrm>
            <a:off x="7163967" y="1848729"/>
            <a:ext cx="24725" cy="741562"/>
          </a:xfrm>
          <a:custGeom>
            <a:rect b="b" l="l" r="r" t="t"/>
            <a:pathLst>
              <a:path extrusionOk="0" h="1586" w="52">
                <a:moveTo>
                  <a:pt x="0" y="33"/>
                </a:moveTo>
                <a:lnTo>
                  <a:pt x="0" y="1367"/>
                </a:lnTo>
                <a:lnTo>
                  <a:pt x="0" y="1552"/>
                </a:lnTo>
                <a:cubicBezTo>
                  <a:pt x="0" y="1585"/>
                  <a:pt x="51" y="1585"/>
                  <a:pt x="51" y="1552"/>
                </a:cubicBezTo>
                <a:lnTo>
                  <a:pt x="51" y="219"/>
                </a:lnTo>
                <a:lnTo>
                  <a:pt x="51" y="33"/>
                </a:lnTo>
                <a:cubicBezTo>
                  <a:pt x="51" y="0"/>
                  <a:pt x="0" y="0"/>
                  <a:pt x="0" y="33"/>
                </a:cubicBezTo>
              </a:path>
            </a:pathLst>
          </a:custGeom>
          <a:solidFill>
            <a:schemeClr val="accent3"/>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1300">
              <a:solidFill>
                <a:schemeClr val="dk1"/>
              </a:solidFill>
              <a:latin typeface="Poppins"/>
              <a:ea typeface="Poppins"/>
              <a:cs typeface="Poppins"/>
              <a:sym typeface="Poppins"/>
            </a:endParaRPr>
          </a:p>
        </p:txBody>
      </p:sp>
      <p:sp>
        <p:nvSpPr>
          <p:cNvPr id="719" name="Google Shape;719;p96"/>
          <p:cNvSpPr txBox="1"/>
          <p:nvPr/>
        </p:nvSpPr>
        <p:spPr>
          <a:xfrm>
            <a:off x="570458" y="281809"/>
            <a:ext cx="8003100" cy="465600"/>
          </a:xfrm>
          <a:prstGeom prst="rect">
            <a:avLst/>
          </a:prstGeom>
          <a:noFill/>
          <a:ln>
            <a:noFill/>
          </a:ln>
        </p:spPr>
        <p:txBody>
          <a:bodyPr anchorCtr="0" anchor="b" bIns="17150" lIns="34300" spcFirstLastPara="1" rIns="34300" wrap="square" tIns="17150">
            <a:spAutoFit/>
          </a:bodyPr>
          <a:lstStyle/>
          <a:p>
            <a:pPr indent="0" lvl="0" marL="0" marR="0" rtl="0" algn="ctr">
              <a:spcBef>
                <a:spcPts val="0"/>
              </a:spcBef>
              <a:spcAft>
                <a:spcPts val="0"/>
              </a:spcAft>
              <a:buNone/>
            </a:pPr>
            <a:r>
              <a:rPr b="1" lang="it" sz="2800">
                <a:solidFill>
                  <a:schemeClr val="dk2"/>
                </a:solidFill>
                <a:latin typeface="Poppins"/>
                <a:ea typeface="Poppins"/>
                <a:cs typeface="Poppins"/>
                <a:sym typeface="Poppins"/>
              </a:rPr>
              <a:t>Attenzione alla progettazione!</a:t>
            </a:r>
            <a:endParaRPr sz="500"/>
          </a:p>
        </p:txBody>
      </p:sp>
      <p:sp>
        <p:nvSpPr>
          <p:cNvPr id="720" name="Google Shape;720;p96"/>
          <p:cNvSpPr txBox="1"/>
          <p:nvPr/>
        </p:nvSpPr>
        <p:spPr>
          <a:xfrm>
            <a:off x="570459" y="710808"/>
            <a:ext cx="8003100" cy="204000"/>
          </a:xfrm>
          <a:prstGeom prst="rect">
            <a:avLst/>
          </a:prstGeom>
          <a:noFill/>
          <a:ln>
            <a:noFill/>
          </a:ln>
        </p:spPr>
        <p:txBody>
          <a:bodyPr anchorCtr="0" anchor="t" bIns="17150" lIns="34300" spcFirstLastPara="1" rIns="34300" wrap="square" tIns="17150">
            <a:spAutoFit/>
          </a:bodyPr>
          <a:lstStyle/>
          <a:p>
            <a:pPr indent="0" lvl="0" marL="0" marR="0" rtl="0" algn="ctr">
              <a:spcBef>
                <a:spcPts val="0"/>
              </a:spcBef>
              <a:spcAft>
                <a:spcPts val="0"/>
              </a:spcAft>
              <a:buNone/>
            </a:pPr>
            <a:r>
              <a:rPr lang="it" sz="1100">
                <a:solidFill>
                  <a:schemeClr val="dk1"/>
                </a:solidFill>
                <a:highlight>
                  <a:srgbClr val="F8E71C"/>
                </a:highlight>
                <a:latin typeface="Poppins"/>
                <a:ea typeface="Poppins"/>
                <a:cs typeface="Poppins"/>
                <a:sym typeface="Poppins"/>
              </a:rPr>
              <a:t>In Horizon Europe la proposta di progetto viene valutata in ottica Open Science </a:t>
            </a:r>
            <a:endParaRPr sz="500">
              <a:highlight>
                <a:srgbClr val="F8E71C"/>
              </a:highlight>
            </a:endParaRPr>
          </a:p>
        </p:txBody>
      </p:sp>
      <p:sp>
        <p:nvSpPr>
          <p:cNvPr id="721" name="Google Shape;721;p96"/>
          <p:cNvSpPr txBox="1"/>
          <p:nvPr/>
        </p:nvSpPr>
        <p:spPr>
          <a:xfrm>
            <a:off x="1157374" y="2719088"/>
            <a:ext cx="1597500" cy="234600"/>
          </a:xfrm>
          <a:prstGeom prst="rect">
            <a:avLst/>
          </a:prstGeom>
          <a:noFill/>
          <a:ln>
            <a:noFill/>
          </a:ln>
        </p:spPr>
        <p:txBody>
          <a:bodyPr anchorCtr="0" anchor="b" bIns="17150" lIns="34300" spcFirstLastPara="1" rIns="34300" wrap="square" tIns="17150">
            <a:spAutoFit/>
          </a:bodyPr>
          <a:lstStyle/>
          <a:p>
            <a:pPr indent="0" lvl="0" marL="0" marR="0" rtl="0" algn="ctr">
              <a:spcBef>
                <a:spcPts val="0"/>
              </a:spcBef>
              <a:spcAft>
                <a:spcPts val="0"/>
              </a:spcAft>
              <a:buNone/>
            </a:pPr>
            <a:r>
              <a:rPr b="1" lang="it" sz="1300">
                <a:solidFill>
                  <a:schemeClr val="accent1"/>
                </a:solidFill>
                <a:latin typeface="Poppins"/>
                <a:ea typeface="Poppins"/>
                <a:cs typeface="Poppins"/>
                <a:sym typeface="Poppins"/>
              </a:rPr>
              <a:t>Cosa</a:t>
            </a:r>
            <a:endParaRPr sz="500"/>
          </a:p>
        </p:txBody>
      </p:sp>
      <p:sp>
        <p:nvSpPr>
          <p:cNvPr id="722" name="Google Shape;722;p96"/>
          <p:cNvSpPr txBox="1"/>
          <p:nvPr/>
        </p:nvSpPr>
        <p:spPr>
          <a:xfrm>
            <a:off x="1157373" y="2963765"/>
            <a:ext cx="1597500" cy="1004400"/>
          </a:xfrm>
          <a:prstGeom prst="rect">
            <a:avLst/>
          </a:prstGeom>
          <a:noFill/>
          <a:ln>
            <a:noFill/>
          </a:ln>
        </p:spPr>
        <p:txBody>
          <a:bodyPr anchorCtr="0" anchor="t" bIns="17150" lIns="34300" spcFirstLastPara="1" rIns="34300" wrap="square" tIns="17150">
            <a:spAutoFit/>
          </a:bodyPr>
          <a:lstStyle/>
          <a:p>
            <a:pPr indent="0" lvl="0" marL="0" marR="0" rtl="0" algn="ctr">
              <a:lnSpc>
                <a:spcPct val="150000"/>
              </a:lnSpc>
              <a:spcBef>
                <a:spcPts val="0"/>
              </a:spcBef>
              <a:spcAft>
                <a:spcPts val="0"/>
              </a:spcAft>
              <a:buNone/>
            </a:pPr>
            <a:r>
              <a:rPr lang="it" sz="900">
                <a:solidFill>
                  <a:schemeClr val="dk1"/>
                </a:solidFill>
                <a:latin typeface="Poppins"/>
                <a:ea typeface="Poppins"/>
                <a:cs typeface="Poppins"/>
                <a:sym typeface="Poppins"/>
              </a:rPr>
              <a:t>I risultati devono essere gestiti secondo i principi FAIR e  “più aperto possibile, chiuso solo se necessario</a:t>
            </a:r>
            <a:r>
              <a:rPr lang="it" sz="900">
                <a:solidFill>
                  <a:schemeClr val="dk1"/>
                </a:solidFill>
                <a:latin typeface="Poppins"/>
                <a:ea typeface="Poppins"/>
                <a:cs typeface="Poppins"/>
                <a:sym typeface="Poppins"/>
              </a:rPr>
              <a:t>”</a:t>
            </a:r>
            <a:endParaRPr sz="500"/>
          </a:p>
        </p:txBody>
      </p:sp>
      <p:sp>
        <p:nvSpPr>
          <p:cNvPr id="723" name="Google Shape;723;p96"/>
          <p:cNvSpPr txBox="1"/>
          <p:nvPr/>
        </p:nvSpPr>
        <p:spPr>
          <a:xfrm>
            <a:off x="1716357" y="1485567"/>
            <a:ext cx="479700" cy="465600"/>
          </a:xfrm>
          <a:prstGeom prst="rect">
            <a:avLst/>
          </a:prstGeom>
          <a:noFill/>
          <a:ln>
            <a:noFill/>
          </a:ln>
        </p:spPr>
        <p:txBody>
          <a:bodyPr anchorCtr="0" anchor="ctr" bIns="17150" lIns="34300" spcFirstLastPara="1" rIns="34300" wrap="square" tIns="17150">
            <a:spAutoFit/>
          </a:bodyPr>
          <a:lstStyle/>
          <a:p>
            <a:pPr indent="0" lvl="0" marL="0" marR="0" rtl="0" algn="ctr">
              <a:spcBef>
                <a:spcPts val="0"/>
              </a:spcBef>
              <a:spcAft>
                <a:spcPts val="0"/>
              </a:spcAft>
              <a:buNone/>
            </a:pPr>
            <a:r>
              <a:rPr b="1" lang="it" sz="2800">
                <a:solidFill>
                  <a:schemeClr val="lt1"/>
                </a:solidFill>
                <a:latin typeface="Poppins"/>
                <a:ea typeface="Poppins"/>
                <a:cs typeface="Poppins"/>
                <a:sym typeface="Poppins"/>
              </a:rPr>
              <a:t>1</a:t>
            </a:r>
            <a:endParaRPr sz="500"/>
          </a:p>
        </p:txBody>
      </p:sp>
      <p:sp>
        <p:nvSpPr>
          <p:cNvPr id="724" name="Google Shape;724;p96"/>
          <p:cNvSpPr txBox="1"/>
          <p:nvPr/>
        </p:nvSpPr>
        <p:spPr>
          <a:xfrm>
            <a:off x="3769789" y="2719088"/>
            <a:ext cx="1597500" cy="234600"/>
          </a:xfrm>
          <a:prstGeom prst="rect">
            <a:avLst/>
          </a:prstGeom>
          <a:noFill/>
          <a:ln>
            <a:noFill/>
          </a:ln>
        </p:spPr>
        <p:txBody>
          <a:bodyPr anchorCtr="0" anchor="b" bIns="17150" lIns="34300" spcFirstLastPara="1" rIns="34300" wrap="square" tIns="17150">
            <a:spAutoFit/>
          </a:bodyPr>
          <a:lstStyle/>
          <a:p>
            <a:pPr indent="0" lvl="0" marL="0" marR="0" rtl="0" algn="ctr">
              <a:spcBef>
                <a:spcPts val="0"/>
              </a:spcBef>
              <a:spcAft>
                <a:spcPts val="0"/>
              </a:spcAft>
              <a:buNone/>
            </a:pPr>
            <a:r>
              <a:rPr b="1" lang="it" sz="1300">
                <a:solidFill>
                  <a:schemeClr val="accent2"/>
                </a:solidFill>
                <a:latin typeface="Poppins"/>
                <a:ea typeface="Poppins"/>
                <a:cs typeface="Poppins"/>
                <a:sym typeface="Poppins"/>
              </a:rPr>
              <a:t>Come</a:t>
            </a:r>
            <a:endParaRPr sz="500"/>
          </a:p>
        </p:txBody>
      </p:sp>
      <p:sp>
        <p:nvSpPr>
          <p:cNvPr id="725" name="Google Shape;725;p96"/>
          <p:cNvSpPr txBox="1"/>
          <p:nvPr/>
        </p:nvSpPr>
        <p:spPr>
          <a:xfrm>
            <a:off x="3769788" y="2963765"/>
            <a:ext cx="1597500" cy="1004400"/>
          </a:xfrm>
          <a:prstGeom prst="rect">
            <a:avLst/>
          </a:prstGeom>
          <a:noFill/>
          <a:ln>
            <a:noFill/>
          </a:ln>
        </p:spPr>
        <p:txBody>
          <a:bodyPr anchorCtr="0" anchor="t" bIns="17150" lIns="34300" spcFirstLastPara="1" rIns="34300" wrap="square" tIns="17150">
            <a:spAutoFit/>
          </a:bodyPr>
          <a:lstStyle/>
          <a:p>
            <a:pPr indent="0" lvl="0" marL="0" marR="0" rtl="0" algn="ctr">
              <a:lnSpc>
                <a:spcPct val="150000"/>
              </a:lnSpc>
              <a:spcBef>
                <a:spcPts val="0"/>
              </a:spcBef>
              <a:spcAft>
                <a:spcPts val="0"/>
              </a:spcAft>
              <a:buNone/>
            </a:pPr>
            <a:r>
              <a:rPr lang="it" sz="900">
                <a:solidFill>
                  <a:schemeClr val="dk1"/>
                </a:solidFill>
                <a:latin typeface="Poppins"/>
                <a:ea typeface="Poppins"/>
                <a:cs typeface="Poppins"/>
                <a:sym typeface="Poppins"/>
              </a:rPr>
              <a:t>Nella metodologia bisogna mostrare come le pratiche Open Science vengono integrate nel progetto</a:t>
            </a:r>
            <a:endParaRPr sz="500"/>
          </a:p>
        </p:txBody>
      </p:sp>
      <p:sp>
        <p:nvSpPr>
          <p:cNvPr id="726" name="Google Shape;726;p96"/>
          <p:cNvSpPr txBox="1"/>
          <p:nvPr/>
        </p:nvSpPr>
        <p:spPr>
          <a:xfrm>
            <a:off x="4332198" y="1485567"/>
            <a:ext cx="479700" cy="465600"/>
          </a:xfrm>
          <a:prstGeom prst="rect">
            <a:avLst/>
          </a:prstGeom>
          <a:noFill/>
          <a:ln>
            <a:noFill/>
          </a:ln>
        </p:spPr>
        <p:txBody>
          <a:bodyPr anchorCtr="0" anchor="ctr" bIns="17150" lIns="34300" spcFirstLastPara="1" rIns="34300" wrap="square" tIns="17150">
            <a:spAutoFit/>
          </a:bodyPr>
          <a:lstStyle/>
          <a:p>
            <a:pPr indent="0" lvl="0" marL="0" marR="0" rtl="0" algn="ctr">
              <a:spcBef>
                <a:spcPts val="0"/>
              </a:spcBef>
              <a:spcAft>
                <a:spcPts val="0"/>
              </a:spcAft>
              <a:buNone/>
            </a:pPr>
            <a:r>
              <a:rPr b="1" lang="it" sz="2800">
                <a:solidFill>
                  <a:schemeClr val="lt1"/>
                </a:solidFill>
                <a:latin typeface="Poppins"/>
                <a:ea typeface="Poppins"/>
                <a:cs typeface="Poppins"/>
                <a:sym typeface="Poppins"/>
              </a:rPr>
              <a:t>2</a:t>
            </a:r>
            <a:endParaRPr sz="500"/>
          </a:p>
        </p:txBody>
      </p:sp>
      <p:sp>
        <p:nvSpPr>
          <p:cNvPr id="727" name="Google Shape;727;p96"/>
          <p:cNvSpPr txBox="1"/>
          <p:nvPr/>
        </p:nvSpPr>
        <p:spPr>
          <a:xfrm>
            <a:off x="6385625" y="2719088"/>
            <a:ext cx="1597500" cy="234600"/>
          </a:xfrm>
          <a:prstGeom prst="rect">
            <a:avLst/>
          </a:prstGeom>
          <a:noFill/>
          <a:ln>
            <a:noFill/>
          </a:ln>
        </p:spPr>
        <p:txBody>
          <a:bodyPr anchorCtr="0" anchor="b" bIns="17150" lIns="34300" spcFirstLastPara="1" rIns="34300" wrap="square" tIns="17150">
            <a:spAutoFit/>
          </a:bodyPr>
          <a:lstStyle/>
          <a:p>
            <a:pPr indent="0" lvl="0" marL="0" marR="0" rtl="0" algn="ctr">
              <a:spcBef>
                <a:spcPts val="0"/>
              </a:spcBef>
              <a:spcAft>
                <a:spcPts val="0"/>
              </a:spcAft>
              <a:buNone/>
            </a:pPr>
            <a:r>
              <a:rPr b="1" lang="it" sz="1300">
                <a:solidFill>
                  <a:schemeClr val="accent3"/>
                </a:solidFill>
                <a:latin typeface="Poppins"/>
                <a:ea typeface="Poppins"/>
                <a:cs typeface="Poppins"/>
                <a:sym typeface="Poppins"/>
              </a:rPr>
              <a:t>Chi</a:t>
            </a:r>
            <a:endParaRPr sz="500"/>
          </a:p>
        </p:txBody>
      </p:sp>
      <p:sp>
        <p:nvSpPr>
          <p:cNvPr id="728" name="Google Shape;728;p96"/>
          <p:cNvSpPr txBox="1"/>
          <p:nvPr/>
        </p:nvSpPr>
        <p:spPr>
          <a:xfrm>
            <a:off x="6385625" y="2963765"/>
            <a:ext cx="1597500" cy="1004400"/>
          </a:xfrm>
          <a:prstGeom prst="rect">
            <a:avLst/>
          </a:prstGeom>
          <a:noFill/>
          <a:ln>
            <a:noFill/>
          </a:ln>
        </p:spPr>
        <p:txBody>
          <a:bodyPr anchorCtr="0" anchor="t" bIns="17150" lIns="34300" spcFirstLastPara="1" rIns="34300" wrap="square" tIns="17150">
            <a:spAutoFit/>
          </a:bodyPr>
          <a:lstStyle/>
          <a:p>
            <a:pPr indent="0" lvl="0" marL="0" marR="0" rtl="0" algn="ctr">
              <a:lnSpc>
                <a:spcPct val="150000"/>
              </a:lnSpc>
              <a:spcBef>
                <a:spcPts val="0"/>
              </a:spcBef>
              <a:spcAft>
                <a:spcPts val="0"/>
              </a:spcAft>
              <a:buNone/>
            </a:pPr>
            <a:r>
              <a:rPr lang="it" sz="900">
                <a:solidFill>
                  <a:schemeClr val="dk1"/>
                </a:solidFill>
                <a:latin typeface="Poppins"/>
                <a:ea typeface="Poppins"/>
                <a:cs typeface="Poppins"/>
                <a:sym typeface="Poppins"/>
              </a:rPr>
              <a:t>I singoli ricercatori e il consorzio vengono valutati per la capacità di supportare le pratiche dell’Open Science   </a:t>
            </a:r>
            <a:endParaRPr sz="500"/>
          </a:p>
        </p:txBody>
      </p:sp>
      <p:sp>
        <p:nvSpPr>
          <p:cNvPr id="729" name="Google Shape;729;p96"/>
          <p:cNvSpPr txBox="1"/>
          <p:nvPr/>
        </p:nvSpPr>
        <p:spPr>
          <a:xfrm>
            <a:off x="6948040" y="1485567"/>
            <a:ext cx="479700" cy="465600"/>
          </a:xfrm>
          <a:prstGeom prst="rect">
            <a:avLst/>
          </a:prstGeom>
          <a:noFill/>
          <a:ln>
            <a:noFill/>
          </a:ln>
        </p:spPr>
        <p:txBody>
          <a:bodyPr anchorCtr="0" anchor="ctr" bIns="17150" lIns="34300" spcFirstLastPara="1" rIns="34300" wrap="square" tIns="17150">
            <a:spAutoFit/>
          </a:bodyPr>
          <a:lstStyle/>
          <a:p>
            <a:pPr indent="0" lvl="0" marL="0" marR="0" rtl="0" algn="ctr">
              <a:spcBef>
                <a:spcPts val="0"/>
              </a:spcBef>
              <a:spcAft>
                <a:spcPts val="0"/>
              </a:spcAft>
              <a:buNone/>
            </a:pPr>
            <a:r>
              <a:rPr b="1" lang="it" sz="2800">
                <a:solidFill>
                  <a:schemeClr val="lt1"/>
                </a:solidFill>
                <a:latin typeface="Poppins"/>
                <a:ea typeface="Poppins"/>
                <a:cs typeface="Poppins"/>
                <a:sym typeface="Poppins"/>
              </a:rPr>
              <a:t>3</a:t>
            </a:r>
            <a:endParaRPr sz="500"/>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sp>
        <p:nvSpPr>
          <p:cNvPr id="734" name="Google Shape;734;p9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Open Science nella valutazione della proposta di progetto</a:t>
            </a:r>
            <a:endParaRPr/>
          </a:p>
        </p:txBody>
      </p:sp>
      <p:sp>
        <p:nvSpPr>
          <p:cNvPr id="735" name="Google Shape;735;p97"/>
          <p:cNvSpPr txBox="1"/>
          <p:nvPr>
            <p:ph idx="1" type="body"/>
          </p:nvPr>
        </p:nvSpPr>
        <p:spPr>
          <a:xfrm>
            <a:off x="311700" y="1234050"/>
            <a:ext cx="3999900" cy="2004300"/>
          </a:xfrm>
          <a:prstGeom prst="rect">
            <a:avLst/>
          </a:prstGeom>
        </p:spPr>
        <p:txBody>
          <a:bodyPr anchorCtr="0" anchor="t" bIns="91425" lIns="91425" spcFirstLastPara="1" rIns="91425" wrap="square" tIns="91425">
            <a:normAutofit fontScale="55000" lnSpcReduction="20000"/>
          </a:bodyPr>
          <a:lstStyle/>
          <a:p>
            <a:pPr indent="0" lvl="0" marL="0" rtl="0" algn="l">
              <a:spcBef>
                <a:spcPts val="400"/>
              </a:spcBef>
              <a:spcAft>
                <a:spcPts val="0"/>
              </a:spcAft>
              <a:buClr>
                <a:schemeClr val="dk2"/>
              </a:buClr>
              <a:buSzPct val="53230"/>
              <a:buFont typeface="Arial"/>
              <a:buNone/>
            </a:pPr>
            <a:r>
              <a:rPr b="1" lang="it" sz="2066"/>
              <a:t>PART-A:</a:t>
            </a:r>
            <a:r>
              <a:rPr lang="it" sz="2066"/>
              <a:t> Capacità dei beneficiari di portare a termine gli obiettivi del progetto valutata attraverso</a:t>
            </a:r>
            <a:endParaRPr sz="2066"/>
          </a:p>
          <a:p>
            <a:pPr indent="-300772" lvl="0" marL="457200" rtl="0" algn="l">
              <a:spcBef>
                <a:spcPts val="400"/>
              </a:spcBef>
              <a:spcAft>
                <a:spcPts val="0"/>
              </a:spcAft>
              <a:buSzPct val="100000"/>
              <a:buChar char="●"/>
            </a:pPr>
            <a:r>
              <a:rPr lang="it" sz="2066"/>
              <a:t>Achievements: non solo pubblicazioni, ma anche widely-used datasets, software, goods, services or any other achievements relevant to the call content. si deve </a:t>
            </a:r>
            <a:r>
              <a:rPr b="1" lang="it" sz="2066"/>
              <a:t>fornire una valutazione descrittiva dell’impatto di ciascuno senza usare IF!</a:t>
            </a:r>
            <a:endParaRPr b="1" sz="2066"/>
          </a:p>
          <a:p>
            <a:pPr indent="-300772" lvl="0" marL="457200" rtl="0" algn="l">
              <a:spcBef>
                <a:spcPts val="400"/>
              </a:spcBef>
              <a:spcAft>
                <a:spcPts val="0"/>
              </a:spcAft>
              <a:buSzPct val="100000"/>
              <a:buChar char="●"/>
            </a:pPr>
            <a:r>
              <a:rPr lang="it" sz="2066"/>
              <a:t>Projects/activities</a:t>
            </a:r>
            <a:endParaRPr sz="2066"/>
          </a:p>
          <a:p>
            <a:pPr indent="-300772" lvl="0" marL="457200" rtl="0" algn="l">
              <a:spcBef>
                <a:spcPts val="400"/>
              </a:spcBef>
              <a:spcAft>
                <a:spcPts val="0"/>
              </a:spcAft>
              <a:buSzPct val="100000"/>
              <a:buChar char="●"/>
            </a:pPr>
            <a:r>
              <a:rPr lang="it" sz="2066"/>
              <a:t>Infrastructures/Equipment</a:t>
            </a:r>
            <a:endParaRPr b="1" sz="2066"/>
          </a:p>
          <a:p>
            <a:pPr indent="0" lvl="0" marL="0" rtl="0" algn="l">
              <a:spcBef>
                <a:spcPts val="0"/>
              </a:spcBef>
              <a:spcAft>
                <a:spcPts val="1200"/>
              </a:spcAft>
              <a:buNone/>
            </a:pPr>
            <a:r>
              <a:t/>
            </a:r>
            <a:endParaRPr/>
          </a:p>
        </p:txBody>
      </p:sp>
      <p:sp>
        <p:nvSpPr>
          <p:cNvPr id="736" name="Google Shape;736;p97"/>
          <p:cNvSpPr txBox="1"/>
          <p:nvPr>
            <p:ph idx="2" type="body"/>
          </p:nvPr>
        </p:nvSpPr>
        <p:spPr>
          <a:xfrm>
            <a:off x="4832400" y="1234050"/>
            <a:ext cx="3999900" cy="1413000"/>
          </a:xfrm>
          <a:prstGeom prst="rect">
            <a:avLst/>
          </a:prstGeom>
        </p:spPr>
        <p:txBody>
          <a:bodyPr anchorCtr="0" anchor="t" bIns="91425" lIns="91425" spcFirstLastPara="1" rIns="91425" wrap="square" tIns="91425">
            <a:normAutofit fontScale="40000" lnSpcReduction="20000"/>
          </a:bodyPr>
          <a:lstStyle/>
          <a:p>
            <a:pPr indent="0" lvl="0" marL="0" rtl="0" algn="l">
              <a:spcBef>
                <a:spcPts val="400"/>
              </a:spcBef>
              <a:spcAft>
                <a:spcPts val="0"/>
              </a:spcAft>
              <a:buClr>
                <a:schemeClr val="dk2"/>
              </a:buClr>
              <a:buSzPct val="39285"/>
              <a:buFont typeface="Arial"/>
              <a:buNone/>
            </a:pPr>
            <a:r>
              <a:rPr b="1" lang="it" sz="2800"/>
              <a:t>Part-B:</a:t>
            </a:r>
            <a:r>
              <a:rPr lang="it" sz="2800"/>
              <a:t> Methodology</a:t>
            </a:r>
            <a:endParaRPr sz="2800"/>
          </a:p>
          <a:p>
            <a:pPr indent="-299720" lvl="0" marL="457200" rtl="0" algn="l">
              <a:spcBef>
                <a:spcPts val="400"/>
              </a:spcBef>
              <a:spcAft>
                <a:spcPts val="0"/>
              </a:spcAft>
              <a:buSzPct val="100000"/>
              <a:buChar char="●"/>
            </a:pPr>
            <a:r>
              <a:rPr lang="it" sz="2800"/>
              <a:t>si dovrà descrivere come le </a:t>
            </a:r>
            <a:r>
              <a:rPr b="1" lang="it" sz="2800"/>
              <a:t>pratiche di open science</a:t>
            </a:r>
            <a:r>
              <a:rPr lang="it" sz="2800"/>
              <a:t> verranno </a:t>
            </a:r>
            <a:r>
              <a:rPr b="1" lang="it" sz="2800"/>
              <a:t>integrate </a:t>
            </a:r>
            <a:r>
              <a:rPr lang="it" sz="2800"/>
              <a:t>nella metodologia</a:t>
            </a:r>
            <a:endParaRPr sz="2800"/>
          </a:p>
          <a:p>
            <a:pPr indent="-299720" lvl="0" marL="457200" rtl="0" algn="l">
              <a:spcBef>
                <a:spcPts val="400"/>
              </a:spcBef>
              <a:spcAft>
                <a:spcPts val="0"/>
              </a:spcAft>
              <a:buSzPct val="100000"/>
              <a:buChar char="●"/>
            </a:pPr>
            <a:r>
              <a:rPr lang="it" sz="2800"/>
              <a:t>si dovrà </a:t>
            </a:r>
            <a:r>
              <a:rPr b="1" lang="it" sz="2800"/>
              <a:t>descrivere la strategia di gestione dei dati/risultati secondo i principi FAIR</a:t>
            </a:r>
            <a:endParaRPr b="1" sz="2800">
              <a:solidFill>
                <a:srgbClr val="4687E6"/>
              </a:solidFill>
              <a:latin typeface="Arial"/>
              <a:ea typeface="Arial"/>
              <a:cs typeface="Arial"/>
              <a:sym typeface="Arial"/>
            </a:endParaRPr>
          </a:p>
          <a:p>
            <a:pPr indent="0" lvl="0" marL="0" rtl="0" algn="l">
              <a:spcBef>
                <a:spcPts val="0"/>
              </a:spcBef>
              <a:spcAft>
                <a:spcPts val="0"/>
              </a:spcAft>
              <a:buClr>
                <a:schemeClr val="dk2"/>
              </a:buClr>
              <a:buSzPct val="78571"/>
              <a:buFont typeface="Arial"/>
              <a:buNone/>
            </a:pPr>
            <a:r>
              <a:t/>
            </a:r>
            <a:endParaRPr/>
          </a:p>
          <a:p>
            <a:pPr indent="0" lvl="0" marL="0" rtl="0" algn="l">
              <a:spcBef>
                <a:spcPts val="1200"/>
              </a:spcBef>
              <a:spcAft>
                <a:spcPts val="1200"/>
              </a:spcAft>
              <a:buNone/>
            </a:pPr>
            <a:r>
              <a:t/>
            </a:r>
            <a:endParaRPr/>
          </a:p>
        </p:txBody>
      </p:sp>
      <p:pic>
        <p:nvPicPr>
          <p:cNvPr id="737" name="Google Shape;737;p97"/>
          <p:cNvPicPr preferRelativeResize="0"/>
          <p:nvPr/>
        </p:nvPicPr>
        <p:blipFill rotWithShape="1">
          <a:blip r:embed="rId3">
            <a:alphaModFix/>
          </a:blip>
          <a:srcRect b="17155" l="8550" r="6703" t="52983"/>
          <a:stretch/>
        </p:blipFill>
        <p:spPr>
          <a:xfrm>
            <a:off x="273750" y="2998000"/>
            <a:ext cx="4075800" cy="1924900"/>
          </a:xfrm>
          <a:prstGeom prst="rect">
            <a:avLst/>
          </a:prstGeom>
          <a:noFill/>
          <a:ln>
            <a:noFill/>
          </a:ln>
        </p:spPr>
      </p:pic>
      <p:pic>
        <p:nvPicPr>
          <p:cNvPr id="738" name="Google Shape;738;p97"/>
          <p:cNvPicPr preferRelativeResize="0"/>
          <p:nvPr/>
        </p:nvPicPr>
        <p:blipFill rotWithShape="1">
          <a:blip r:embed="rId4">
            <a:alphaModFix/>
          </a:blip>
          <a:srcRect b="50876" l="7181" r="5344" t="1596"/>
          <a:stretch/>
        </p:blipFill>
        <p:spPr>
          <a:xfrm>
            <a:off x="4401275" y="2356175"/>
            <a:ext cx="3067149" cy="2366225"/>
          </a:xfrm>
          <a:prstGeom prst="rect">
            <a:avLst/>
          </a:prstGeom>
          <a:noFill/>
          <a:ln>
            <a:noFill/>
          </a:ln>
        </p:spPr>
      </p:pic>
      <p:pic>
        <p:nvPicPr>
          <p:cNvPr id="739" name="Google Shape;739;p97"/>
          <p:cNvPicPr preferRelativeResize="0"/>
          <p:nvPr/>
        </p:nvPicPr>
        <p:blipFill rotWithShape="1">
          <a:blip r:embed="rId4">
            <a:alphaModFix/>
          </a:blip>
          <a:srcRect b="0" l="9455" r="3070" t="66961"/>
          <a:stretch/>
        </p:blipFill>
        <p:spPr>
          <a:xfrm>
            <a:off x="6102575" y="3469100"/>
            <a:ext cx="2975801" cy="1595825"/>
          </a:xfrm>
          <a:prstGeom prst="rect">
            <a:avLst/>
          </a:prstGeom>
          <a:noFill/>
          <a:ln>
            <a:noFill/>
          </a:ln>
        </p:spPr>
      </p:pic>
      <p:sp>
        <p:nvSpPr>
          <p:cNvPr id="740" name="Google Shape;740;p97"/>
          <p:cNvSpPr txBox="1"/>
          <p:nvPr/>
        </p:nvSpPr>
        <p:spPr>
          <a:xfrm>
            <a:off x="0" y="4911900"/>
            <a:ext cx="5343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800" u="sng">
                <a:solidFill>
                  <a:schemeClr val="hlink"/>
                </a:solidFill>
                <a:hlinkClick r:id="rId5"/>
              </a:rPr>
              <a:t>https://ec.europa.eu/info/funding-tenders/opportunities/docs/2021-2027/horizon/temp-form/af/af_he-ria-ia_en.pdf</a:t>
            </a:r>
            <a:r>
              <a:rPr lang="it" sz="800"/>
              <a:t> </a:t>
            </a:r>
            <a:endParaRPr sz="800"/>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sp>
        <p:nvSpPr>
          <p:cNvPr id="745" name="Google Shape;745;p98"/>
          <p:cNvSpPr txBox="1"/>
          <p:nvPr>
            <p:ph idx="1" type="body"/>
          </p:nvPr>
        </p:nvSpPr>
        <p:spPr>
          <a:xfrm>
            <a:off x="453551" y="965521"/>
            <a:ext cx="3603000" cy="2929800"/>
          </a:xfrm>
          <a:prstGeom prst="rect">
            <a:avLst/>
          </a:prstGeom>
          <a:noFill/>
          <a:ln>
            <a:noFill/>
          </a:ln>
        </p:spPr>
        <p:txBody>
          <a:bodyPr anchorCtr="0" anchor="t" bIns="34275" lIns="68575" spcFirstLastPara="1" rIns="68575" wrap="square" tIns="34275">
            <a:noAutofit/>
          </a:bodyPr>
          <a:lstStyle/>
          <a:p>
            <a:pPr indent="0" lvl="0" marL="0" rtl="0" algn="ctr">
              <a:lnSpc>
                <a:spcPct val="100000"/>
              </a:lnSpc>
              <a:spcBef>
                <a:spcPts val="0"/>
              </a:spcBef>
              <a:spcAft>
                <a:spcPts val="0"/>
              </a:spcAft>
              <a:buSzPts val="1800"/>
              <a:buNone/>
            </a:pPr>
            <a:r>
              <a:rPr b="1" lang="it">
                <a:solidFill>
                  <a:srgbClr val="004494"/>
                </a:solidFill>
              </a:rPr>
              <a:t> “Excellence” criterion </a:t>
            </a:r>
            <a:endParaRPr b="1">
              <a:solidFill>
                <a:srgbClr val="004494"/>
              </a:solidFill>
            </a:endParaRPr>
          </a:p>
          <a:p>
            <a:pPr indent="0" lvl="0" marL="0" rtl="0" algn="ctr">
              <a:lnSpc>
                <a:spcPct val="100000"/>
              </a:lnSpc>
              <a:spcBef>
                <a:spcPts val="900"/>
              </a:spcBef>
              <a:spcAft>
                <a:spcPts val="0"/>
              </a:spcAft>
              <a:buSzPts val="1500"/>
              <a:buNone/>
            </a:pPr>
            <a:r>
              <a:rPr b="1" lang="it" sz="1500">
                <a:solidFill>
                  <a:srgbClr val="004494"/>
                </a:solidFill>
              </a:rPr>
              <a:t>(methodology)</a:t>
            </a:r>
            <a:endParaRPr/>
          </a:p>
          <a:p>
            <a:pPr indent="0" lvl="0" marL="0" rtl="0" algn="ctr">
              <a:lnSpc>
                <a:spcPct val="100000"/>
              </a:lnSpc>
              <a:spcBef>
                <a:spcPts val="900"/>
              </a:spcBef>
              <a:spcAft>
                <a:spcPts val="0"/>
              </a:spcAft>
              <a:buSzPts val="1500"/>
              <a:buNone/>
            </a:pPr>
            <a:r>
              <a:t/>
            </a:r>
            <a:endParaRPr sz="1500">
              <a:solidFill>
                <a:srgbClr val="004494"/>
              </a:solidFill>
            </a:endParaRPr>
          </a:p>
          <a:p>
            <a:pPr indent="-177800" lvl="0" marL="177800" rtl="0" algn="l">
              <a:lnSpc>
                <a:spcPct val="100000"/>
              </a:lnSpc>
              <a:spcBef>
                <a:spcPts val="900"/>
              </a:spcBef>
              <a:spcAft>
                <a:spcPts val="0"/>
              </a:spcAft>
              <a:buSzPts val="1400"/>
              <a:buChar char="•"/>
            </a:pPr>
            <a:r>
              <a:rPr lang="it" sz="1400">
                <a:solidFill>
                  <a:srgbClr val="004494"/>
                </a:solidFill>
              </a:rPr>
              <a:t>Up to 1 page to describe OS practices + up to 1 page to describe research data/output management</a:t>
            </a:r>
            <a:endParaRPr/>
          </a:p>
          <a:p>
            <a:pPr indent="-177800" lvl="0" marL="177800" rtl="0" algn="l">
              <a:lnSpc>
                <a:spcPct val="100000"/>
              </a:lnSpc>
              <a:spcBef>
                <a:spcPts val="1400"/>
              </a:spcBef>
              <a:spcAft>
                <a:spcPts val="0"/>
              </a:spcAft>
              <a:buSzPts val="1400"/>
              <a:buChar char="•"/>
            </a:pPr>
            <a:r>
              <a:rPr lang="it" sz="1400">
                <a:solidFill>
                  <a:srgbClr val="004494"/>
                </a:solidFill>
              </a:rPr>
              <a:t>Evaluation of the quality of open science practices</a:t>
            </a:r>
            <a:endParaRPr/>
          </a:p>
          <a:p>
            <a:pPr indent="-88900" lvl="0" marL="177800" rtl="0" algn="l">
              <a:lnSpc>
                <a:spcPct val="100000"/>
              </a:lnSpc>
              <a:spcBef>
                <a:spcPts val="1400"/>
              </a:spcBef>
              <a:spcAft>
                <a:spcPts val="0"/>
              </a:spcAft>
              <a:buSzPts val="1400"/>
              <a:buNone/>
            </a:pPr>
            <a:r>
              <a:t/>
            </a:r>
            <a:endParaRPr sz="1400">
              <a:solidFill>
                <a:srgbClr val="004494"/>
              </a:solidFill>
            </a:endParaRPr>
          </a:p>
          <a:p>
            <a:pPr indent="-63500" lvl="0" marL="177800" rtl="0" algn="l">
              <a:lnSpc>
                <a:spcPct val="100000"/>
              </a:lnSpc>
              <a:spcBef>
                <a:spcPts val="1400"/>
              </a:spcBef>
              <a:spcAft>
                <a:spcPts val="0"/>
              </a:spcAft>
              <a:buSzPts val="1800"/>
              <a:buNone/>
            </a:pPr>
            <a:r>
              <a:t/>
            </a:r>
            <a:endParaRPr/>
          </a:p>
        </p:txBody>
      </p:sp>
      <p:sp>
        <p:nvSpPr>
          <p:cNvPr id="746" name="Google Shape;746;p98"/>
          <p:cNvSpPr txBox="1"/>
          <p:nvPr>
            <p:ph idx="2" type="body"/>
          </p:nvPr>
        </p:nvSpPr>
        <p:spPr>
          <a:xfrm>
            <a:off x="4216940" y="965521"/>
            <a:ext cx="4675500" cy="4445700"/>
          </a:xfrm>
          <a:prstGeom prst="rect">
            <a:avLst/>
          </a:prstGeom>
          <a:noFill/>
          <a:ln>
            <a:noFill/>
          </a:ln>
        </p:spPr>
        <p:txBody>
          <a:bodyPr anchorCtr="0" anchor="t" bIns="34275" lIns="68575" spcFirstLastPara="1" rIns="68575" wrap="square" tIns="34275">
            <a:noAutofit/>
          </a:bodyPr>
          <a:lstStyle/>
          <a:p>
            <a:pPr indent="0" lvl="0" marL="0" rtl="0" algn="ctr">
              <a:lnSpc>
                <a:spcPct val="100000"/>
              </a:lnSpc>
              <a:spcBef>
                <a:spcPts val="0"/>
              </a:spcBef>
              <a:spcAft>
                <a:spcPts val="0"/>
              </a:spcAft>
              <a:buSzPts val="1800"/>
              <a:buNone/>
            </a:pPr>
            <a:r>
              <a:rPr b="1" lang="it">
                <a:solidFill>
                  <a:srgbClr val="004494"/>
                </a:solidFill>
              </a:rPr>
              <a:t>“Quality of implementation” criterion </a:t>
            </a:r>
            <a:endParaRPr b="1">
              <a:solidFill>
                <a:srgbClr val="004494"/>
              </a:solidFill>
            </a:endParaRPr>
          </a:p>
          <a:p>
            <a:pPr indent="0" lvl="0" marL="0" rtl="0" algn="ctr">
              <a:lnSpc>
                <a:spcPct val="100000"/>
              </a:lnSpc>
              <a:spcBef>
                <a:spcPts val="900"/>
              </a:spcBef>
              <a:spcAft>
                <a:spcPts val="0"/>
              </a:spcAft>
              <a:buSzPts val="1500"/>
              <a:buNone/>
            </a:pPr>
            <a:r>
              <a:rPr b="1" lang="it" sz="1500">
                <a:solidFill>
                  <a:srgbClr val="004494"/>
                </a:solidFill>
              </a:rPr>
              <a:t>(capacity of participants and consortium as a whole + list of achievements)</a:t>
            </a:r>
            <a:endParaRPr sz="1500">
              <a:solidFill>
                <a:srgbClr val="004494"/>
              </a:solidFill>
            </a:endParaRPr>
          </a:p>
          <a:p>
            <a:pPr indent="-177800" lvl="1" marL="520700" rtl="0" algn="l">
              <a:lnSpc>
                <a:spcPct val="100000"/>
              </a:lnSpc>
              <a:spcBef>
                <a:spcPts val="1300"/>
              </a:spcBef>
              <a:spcAft>
                <a:spcPts val="0"/>
              </a:spcAft>
              <a:buSzPts val="1400"/>
              <a:buChar char="•"/>
            </a:pPr>
            <a:r>
              <a:rPr lang="it" sz="1400">
                <a:solidFill>
                  <a:srgbClr val="004494"/>
                </a:solidFill>
              </a:rPr>
              <a:t>Explain expertise on OS </a:t>
            </a:r>
            <a:r>
              <a:rPr lang="it" sz="1200">
                <a:solidFill>
                  <a:srgbClr val="004494"/>
                </a:solidFill>
              </a:rPr>
              <a:t>(if no OS practices are involved then no expertise required)</a:t>
            </a:r>
            <a:endParaRPr sz="1200">
              <a:solidFill>
                <a:srgbClr val="004494"/>
              </a:solidFill>
            </a:endParaRPr>
          </a:p>
          <a:p>
            <a:pPr indent="-177800" lvl="1" marL="520700" rtl="0" algn="l">
              <a:lnSpc>
                <a:spcPct val="100000"/>
              </a:lnSpc>
              <a:spcBef>
                <a:spcPts val="1700"/>
              </a:spcBef>
              <a:spcAft>
                <a:spcPts val="0"/>
              </a:spcAft>
              <a:buSzPts val="1400"/>
              <a:buChar char="•"/>
            </a:pPr>
            <a:r>
              <a:rPr lang="it" sz="1400">
                <a:solidFill>
                  <a:srgbClr val="004494"/>
                </a:solidFill>
              </a:rPr>
              <a:t>List publications, software, data, etc, relevant to the project with qualitative assessment and, where available, persistent identifiers</a:t>
            </a:r>
            <a:endParaRPr/>
          </a:p>
          <a:p>
            <a:pPr indent="-177800" lvl="1" marL="520700" rtl="0" algn="just">
              <a:lnSpc>
                <a:spcPct val="100000"/>
              </a:lnSpc>
              <a:spcBef>
                <a:spcPts val="1700"/>
              </a:spcBef>
              <a:spcAft>
                <a:spcPts val="0"/>
              </a:spcAft>
              <a:buSzPts val="1400"/>
              <a:buChar char="•"/>
            </a:pPr>
            <a:r>
              <a:rPr lang="it" sz="1400">
                <a:solidFill>
                  <a:srgbClr val="004494"/>
                </a:solidFill>
              </a:rPr>
              <a:t>Publications expected to be open access; datasets expected to be FAIR and ‘as open as possible, as closed as necessary‘. </a:t>
            </a:r>
            <a:r>
              <a:rPr b="1" lang="it" sz="1400">
                <a:solidFill>
                  <a:srgbClr val="004494"/>
                </a:solidFill>
              </a:rPr>
              <a:t>Significance of publications to be evaluated on the basis of proposers’ qualitative assessment </a:t>
            </a:r>
            <a:r>
              <a:rPr lang="it" sz="1400">
                <a:solidFill>
                  <a:srgbClr val="004494"/>
                </a:solidFill>
              </a:rPr>
              <a:t>and not per Journal Impact Factor</a:t>
            </a:r>
            <a:endParaRPr/>
          </a:p>
          <a:p>
            <a:pPr indent="0" lvl="0" marL="0" rtl="0" algn="l">
              <a:lnSpc>
                <a:spcPct val="100000"/>
              </a:lnSpc>
              <a:spcBef>
                <a:spcPts val="1400"/>
              </a:spcBef>
              <a:spcAft>
                <a:spcPts val="0"/>
              </a:spcAft>
              <a:buSzPts val="1800"/>
              <a:buNone/>
            </a:pPr>
            <a:r>
              <a:t/>
            </a:r>
            <a:endParaRPr/>
          </a:p>
        </p:txBody>
      </p:sp>
      <p:sp>
        <p:nvSpPr>
          <p:cNvPr id="747" name="Google Shape;747;p98"/>
          <p:cNvSpPr txBox="1"/>
          <p:nvPr>
            <p:ph type="title"/>
          </p:nvPr>
        </p:nvSpPr>
        <p:spPr>
          <a:xfrm>
            <a:off x="720746" y="150568"/>
            <a:ext cx="7886700" cy="586800"/>
          </a:xfrm>
          <a:prstGeom prst="rect">
            <a:avLst/>
          </a:prstGeom>
          <a:noFill/>
          <a:ln>
            <a:noFill/>
          </a:ln>
        </p:spPr>
        <p:txBody>
          <a:bodyPr anchorCtr="0" anchor="b" bIns="0" lIns="68575" spcFirstLastPara="1" rIns="68575" wrap="square" tIns="34275">
            <a:noAutofit/>
          </a:bodyPr>
          <a:lstStyle/>
          <a:p>
            <a:pPr indent="0" lvl="0" marL="0" rtl="0" algn="l">
              <a:lnSpc>
                <a:spcPct val="90000"/>
              </a:lnSpc>
              <a:spcBef>
                <a:spcPts val="0"/>
              </a:spcBef>
              <a:spcAft>
                <a:spcPts val="0"/>
              </a:spcAft>
              <a:buClr>
                <a:schemeClr val="dk2"/>
              </a:buClr>
              <a:buSzPts val="3000"/>
              <a:buFont typeface="Arial"/>
              <a:buNone/>
            </a:pPr>
            <a:r>
              <a:rPr lang="it"/>
              <a:t>Evaluation of proposals and Open Science</a:t>
            </a:r>
            <a:endParaRPr/>
          </a:p>
        </p:txBody>
      </p:sp>
      <p:sp>
        <p:nvSpPr>
          <p:cNvPr id="748" name="Google Shape;748;p98"/>
          <p:cNvSpPr txBox="1"/>
          <p:nvPr/>
        </p:nvSpPr>
        <p:spPr>
          <a:xfrm>
            <a:off x="253763" y="3624883"/>
            <a:ext cx="4591500" cy="1146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i="0" lang="it" sz="1400" u="none" cap="none" strike="noStrike">
                <a:solidFill>
                  <a:srgbClr val="FF0000"/>
                </a:solidFill>
                <a:latin typeface="Arial"/>
                <a:ea typeface="Arial"/>
                <a:cs typeface="Arial"/>
                <a:sym typeface="Arial"/>
              </a:rPr>
              <a:t>**evaluation concerns mandatory and non-mandatory </a:t>
            </a:r>
            <a:endParaRPr sz="1100"/>
          </a:p>
          <a:p>
            <a:pPr indent="0" lvl="0" marL="0" marR="0" rtl="0" algn="l">
              <a:spcBef>
                <a:spcPts val="0"/>
              </a:spcBef>
              <a:spcAft>
                <a:spcPts val="0"/>
              </a:spcAft>
              <a:buNone/>
            </a:pPr>
            <a:r>
              <a:rPr b="1" lang="it" sz="1400">
                <a:solidFill>
                  <a:srgbClr val="FF0000"/>
                </a:solidFill>
                <a:latin typeface="Arial"/>
                <a:ea typeface="Arial"/>
                <a:cs typeface="Arial"/>
                <a:sym typeface="Arial"/>
              </a:rPr>
              <a:t>practices, the latter where appropriate</a:t>
            </a:r>
            <a:endParaRPr sz="1100"/>
          </a:p>
          <a:p>
            <a:pPr indent="0" lvl="0" marL="0" marR="0" rtl="0" algn="l">
              <a:spcBef>
                <a:spcPts val="0"/>
              </a:spcBef>
              <a:spcAft>
                <a:spcPts val="0"/>
              </a:spcAft>
              <a:buNone/>
            </a:pPr>
            <a:r>
              <a:t/>
            </a:r>
            <a:endParaRPr b="1" sz="1400">
              <a:solidFill>
                <a:srgbClr val="FF0000"/>
              </a:solidFill>
              <a:latin typeface="Arial"/>
              <a:ea typeface="Arial"/>
              <a:cs typeface="Arial"/>
              <a:sym typeface="Arial"/>
            </a:endParaRPr>
          </a:p>
          <a:p>
            <a:pPr indent="0" lvl="0" marL="0" marR="0" rtl="0" algn="l">
              <a:spcBef>
                <a:spcPts val="0"/>
              </a:spcBef>
              <a:spcAft>
                <a:spcPts val="0"/>
              </a:spcAft>
              <a:buNone/>
            </a:pPr>
            <a:r>
              <a:rPr b="1" lang="it" sz="1400">
                <a:solidFill>
                  <a:srgbClr val="FF0000"/>
                </a:solidFill>
                <a:latin typeface="Arial"/>
                <a:ea typeface="Arial"/>
                <a:cs typeface="Arial"/>
                <a:sym typeface="Arial"/>
              </a:rPr>
              <a:t>**exception: ERC does not evaluate open science</a:t>
            </a:r>
            <a:endParaRPr b="1" sz="1400">
              <a:solidFill>
                <a:srgbClr val="FF0000"/>
              </a:solidFill>
              <a:latin typeface="Arial"/>
              <a:ea typeface="Arial"/>
              <a:cs typeface="Arial"/>
              <a:sym typeface="Arial"/>
            </a:endParaRPr>
          </a:p>
        </p:txBody>
      </p:sp>
      <p:sp>
        <p:nvSpPr>
          <p:cNvPr id="749" name="Google Shape;749;p98"/>
          <p:cNvSpPr txBox="1"/>
          <p:nvPr/>
        </p:nvSpPr>
        <p:spPr>
          <a:xfrm>
            <a:off x="0" y="4847675"/>
            <a:ext cx="7389300" cy="300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800"/>
              </a:spcAft>
              <a:buNone/>
            </a:pPr>
            <a:r>
              <a:rPr lang="it" sz="750">
                <a:solidFill>
                  <a:srgbClr val="4D4D4D"/>
                </a:solidFill>
              </a:rPr>
              <a:t>Courtesy of Victoria Tsoukala, April 21, 2021,</a:t>
            </a:r>
            <a:r>
              <a:rPr lang="it" sz="750">
                <a:solidFill>
                  <a:srgbClr val="4D4D4D"/>
                </a:solidFill>
                <a:uFill>
                  <a:noFill/>
                </a:uFill>
                <a:hlinkClick r:id="rId3">
                  <a:extLst>
                    <a:ext uri="{A12FA001-AC4F-418D-AE19-62706E023703}">
                      <ahyp:hlinkClr val="tx"/>
                    </a:ext>
                  </a:extLst>
                </a:hlinkClick>
              </a:rPr>
              <a:t> </a:t>
            </a:r>
            <a:r>
              <a:rPr lang="it" sz="750" u="sng">
                <a:solidFill>
                  <a:schemeClr val="hlink"/>
                </a:solidFill>
                <a:hlinkClick r:id="rId4"/>
              </a:rPr>
              <a:t>Webinar: A successful proposal for Horizon Europe: Scientific-technical excellence is key, but don’t forget the other aspects</a:t>
            </a:r>
            <a:endParaRPr sz="750" u="sng">
              <a:solidFill>
                <a:schemeClr val="hlink"/>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48"/>
                                        </p:tgtEl>
                                        <p:attrNameLst>
                                          <p:attrName>style.visibility</p:attrName>
                                        </p:attrNameLst>
                                      </p:cBhvr>
                                      <p:to>
                                        <p:strVal val="visible"/>
                                      </p:to>
                                    </p:set>
                                    <p:anim calcmode="lin" valueType="num">
                                      <p:cBhvr additive="base">
                                        <p:cTn dur="500"/>
                                        <p:tgtEl>
                                          <p:spTgt spid="74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sp>
        <p:nvSpPr>
          <p:cNvPr id="754" name="Google Shape;754;p99"/>
          <p:cNvSpPr txBox="1"/>
          <p:nvPr>
            <p:ph idx="1" type="body"/>
          </p:nvPr>
        </p:nvSpPr>
        <p:spPr>
          <a:xfrm>
            <a:off x="77650" y="52500"/>
            <a:ext cx="5998800" cy="605100"/>
          </a:xfrm>
          <a:prstGeom prst="rect">
            <a:avLst/>
          </a:prstGeom>
        </p:spPr>
        <p:txBody>
          <a:bodyPr anchorCtr="0" anchor="ctr" bIns="91425" lIns="91425" spcFirstLastPara="1" rIns="91425" wrap="square" tIns="91425">
            <a:normAutofit fontScale="85000"/>
          </a:bodyPr>
          <a:lstStyle/>
          <a:p>
            <a:pPr indent="0" lvl="0" marL="0" marR="0" rtl="0" algn="l">
              <a:lnSpc>
                <a:spcPct val="100000"/>
              </a:lnSpc>
              <a:spcBef>
                <a:spcPts val="0"/>
              </a:spcBef>
              <a:spcAft>
                <a:spcPts val="0"/>
              </a:spcAft>
              <a:buNone/>
            </a:pPr>
            <a:r>
              <a:rPr lang="it" sz="3000">
                <a:latin typeface="Oswald"/>
                <a:ea typeface="Oswald"/>
                <a:cs typeface="Oswald"/>
                <a:sym typeface="Oswald"/>
              </a:rPr>
              <a:t>Le pratiche dell’</a:t>
            </a:r>
            <a:r>
              <a:rPr lang="it" sz="3000">
                <a:latin typeface="Oswald"/>
                <a:ea typeface="Oswald"/>
                <a:cs typeface="Oswald"/>
                <a:sym typeface="Oswald"/>
              </a:rPr>
              <a:t>Open Science in Horizon Europe</a:t>
            </a:r>
            <a:endParaRPr sz="3000">
              <a:latin typeface="Oswald"/>
              <a:ea typeface="Oswald"/>
              <a:cs typeface="Oswald"/>
              <a:sym typeface="Oswald"/>
            </a:endParaRPr>
          </a:p>
        </p:txBody>
      </p:sp>
      <p:sp>
        <p:nvSpPr>
          <p:cNvPr id="755" name="Google Shape;755;p99"/>
          <p:cNvSpPr txBox="1"/>
          <p:nvPr/>
        </p:nvSpPr>
        <p:spPr>
          <a:xfrm>
            <a:off x="456525" y="733800"/>
            <a:ext cx="8343900" cy="3970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000"/>
              </a:spcBef>
              <a:spcAft>
                <a:spcPts val="0"/>
              </a:spcAft>
              <a:buNone/>
            </a:pPr>
            <a:r>
              <a:rPr b="1" lang="it" sz="1800">
                <a:solidFill>
                  <a:schemeClr val="dk2"/>
                </a:solidFill>
                <a:latin typeface="Lato"/>
                <a:ea typeface="Lato"/>
                <a:cs typeface="Lato"/>
                <a:sym typeface="Lato"/>
              </a:rPr>
              <a:t>Condivisione tempestiva e aperta </a:t>
            </a:r>
            <a:r>
              <a:rPr lang="it" sz="1800">
                <a:solidFill>
                  <a:schemeClr val="dk2"/>
                </a:solidFill>
                <a:latin typeface="Lato"/>
                <a:ea typeface="Lato"/>
                <a:cs typeface="Lato"/>
                <a:sym typeface="Lato"/>
              </a:rPr>
              <a:t>della ricerca (per esempio pre-prints, pre-registrazione, report registrati eccetera)</a:t>
            </a:r>
            <a:r>
              <a:rPr b="1" lang="it" sz="1800">
                <a:solidFill>
                  <a:schemeClr val="dk2"/>
                </a:solidFill>
                <a:latin typeface="Lato"/>
                <a:ea typeface="Lato"/>
                <a:cs typeface="Lato"/>
                <a:sym typeface="Lato"/>
              </a:rPr>
              <a:t>.</a:t>
            </a:r>
            <a:endParaRPr sz="1800">
              <a:solidFill>
                <a:srgbClr val="4C4C4D"/>
              </a:solidFill>
              <a:highlight>
                <a:srgbClr val="FFFFFF"/>
              </a:highlight>
              <a:latin typeface="Montserrat"/>
              <a:ea typeface="Montserrat"/>
              <a:cs typeface="Montserrat"/>
              <a:sym typeface="Montserrat"/>
            </a:endParaRPr>
          </a:p>
          <a:p>
            <a:pPr indent="0" lvl="0" marL="0" marR="0" rtl="0" algn="l">
              <a:lnSpc>
                <a:spcPct val="115000"/>
              </a:lnSpc>
              <a:spcBef>
                <a:spcPts val="1000"/>
              </a:spcBef>
              <a:spcAft>
                <a:spcPts val="0"/>
              </a:spcAft>
              <a:buNone/>
            </a:pPr>
            <a:r>
              <a:rPr b="1" lang="it" sz="1800">
                <a:solidFill>
                  <a:schemeClr val="dk2"/>
                </a:solidFill>
                <a:latin typeface="Lato"/>
                <a:ea typeface="Lato"/>
                <a:cs typeface="Lato"/>
                <a:sym typeface="Lato"/>
              </a:rPr>
              <a:t>Gestione </a:t>
            </a:r>
            <a:r>
              <a:rPr lang="it" sz="1800">
                <a:solidFill>
                  <a:schemeClr val="dk2"/>
                </a:solidFill>
                <a:latin typeface="Lato"/>
                <a:ea typeface="Lato"/>
                <a:cs typeface="Lato"/>
                <a:sym typeface="Lato"/>
              </a:rPr>
              <a:t>dei risultati della ricerca - compreso il DMP.</a:t>
            </a:r>
            <a:endParaRPr sz="1800">
              <a:solidFill>
                <a:schemeClr val="dk2"/>
              </a:solidFill>
              <a:latin typeface="Lato"/>
              <a:ea typeface="Lato"/>
              <a:cs typeface="Lato"/>
              <a:sym typeface="Lato"/>
            </a:endParaRPr>
          </a:p>
          <a:p>
            <a:pPr indent="0" lvl="0" marL="0" rtl="0" algn="l">
              <a:lnSpc>
                <a:spcPct val="115000"/>
              </a:lnSpc>
              <a:spcBef>
                <a:spcPts val="1000"/>
              </a:spcBef>
              <a:spcAft>
                <a:spcPts val="0"/>
              </a:spcAft>
              <a:buNone/>
            </a:pPr>
            <a:r>
              <a:rPr lang="it" sz="1800">
                <a:solidFill>
                  <a:schemeClr val="dk2"/>
                </a:solidFill>
                <a:latin typeface="Lato"/>
                <a:ea typeface="Lato"/>
                <a:cs typeface="Lato"/>
                <a:sym typeface="Lato"/>
              </a:rPr>
              <a:t>Misure per assicurare la </a:t>
            </a:r>
            <a:r>
              <a:rPr b="1" lang="it" sz="1800">
                <a:solidFill>
                  <a:schemeClr val="dk2"/>
                </a:solidFill>
                <a:latin typeface="Lato"/>
                <a:ea typeface="Lato"/>
                <a:cs typeface="Lato"/>
                <a:sym typeface="Lato"/>
              </a:rPr>
              <a:t>riproducibilità</a:t>
            </a:r>
            <a:r>
              <a:rPr lang="it" sz="1800">
                <a:solidFill>
                  <a:schemeClr val="dk2"/>
                </a:solidFill>
                <a:latin typeface="Lato"/>
                <a:ea typeface="Lato"/>
                <a:cs typeface="Lato"/>
                <a:sym typeface="Lato"/>
              </a:rPr>
              <a:t> dei risultati della ricerca.</a:t>
            </a:r>
            <a:endParaRPr sz="1800">
              <a:solidFill>
                <a:schemeClr val="dk2"/>
              </a:solidFill>
              <a:latin typeface="Lato"/>
              <a:ea typeface="Lato"/>
              <a:cs typeface="Lato"/>
              <a:sym typeface="Lato"/>
            </a:endParaRPr>
          </a:p>
          <a:p>
            <a:pPr indent="0" lvl="0" marL="0" marR="0" rtl="0" algn="l">
              <a:lnSpc>
                <a:spcPct val="115000"/>
              </a:lnSpc>
              <a:spcBef>
                <a:spcPts val="1000"/>
              </a:spcBef>
              <a:spcAft>
                <a:spcPts val="0"/>
              </a:spcAft>
              <a:buNone/>
            </a:pPr>
            <a:r>
              <a:rPr lang="it" sz="1800">
                <a:solidFill>
                  <a:schemeClr val="dk2"/>
                </a:solidFill>
                <a:latin typeface="Lato"/>
                <a:ea typeface="Lato"/>
                <a:cs typeface="Lato"/>
                <a:sym typeface="Lato"/>
              </a:rPr>
              <a:t>Accesso aperto ai risultati della ricerca - pubblicazioni, dati, software, modelli, algoritmi, flussi di lavoro - attraverso il deposito in archivi affidabili (</a:t>
            </a:r>
            <a:r>
              <a:rPr b="1" lang="it" sz="1800">
                <a:solidFill>
                  <a:schemeClr val="dk2"/>
                </a:solidFill>
                <a:latin typeface="Lato"/>
                <a:ea typeface="Lato"/>
                <a:cs typeface="Lato"/>
                <a:sym typeface="Lato"/>
              </a:rPr>
              <a:t>trusted repository</a:t>
            </a:r>
            <a:r>
              <a:rPr lang="it" sz="1800">
                <a:solidFill>
                  <a:schemeClr val="dk2"/>
                </a:solidFill>
                <a:latin typeface="Lato"/>
                <a:ea typeface="Lato"/>
                <a:cs typeface="Lato"/>
                <a:sym typeface="Lato"/>
              </a:rPr>
              <a:t>)</a:t>
            </a:r>
            <a:r>
              <a:rPr lang="it" sz="1800">
                <a:solidFill>
                  <a:srgbClr val="4C4C4D"/>
                </a:solidFill>
                <a:highlight>
                  <a:srgbClr val="FFFFFF"/>
                </a:highlight>
                <a:latin typeface="Montserrat"/>
                <a:ea typeface="Montserrat"/>
                <a:cs typeface="Montserrat"/>
                <a:sym typeface="Montserrat"/>
              </a:rPr>
              <a:t>.</a:t>
            </a:r>
            <a:endParaRPr b="1" sz="1800">
              <a:solidFill>
                <a:schemeClr val="dk2"/>
              </a:solidFill>
              <a:latin typeface="Lato"/>
              <a:ea typeface="Lato"/>
              <a:cs typeface="Lato"/>
              <a:sym typeface="Lato"/>
            </a:endParaRPr>
          </a:p>
          <a:p>
            <a:pPr indent="0" lvl="0" marL="0" marR="0" rtl="0" algn="l">
              <a:lnSpc>
                <a:spcPct val="115000"/>
              </a:lnSpc>
              <a:spcBef>
                <a:spcPts val="1000"/>
              </a:spcBef>
              <a:spcAft>
                <a:spcPts val="0"/>
              </a:spcAft>
              <a:buNone/>
            </a:pPr>
            <a:r>
              <a:rPr lang="it" sz="1800">
                <a:solidFill>
                  <a:schemeClr val="dk2"/>
                </a:solidFill>
                <a:latin typeface="Lato"/>
                <a:ea typeface="Lato"/>
                <a:cs typeface="Lato"/>
                <a:sym typeface="Lato"/>
              </a:rPr>
              <a:t>Partecipazione a </a:t>
            </a:r>
            <a:r>
              <a:rPr b="1" lang="it" sz="1800">
                <a:solidFill>
                  <a:schemeClr val="dk2"/>
                </a:solidFill>
                <a:latin typeface="Lato"/>
                <a:ea typeface="Lato"/>
                <a:cs typeface="Lato"/>
                <a:sym typeface="Lato"/>
              </a:rPr>
              <a:t>peer-review aperta</a:t>
            </a:r>
            <a:r>
              <a:rPr lang="it" sz="1800">
                <a:solidFill>
                  <a:schemeClr val="dk2"/>
                </a:solidFill>
                <a:latin typeface="Lato"/>
                <a:ea typeface="Lato"/>
                <a:cs typeface="Lato"/>
                <a:sym typeface="Lato"/>
              </a:rPr>
              <a:t> </a:t>
            </a:r>
            <a:endParaRPr sz="1800">
              <a:solidFill>
                <a:schemeClr val="dk2"/>
              </a:solidFill>
              <a:latin typeface="Lato"/>
              <a:ea typeface="Lato"/>
              <a:cs typeface="Lato"/>
              <a:sym typeface="Lato"/>
            </a:endParaRPr>
          </a:p>
          <a:p>
            <a:pPr indent="0" lvl="0" marL="0" marR="0" rtl="0" algn="l">
              <a:lnSpc>
                <a:spcPct val="115000"/>
              </a:lnSpc>
              <a:spcBef>
                <a:spcPts val="1000"/>
              </a:spcBef>
              <a:spcAft>
                <a:spcPts val="0"/>
              </a:spcAft>
              <a:buNone/>
            </a:pPr>
            <a:r>
              <a:rPr b="1" lang="it" sz="1800">
                <a:solidFill>
                  <a:schemeClr val="dk2"/>
                </a:solidFill>
                <a:latin typeface="Lato"/>
                <a:ea typeface="Lato"/>
                <a:cs typeface="Lato"/>
                <a:sym typeface="Lato"/>
              </a:rPr>
              <a:t>Coinvolgimento di tutti gli attori rilevanti della conoscenza, </a:t>
            </a:r>
            <a:r>
              <a:rPr lang="it" sz="1800">
                <a:solidFill>
                  <a:schemeClr val="dk2"/>
                </a:solidFill>
                <a:latin typeface="Lato"/>
                <a:ea typeface="Lato"/>
                <a:cs typeface="Lato"/>
                <a:sym typeface="Lato"/>
              </a:rPr>
              <a:t>compresi cittadini, società civile, utilizzatori finali nella co-creazione di contenuti</a:t>
            </a:r>
            <a:endParaRPr>
              <a:latin typeface="Playfair Display"/>
              <a:ea typeface="Playfair Display"/>
              <a:cs typeface="Playfair Display"/>
              <a:sym typeface="Playfair Display"/>
            </a:endParaRPr>
          </a:p>
        </p:txBody>
      </p:sp>
      <p:pic>
        <p:nvPicPr>
          <p:cNvPr id="756" name="Google Shape;756;p99"/>
          <p:cNvPicPr preferRelativeResize="0"/>
          <p:nvPr/>
        </p:nvPicPr>
        <p:blipFill>
          <a:blip r:embed="rId3">
            <a:alphaModFix/>
          </a:blip>
          <a:stretch>
            <a:fillRect/>
          </a:stretch>
        </p:blipFill>
        <p:spPr>
          <a:xfrm>
            <a:off x="163375" y="918175"/>
            <a:ext cx="295275" cy="295275"/>
          </a:xfrm>
          <a:prstGeom prst="rect">
            <a:avLst/>
          </a:prstGeom>
          <a:noFill/>
          <a:ln>
            <a:noFill/>
          </a:ln>
        </p:spPr>
      </p:pic>
      <p:pic>
        <p:nvPicPr>
          <p:cNvPr id="757" name="Google Shape;757;p99"/>
          <p:cNvPicPr preferRelativeResize="0"/>
          <p:nvPr/>
        </p:nvPicPr>
        <p:blipFill>
          <a:blip r:embed="rId4">
            <a:alphaModFix/>
          </a:blip>
          <a:stretch>
            <a:fillRect/>
          </a:stretch>
        </p:blipFill>
        <p:spPr>
          <a:xfrm>
            <a:off x="163375" y="1559225"/>
            <a:ext cx="295275" cy="304800"/>
          </a:xfrm>
          <a:prstGeom prst="rect">
            <a:avLst/>
          </a:prstGeom>
          <a:noFill/>
          <a:ln>
            <a:noFill/>
          </a:ln>
        </p:spPr>
      </p:pic>
      <p:pic>
        <p:nvPicPr>
          <p:cNvPr id="758" name="Google Shape;758;p99"/>
          <p:cNvPicPr preferRelativeResize="0"/>
          <p:nvPr/>
        </p:nvPicPr>
        <p:blipFill>
          <a:blip r:embed="rId5">
            <a:alphaModFix/>
          </a:blip>
          <a:stretch>
            <a:fillRect/>
          </a:stretch>
        </p:blipFill>
        <p:spPr>
          <a:xfrm>
            <a:off x="163375" y="2052600"/>
            <a:ext cx="295275" cy="304800"/>
          </a:xfrm>
          <a:prstGeom prst="rect">
            <a:avLst/>
          </a:prstGeom>
          <a:noFill/>
          <a:ln>
            <a:noFill/>
          </a:ln>
        </p:spPr>
      </p:pic>
      <p:pic>
        <p:nvPicPr>
          <p:cNvPr id="759" name="Google Shape;759;p99"/>
          <p:cNvPicPr preferRelativeResize="0"/>
          <p:nvPr/>
        </p:nvPicPr>
        <p:blipFill>
          <a:blip r:embed="rId6">
            <a:alphaModFix/>
          </a:blip>
          <a:stretch>
            <a:fillRect/>
          </a:stretch>
        </p:blipFill>
        <p:spPr>
          <a:xfrm>
            <a:off x="163375" y="2610838"/>
            <a:ext cx="295275" cy="295275"/>
          </a:xfrm>
          <a:prstGeom prst="rect">
            <a:avLst/>
          </a:prstGeom>
          <a:noFill/>
          <a:ln>
            <a:noFill/>
          </a:ln>
        </p:spPr>
      </p:pic>
      <p:pic>
        <p:nvPicPr>
          <p:cNvPr id="760" name="Google Shape;760;p99"/>
          <p:cNvPicPr preferRelativeResize="0"/>
          <p:nvPr/>
        </p:nvPicPr>
        <p:blipFill>
          <a:blip r:embed="rId7">
            <a:alphaModFix/>
          </a:blip>
          <a:stretch>
            <a:fillRect/>
          </a:stretch>
        </p:blipFill>
        <p:spPr>
          <a:xfrm>
            <a:off x="163375" y="3534963"/>
            <a:ext cx="295275" cy="295275"/>
          </a:xfrm>
          <a:prstGeom prst="rect">
            <a:avLst/>
          </a:prstGeom>
          <a:noFill/>
          <a:ln>
            <a:noFill/>
          </a:ln>
        </p:spPr>
      </p:pic>
      <p:pic>
        <p:nvPicPr>
          <p:cNvPr id="761" name="Google Shape;761;p99"/>
          <p:cNvPicPr preferRelativeResize="0"/>
          <p:nvPr/>
        </p:nvPicPr>
        <p:blipFill>
          <a:blip r:embed="rId8">
            <a:alphaModFix/>
          </a:blip>
          <a:stretch>
            <a:fillRect/>
          </a:stretch>
        </p:blipFill>
        <p:spPr>
          <a:xfrm>
            <a:off x="163375" y="4067850"/>
            <a:ext cx="295275" cy="295275"/>
          </a:xfrm>
          <a:prstGeom prst="rect">
            <a:avLst/>
          </a:prstGeom>
          <a:noFill/>
          <a:ln>
            <a:noFill/>
          </a:ln>
        </p:spPr>
      </p:pic>
      <p:sp>
        <p:nvSpPr>
          <p:cNvPr id="762" name="Google Shape;762;p99"/>
          <p:cNvSpPr txBox="1"/>
          <p:nvPr/>
        </p:nvSpPr>
        <p:spPr>
          <a:xfrm>
            <a:off x="239575" y="4628400"/>
            <a:ext cx="8620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latin typeface="Playfair Display"/>
                <a:ea typeface="Playfair Display"/>
                <a:cs typeface="Playfair Display"/>
                <a:sym typeface="Playfair Display"/>
              </a:rPr>
              <a:t>Per approfondire: </a:t>
            </a:r>
            <a:r>
              <a:rPr lang="it" sz="1200" u="sng">
                <a:solidFill>
                  <a:schemeClr val="hlink"/>
                </a:solidFill>
                <a:latin typeface="Playfair Display"/>
                <a:ea typeface="Playfair Display"/>
                <a:cs typeface="Playfair Display"/>
                <a:sym typeface="Playfair Display"/>
                <a:hlinkClick r:id="rId9"/>
              </a:rPr>
              <a:t>https://open-science.it/article?rpk=184439&amp;prs_sel=p_researcher&amp;tpc_sel=t_regolamenti_open_science</a:t>
            </a:r>
            <a:r>
              <a:rPr lang="it" sz="1200">
                <a:latin typeface="Playfair Display"/>
                <a:ea typeface="Playfair Display"/>
                <a:cs typeface="Playfair Display"/>
                <a:sym typeface="Playfair Display"/>
              </a:rPr>
              <a:t> </a:t>
            </a:r>
            <a:endParaRPr sz="1200">
              <a:latin typeface="Playfair Display"/>
              <a:ea typeface="Playfair Display"/>
              <a:cs typeface="Playfair Display"/>
              <a:sym typeface="Playfair Display"/>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46"/>
          <p:cNvSpPr txBox="1"/>
          <p:nvPr>
            <p:ph type="title"/>
          </p:nvPr>
        </p:nvSpPr>
        <p:spPr>
          <a:xfrm>
            <a:off x="265500" y="1081675"/>
            <a:ext cx="4045200" cy="17862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it"/>
              <a:t>La conoscenza</a:t>
            </a:r>
            <a:r>
              <a:rPr lang="it"/>
              <a:t>, </a:t>
            </a:r>
            <a:endParaRPr/>
          </a:p>
          <a:p>
            <a:pPr indent="0" lvl="0" marL="0" rtl="0" algn="ctr">
              <a:spcBef>
                <a:spcPts val="0"/>
              </a:spcBef>
              <a:spcAft>
                <a:spcPts val="0"/>
              </a:spcAft>
              <a:buNone/>
            </a:pPr>
            <a:r>
              <a:rPr lang="it"/>
              <a:t>dietro un paywall</a:t>
            </a:r>
            <a:endParaRPr/>
          </a:p>
        </p:txBody>
      </p:sp>
      <p:pic>
        <p:nvPicPr>
          <p:cNvPr id="287" name="Google Shape;287;p46"/>
          <p:cNvPicPr preferRelativeResize="0"/>
          <p:nvPr/>
        </p:nvPicPr>
        <p:blipFill>
          <a:blip r:embed="rId3">
            <a:alphaModFix/>
          </a:blip>
          <a:stretch>
            <a:fillRect/>
          </a:stretch>
        </p:blipFill>
        <p:spPr>
          <a:xfrm>
            <a:off x="4572006" y="0"/>
            <a:ext cx="3703588" cy="5143500"/>
          </a:xfrm>
          <a:prstGeom prst="rect">
            <a:avLst/>
          </a:prstGeom>
          <a:noFill/>
          <a:ln>
            <a:noFill/>
          </a:ln>
        </p:spPr>
      </p:pic>
      <p:sp>
        <p:nvSpPr>
          <p:cNvPr id="288" name="Google Shape;288;p46"/>
          <p:cNvSpPr txBox="1"/>
          <p:nvPr/>
        </p:nvSpPr>
        <p:spPr>
          <a:xfrm>
            <a:off x="0" y="4787975"/>
            <a:ext cx="80343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100">
                <a:latin typeface="Playfair Display"/>
                <a:ea typeface="Playfair Display"/>
                <a:cs typeface="Playfair Display"/>
                <a:sym typeface="Playfair Display"/>
              </a:rPr>
              <a:t>cartoon credit: https://nieuws.kuleuven.be/en/content/2018/open-access-tearing-down-the-paywall-is-hard-work</a:t>
            </a:r>
            <a:endParaRPr sz="1100">
              <a:latin typeface="Playfair Display"/>
              <a:ea typeface="Playfair Display"/>
              <a:cs typeface="Playfair Display"/>
              <a:sym typeface="Playfair Display"/>
            </a:endParaRPr>
          </a:p>
        </p:txBody>
      </p:sp>
      <p:sp>
        <p:nvSpPr>
          <p:cNvPr id="289" name="Google Shape;289;p46"/>
          <p:cNvSpPr txBox="1"/>
          <p:nvPr>
            <p:ph idx="1" type="subTitle"/>
          </p:nvPr>
        </p:nvSpPr>
        <p:spPr>
          <a:xfrm>
            <a:off x="265500" y="2921401"/>
            <a:ext cx="4045200" cy="1345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it"/>
              <a:t>Uno dei problemi del sistema di comunicazione scientifica tradizionale</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6" name="Shape 766"/>
        <p:cNvGrpSpPr/>
        <p:nvPr/>
      </p:nvGrpSpPr>
      <p:grpSpPr>
        <a:xfrm>
          <a:off x="0" y="0"/>
          <a:ext cx="0" cy="0"/>
          <a:chOff x="0" y="0"/>
          <a:chExt cx="0" cy="0"/>
        </a:xfrm>
      </p:grpSpPr>
      <p:sp>
        <p:nvSpPr>
          <p:cNvPr id="767" name="Google Shape;767;p100"/>
          <p:cNvSpPr txBox="1"/>
          <p:nvPr>
            <p:ph idx="1" type="body"/>
          </p:nvPr>
        </p:nvSpPr>
        <p:spPr>
          <a:xfrm>
            <a:off x="251525" y="1323475"/>
            <a:ext cx="5221200" cy="3499200"/>
          </a:xfrm>
          <a:prstGeom prst="rect">
            <a:avLst/>
          </a:prstGeom>
        </p:spPr>
        <p:txBody>
          <a:bodyPr anchorCtr="0" anchor="t" bIns="45700" lIns="91425" spcFirstLastPara="1" rIns="91425" wrap="square" tIns="45700">
            <a:normAutofit lnSpcReduction="20000"/>
          </a:bodyPr>
          <a:lstStyle/>
          <a:p>
            <a:pPr indent="-330200" lvl="0" marL="457200" rtl="0" algn="just">
              <a:spcBef>
                <a:spcPts val="1000"/>
              </a:spcBef>
              <a:spcAft>
                <a:spcPts val="0"/>
              </a:spcAft>
              <a:buSzPts val="1600"/>
              <a:buChar char="●"/>
            </a:pPr>
            <a:r>
              <a:rPr lang="it"/>
              <a:t>Non è una rivista, è una </a:t>
            </a:r>
            <a:r>
              <a:rPr b="1" lang="it"/>
              <a:t>piattaforma di pubblicazione.</a:t>
            </a:r>
            <a:endParaRPr b="1"/>
          </a:p>
          <a:p>
            <a:pPr indent="-330200" lvl="0" marL="457200" rtl="0" algn="just">
              <a:spcBef>
                <a:spcPts val="1000"/>
              </a:spcBef>
              <a:spcAft>
                <a:spcPts val="0"/>
              </a:spcAft>
              <a:buSzPts val="1600"/>
              <a:buChar char="●"/>
            </a:pPr>
            <a:r>
              <a:rPr lang="it"/>
              <a:t>Lo scopo è dare ai ricercatori una sede dove pubblicare i risultati delle loro ricerche </a:t>
            </a:r>
            <a:r>
              <a:rPr b="1" lang="it"/>
              <a:t>finanziate dalla CE</a:t>
            </a:r>
            <a:r>
              <a:rPr lang="it"/>
              <a:t>, indipendentemente dal livello percepito di interesse e novità. </a:t>
            </a:r>
            <a:endParaRPr/>
          </a:p>
          <a:p>
            <a:pPr indent="-330200" lvl="0" marL="457200" rtl="0" algn="just">
              <a:spcBef>
                <a:spcPts val="1000"/>
              </a:spcBef>
              <a:spcAft>
                <a:spcPts val="0"/>
              </a:spcAft>
              <a:buSzPts val="1600"/>
              <a:buChar char="●"/>
            </a:pPr>
            <a:r>
              <a:rPr lang="it"/>
              <a:t>Possono essere pubblicati </a:t>
            </a:r>
            <a:r>
              <a:rPr b="1" lang="it"/>
              <a:t>studi nulli, risultati negativi</a:t>
            </a:r>
            <a:r>
              <a:rPr lang="it"/>
              <a:t> </a:t>
            </a:r>
            <a:r>
              <a:rPr b="1" lang="it"/>
              <a:t>o che confermano</a:t>
            </a:r>
            <a:r>
              <a:rPr lang="it"/>
              <a:t> le ipotesi della ricerca.</a:t>
            </a:r>
            <a:endParaRPr/>
          </a:p>
          <a:p>
            <a:pPr indent="-330200" lvl="0" marL="457200" rtl="0" algn="just">
              <a:spcBef>
                <a:spcPts val="1000"/>
              </a:spcBef>
              <a:spcAft>
                <a:spcPts val="0"/>
              </a:spcAft>
              <a:buSzPts val="1600"/>
              <a:buChar char="●"/>
            </a:pPr>
            <a:r>
              <a:rPr lang="it"/>
              <a:t>Lo </a:t>
            </a:r>
            <a:r>
              <a:rPr b="1" lang="it"/>
              <a:t>scopo della Peer Review</a:t>
            </a:r>
            <a:r>
              <a:rPr lang="it"/>
              <a:t> non è di accettare o rigettare un risultato ma di migliorarne la pubblicazione grazie ad uno sforzo di collaborazione tra esperti. </a:t>
            </a:r>
            <a:endParaRPr/>
          </a:p>
          <a:p>
            <a:pPr indent="-330200" lvl="0" marL="457200" rtl="0" algn="just">
              <a:spcBef>
                <a:spcPts val="1000"/>
              </a:spcBef>
              <a:spcAft>
                <a:spcPts val="0"/>
              </a:spcAft>
              <a:buSzPts val="1600"/>
              <a:buChar char="●"/>
            </a:pPr>
            <a:r>
              <a:rPr lang="it"/>
              <a:t>Il </a:t>
            </a:r>
            <a:r>
              <a:rPr b="1" lang="it"/>
              <a:t>ruolo dei revisori</a:t>
            </a:r>
            <a:r>
              <a:rPr lang="it"/>
              <a:t> è di verificare se la ricerca è solida dal punto di vista della metodologia e se ha merito accademico. </a:t>
            </a:r>
            <a:endParaRPr b="1"/>
          </a:p>
          <a:p>
            <a:pPr indent="-330200" lvl="0" marL="457200" rtl="0" algn="just">
              <a:spcBef>
                <a:spcPts val="1000"/>
              </a:spcBef>
              <a:spcAft>
                <a:spcPts val="0"/>
              </a:spcAft>
              <a:buSzPts val="1600"/>
              <a:buChar char="●"/>
            </a:pPr>
            <a:r>
              <a:rPr lang="it"/>
              <a:t>In linea con i requisiti Open Science di Horizon Europe </a:t>
            </a:r>
            <a:endParaRPr/>
          </a:p>
          <a:p>
            <a:pPr indent="-330200" lvl="0" marL="457200" rtl="0" algn="just">
              <a:spcBef>
                <a:spcPts val="1000"/>
              </a:spcBef>
              <a:spcAft>
                <a:spcPts val="1000"/>
              </a:spcAft>
              <a:buSzPts val="1600"/>
              <a:buChar char="●"/>
            </a:pPr>
            <a:r>
              <a:rPr lang="it"/>
              <a:t>Open Peer Review</a:t>
            </a:r>
            <a:endParaRPr/>
          </a:p>
        </p:txBody>
      </p:sp>
      <p:sp>
        <p:nvSpPr>
          <p:cNvPr id="768" name="Google Shape;768;p100"/>
          <p:cNvSpPr txBox="1"/>
          <p:nvPr>
            <p:ph type="title"/>
          </p:nvPr>
        </p:nvSpPr>
        <p:spPr>
          <a:xfrm>
            <a:off x="251520" y="483518"/>
            <a:ext cx="8640900" cy="579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it"/>
              <a:t>Open Research Europe: la piattaforma di pubblicazione della CE</a:t>
            </a:r>
            <a:endParaRPr/>
          </a:p>
        </p:txBody>
      </p:sp>
      <p:pic>
        <p:nvPicPr>
          <p:cNvPr id="769" name="Google Shape;769;p100"/>
          <p:cNvPicPr preferRelativeResize="0"/>
          <p:nvPr/>
        </p:nvPicPr>
        <p:blipFill>
          <a:blip r:embed="rId3">
            <a:alphaModFix/>
          </a:blip>
          <a:stretch>
            <a:fillRect/>
          </a:stretch>
        </p:blipFill>
        <p:spPr>
          <a:xfrm>
            <a:off x="5522287" y="1323475"/>
            <a:ext cx="3571674" cy="3160299"/>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sp>
        <p:nvSpPr>
          <p:cNvPr id="774" name="Google Shape;774;p101"/>
          <p:cNvSpPr txBox="1"/>
          <p:nvPr>
            <p:ph type="title"/>
          </p:nvPr>
        </p:nvSpPr>
        <p:spPr>
          <a:xfrm>
            <a:off x="344250" y="1403850"/>
            <a:ext cx="8455500" cy="2146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it"/>
              <a:t>Research </a:t>
            </a:r>
            <a:endParaRPr/>
          </a:p>
          <a:p>
            <a:pPr indent="0" lvl="0" marL="0" rtl="0" algn="ctr">
              <a:spcBef>
                <a:spcPts val="0"/>
              </a:spcBef>
              <a:spcAft>
                <a:spcPts val="0"/>
              </a:spcAft>
              <a:buNone/>
            </a:pPr>
            <a:r>
              <a:rPr lang="it"/>
              <a:t>Data </a:t>
            </a:r>
            <a:endParaRPr/>
          </a:p>
          <a:p>
            <a:pPr indent="0" lvl="0" marL="0" rtl="0" algn="ctr">
              <a:spcBef>
                <a:spcPts val="0"/>
              </a:spcBef>
              <a:spcAft>
                <a:spcPts val="0"/>
              </a:spcAft>
              <a:buNone/>
            </a:pPr>
            <a:r>
              <a:rPr lang="it"/>
              <a:t>Management</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8" name="Shape 778"/>
        <p:cNvGrpSpPr/>
        <p:nvPr/>
      </p:nvGrpSpPr>
      <p:grpSpPr>
        <a:xfrm>
          <a:off x="0" y="0"/>
          <a:ext cx="0" cy="0"/>
          <a:chOff x="0" y="0"/>
          <a:chExt cx="0" cy="0"/>
        </a:xfrm>
      </p:grpSpPr>
      <p:pic>
        <p:nvPicPr>
          <p:cNvPr id="779" name="Google Shape;779;p102"/>
          <p:cNvPicPr preferRelativeResize="0"/>
          <p:nvPr>
            <p:ph idx="2" type="pic"/>
          </p:nvPr>
        </p:nvPicPr>
        <p:blipFill rotWithShape="1">
          <a:blip r:embed="rId3">
            <a:alphaModFix/>
          </a:blip>
          <a:srcRect b="0" l="2193" r="7545" t="0"/>
          <a:stretch/>
        </p:blipFill>
        <p:spPr>
          <a:xfrm>
            <a:off x="3548875" y="402825"/>
            <a:ext cx="5207700" cy="4327300"/>
          </a:xfrm>
          <a:prstGeom prst="rect">
            <a:avLst/>
          </a:prstGeom>
          <a:solidFill>
            <a:srgbClr val="D8D8D8"/>
          </a:solidFill>
          <a:ln>
            <a:noFill/>
          </a:ln>
        </p:spPr>
      </p:pic>
      <p:sp>
        <p:nvSpPr>
          <p:cNvPr id="780" name="Google Shape;780;p102"/>
          <p:cNvSpPr txBox="1"/>
          <p:nvPr/>
        </p:nvSpPr>
        <p:spPr>
          <a:xfrm>
            <a:off x="486425" y="2286000"/>
            <a:ext cx="2742300" cy="14775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lang="it" sz="2100">
                <a:solidFill>
                  <a:schemeClr val="dk2"/>
                </a:solidFill>
                <a:latin typeface="Playfair Display"/>
                <a:ea typeface="Playfair Display"/>
                <a:cs typeface="Playfair Display"/>
                <a:sym typeface="Playfair Display"/>
              </a:rPr>
              <a:t>i ricercatori non gestiscono e condividono i dati in modo corretto</a:t>
            </a:r>
            <a:r>
              <a:rPr lang="it" sz="2100">
                <a:solidFill>
                  <a:schemeClr val="dk2"/>
                </a:solidFill>
                <a:latin typeface="Playfair Display"/>
                <a:ea typeface="Playfair Display"/>
                <a:cs typeface="Playfair Display"/>
                <a:sym typeface="Playfair Display"/>
              </a:rPr>
              <a:t>?</a:t>
            </a:r>
            <a:endParaRPr sz="2100">
              <a:solidFill>
                <a:schemeClr val="dk2"/>
              </a:solidFill>
              <a:latin typeface="Playfair Display"/>
              <a:ea typeface="Playfair Display"/>
              <a:cs typeface="Playfair Display"/>
              <a:sym typeface="Playfair Display"/>
            </a:endParaRPr>
          </a:p>
        </p:txBody>
      </p:sp>
      <p:sp>
        <p:nvSpPr>
          <p:cNvPr id="781" name="Google Shape;781;p102"/>
          <p:cNvSpPr txBox="1"/>
          <p:nvPr>
            <p:ph idx="4294967295" type="title"/>
          </p:nvPr>
        </p:nvSpPr>
        <p:spPr>
          <a:xfrm>
            <a:off x="265500" y="1081675"/>
            <a:ext cx="2886900" cy="12513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it"/>
              <a:t>Cosa succede se</a:t>
            </a:r>
            <a:r>
              <a:rPr lang="it"/>
              <a:t>...</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6" name="Shape 786"/>
        <p:cNvGrpSpPr/>
        <p:nvPr/>
      </p:nvGrpSpPr>
      <p:grpSpPr>
        <a:xfrm>
          <a:off x="0" y="0"/>
          <a:ext cx="0" cy="0"/>
          <a:chOff x="0" y="0"/>
          <a:chExt cx="0" cy="0"/>
        </a:xfrm>
      </p:grpSpPr>
      <p:sp>
        <p:nvSpPr>
          <p:cNvPr id="787" name="Google Shape;787;p103"/>
          <p:cNvSpPr/>
          <p:nvPr/>
        </p:nvSpPr>
        <p:spPr>
          <a:xfrm>
            <a:off x="373200" y="1004275"/>
            <a:ext cx="3603000" cy="3568500"/>
          </a:xfrm>
          <a:prstGeom prst="rect">
            <a:avLst/>
          </a:prstGeom>
          <a:solidFill>
            <a:schemeClr val="lt1"/>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103"/>
          <p:cNvSpPr txBox="1"/>
          <p:nvPr>
            <p:ph idx="1" type="body"/>
          </p:nvPr>
        </p:nvSpPr>
        <p:spPr>
          <a:xfrm>
            <a:off x="311700" y="1234050"/>
            <a:ext cx="3999900" cy="3334800"/>
          </a:xfrm>
          <a:prstGeom prst="rect">
            <a:avLst/>
          </a:prstGeom>
          <a:noFill/>
          <a:ln>
            <a:noFill/>
          </a:ln>
        </p:spPr>
        <p:txBody>
          <a:bodyPr anchorCtr="0" anchor="t" bIns="45700" lIns="91425" spcFirstLastPara="1" rIns="91425" wrap="square" tIns="45700">
            <a:normAutofit/>
          </a:bodyPr>
          <a:lstStyle/>
          <a:p>
            <a:pPr indent="0" lvl="0" marL="0" rtl="0" algn="l">
              <a:lnSpc>
                <a:spcPct val="115000"/>
              </a:lnSpc>
              <a:spcBef>
                <a:spcPts val="0"/>
              </a:spcBef>
              <a:spcAft>
                <a:spcPts val="0"/>
              </a:spcAft>
              <a:buClr>
                <a:schemeClr val="dk1"/>
              </a:buClr>
              <a:buSzPts val="1100"/>
              <a:buFont typeface="Arial"/>
              <a:buNone/>
            </a:pPr>
            <a:r>
              <a:t/>
            </a:r>
            <a:endParaRPr sz="1303" u="sng">
              <a:solidFill>
                <a:schemeClr val="hlink"/>
              </a:solidFill>
            </a:endParaRPr>
          </a:p>
          <a:p>
            <a:pPr indent="0" lvl="0" marL="0" rtl="0" algn="just">
              <a:lnSpc>
                <a:spcPct val="90000"/>
              </a:lnSpc>
              <a:spcBef>
                <a:spcPts val="1200"/>
              </a:spcBef>
              <a:spcAft>
                <a:spcPts val="1200"/>
              </a:spcAft>
              <a:buClr>
                <a:srgbClr val="3F3F3F"/>
              </a:buClr>
              <a:buSzPts val="1600"/>
              <a:buFont typeface="Calibri"/>
              <a:buNone/>
            </a:pPr>
            <a:r>
              <a:t/>
            </a:r>
            <a:endParaRPr/>
          </a:p>
        </p:txBody>
      </p:sp>
      <p:sp>
        <p:nvSpPr>
          <p:cNvPr id="789" name="Google Shape;789;p103"/>
          <p:cNvSpPr txBox="1"/>
          <p:nvPr>
            <p:ph type="title"/>
          </p:nvPr>
        </p:nvSpPr>
        <p:spPr>
          <a:xfrm>
            <a:off x="311700" y="292625"/>
            <a:ext cx="8520600" cy="572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3F3F3F"/>
              </a:buClr>
              <a:buSzPts val="2400"/>
              <a:buFont typeface="Calibri"/>
              <a:buNone/>
            </a:pPr>
            <a:r>
              <a:rPr lang="it"/>
              <a:t>I dati possono andare persi</a:t>
            </a:r>
            <a:endParaRPr/>
          </a:p>
        </p:txBody>
      </p:sp>
      <p:pic>
        <p:nvPicPr>
          <p:cNvPr id="790" name="Google Shape;790;p103"/>
          <p:cNvPicPr preferRelativeResize="0"/>
          <p:nvPr/>
        </p:nvPicPr>
        <p:blipFill rotWithShape="1">
          <a:blip r:embed="rId3">
            <a:alphaModFix/>
          </a:blip>
          <a:srcRect b="-1947" l="6076" r="0" t="4595"/>
          <a:stretch/>
        </p:blipFill>
        <p:spPr>
          <a:xfrm>
            <a:off x="449400" y="1133200"/>
            <a:ext cx="3430300" cy="3351099"/>
          </a:xfrm>
          <a:prstGeom prst="rect">
            <a:avLst/>
          </a:prstGeom>
          <a:noFill/>
          <a:ln>
            <a:noFill/>
          </a:ln>
        </p:spPr>
      </p:pic>
      <p:sp>
        <p:nvSpPr>
          <p:cNvPr id="791" name="Google Shape;791;p103"/>
          <p:cNvSpPr txBox="1"/>
          <p:nvPr>
            <p:ph idx="2" type="body"/>
          </p:nvPr>
        </p:nvSpPr>
        <p:spPr>
          <a:xfrm>
            <a:off x="4832400" y="1234050"/>
            <a:ext cx="3999900" cy="33348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Clr>
                <a:schemeClr val="dk1"/>
              </a:buClr>
              <a:buSzPct val="49634"/>
              <a:buFont typeface="Arial"/>
              <a:buNone/>
            </a:pPr>
            <a:r>
              <a:rPr i="1" lang="it" sz="2216"/>
              <a:t>Neither [the original dataset and the approved protocol] have been provided by Dr Schietroma, and the university has informed us that </a:t>
            </a:r>
            <a:r>
              <a:rPr b="1" i="1" lang="it" sz="2216"/>
              <a:t>“without those pieces of information the results of the papers under investigation cannot be validated.”</a:t>
            </a:r>
            <a:endParaRPr b="1" i="1" sz="2216"/>
          </a:p>
          <a:p>
            <a:pPr indent="0" lvl="0" marL="0" rtl="0" algn="l">
              <a:spcBef>
                <a:spcPts val="1200"/>
              </a:spcBef>
              <a:spcAft>
                <a:spcPts val="0"/>
              </a:spcAft>
              <a:buClr>
                <a:schemeClr val="dk1"/>
              </a:buClr>
              <a:buSzPct val="49634"/>
              <a:buFont typeface="Arial"/>
              <a:buNone/>
            </a:pPr>
            <a:r>
              <a:t/>
            </a:r>
            <a:endParaRPr b="1" i="1" sz="2216">
              <a:solidFill>
                <a:srgbClr val="741B47"/>
              </a:solidFill>
            </a:endParaRPr>
          </a:p>
          <a:p>
            <a:pPr indent="0" lvl="0" marL="0" rtl="0" algn="l">
              <a:spcBef>
                <a:spcPts val="1200"/>
              </a:spcBef>
              <a:spcAft>
                <a:spcPts val="1200"/>
              </a:spcAft>
              <a:buClr>
                <a:schemeClr val="dk1"/>
              </a:buClr>
              <a:buSzPct val="84377"/>
              <a:buFont typeface="Arial"/>
              <a:buNone/>
            </a:pPr>
            <a:r>
              <a:rPr lang="it" sz="1303" u="sng">
                <a:solidFill>
                  <a:schemeClr val="accent1"/>
                </a:solidFill>
                <a:hlinkClick r:id="rId4">
                  <a:extLst>
                    <a:ext uri="{A12FA001-AC4F-418D-AE19-62706E023703}">
                      <ahyp:hlinkClr val="tx"/>
                    </a:ext>
                  </a:extLst>
                </a:hlinkClick>
              </a:rPr>
              <a:t>https://retractionwatch.com/2018/10/25/jama-journal-retracts-paper-when-author-cant-produce-original-data/</a:t>
            </a:r>
            <a:endParaRPr>
              <a:solidFill>
                <a:schemeClr val="accent1"/>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 name="Shape 796"/>
        <p:cNvGrpSpPr/>
        <p:nvPr/>
      </p:nvGrpSpPr>
      <p:grpSpPr>
        <a:xfrm>
          <a:off x="0" y="0"/>
          <a:ext cx="0" cy="0"/>
          <a:chOff x="0" y="0"/>
          <a:chExt cx="0" cy="0"/>
        </a:xfrm>
      </p:grpSpPr>
      <p:pic>
        <p:nvPicPr>
          <p:cNvPr id="797" name="Google Shape;797;p104"/>
          <p:cNvPicPr preferRelativeResize="0"/>
          <p:nvPr/>
        </p:nvPicPr>
        <p:blipFill rotWithShape="1">
          <a:blip r:embed="rId3">
            <a:alphaModFix/>
          </a:blip>
          <a:srcRect b="10941" l="862" r="0" t="610"/>
          <a:stretch/>
        </p:blipFill>
        <p:spPr>
          <a:xfrm>
            <a:off x="830700" y="786875"/>
            <a:ext cx="7251926" cy="4035351"/>
          </a:xfrm>
          <a:prstGeom prst="rect">
            <a:avLst/>
          </a:prstGeom>
          <a:noFill/>
          <a:ln>
            <a:noFill/>
          </a:ln>
        </p:spPr>
      </p:pic>
      <p:sp>
        <p:nvSpPr>
          <p:cNvPr id="798" name="Google Shape;798;p104"/>
          <p:cNvSpPr txBox="1"/>
          <p:nvPr>
            <p:ph type="title"/>
          </p:nvPr>
        </p:nvSpPr>
        <p:spPr>
          <a:xfrm>
            <a:off x="513325" y="76200"/>
            <a:ext cx="8201100" cy="994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it">
                <a:solidFill>
                  <a:srgbClr val="3F3F3F"/>
                </a:solidFill>
              </a:rPr>
              <a:t>L’importanza di depositare i dati della ricerca</a:t>
            </a:r>
            <a:endParaRPr>
              <a:solidFill>
                <a:srgbClr val="3F3F3F"/>
              </a:solidFill>
            </a:endParaRPr>
          </a:p>
        </p:txBody>
      </p:sp>
      <p:sp>
        <p:nvSpPr>
          <p:cNvPr id="799" name="Google Shape;799;p104"/>
          <p:cNvSpPr txBox="1"/>
          <p:nvPr/>
        </p:nvSpPr>
        <p:spPr>
          <a:xfrm>
            <a:off x="6768900" y="4851000"/>
            <a:ext cx="2375100" cy="292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it" sz="700" u="sng">
                <a:solidFill>
                  <a:schemeClr val="hlink"/>
                </a:solidFill>
                <a:hlinkClick r:id="rId4"/>
              </a:rPr>
              <a:t>https://www.nature.com/articles/d41586-019-02241-z</a:t>
            </a:r>
            <a:endParaRPr sz="700" u="sng">
              <a:solidFill>
                <a:schemeClr val="hlink"/>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3" name="Shape 803"/>
        <p:cNvGrpSpPr/>
        <p:nvPr/>
      </p:nvGrpSpPr>
      <p:grpSpPr>
        <a:xfrm>
          <a:off x="0" y="0"/>
          <a:ext cx="0" cy="0"/>
          <a:chOff x="0" y="0"/>
          <a:chExt cx="0" cy="0"/>
        </a:xfrm>
      </p:grpSpPr>
      <p:sp>
        <p:nvSpPr>
          <p:cNvPr id="804" name="Google Shape;804;p105"/>
          <p:cNvSpPr txBox="1"/>
          <p:nvPr/>
        </p:nvSpPr>
        <p:spPr>
          <a:xfrm>
            <a:off x="2965950" y="3360175"/>
            <a:ext cx="788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Playfair Display"/>
              <a:ea typeface="Playfair Display"/>
              <a:cs typeface="Playfair Display"/>
              <a:sym typeface="Playfair Display"/>
            </a:endParaRPr>
          </a:p>
        </p:txBody>
      </p:sp>
      <p:sp>
        <p:nvSpPr>
          <p:cNvPr id="805" name="Google Shape;805;p105"/>
          <p:cNvSpPr txBox="1"/>
          <p:nvPr/>
        </p:nvSpPr>
        <p:spPr>
          <a:xfrm>
            <a:off x="46650" y="786200"/>
            <a:ext cx="4525500" cy="4617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600">
                <a:solidFill>
                  <a:schemeClr val="accent2"/>
                </a:solidFill>
                <a:latin typeface="Source Code Pro"/>
                <a:ea typeface="Source Code Pro"/>
                <a:cs typeface="Source Code Pro"/>
                <a:sym typeface="Source Code Pro"/>
              </a:rPr>
              <a:t>Il caso</a:t>
            </a:r>
            <a:r>
              <a:rPr lang="it" sz="1600">
                <a:solidFill>
                  <a:schemeClr val="accent2"/>
                </a:solidFill>
                <a:latin typeface="Source Code Pro"/>
                <a:ea typeface="Source Code Pro"/>
                <a:cs typeface="Source Code Pro"/>
                <a:sym typeface="Source Code Pro"/>
              </a:rPr>
              <a:t> della teoria sull’austerity.</a:t>
            </a:r>
            <a:endParaRPr sz="1600">
              <a:solidFill>
                <a:schemeClr val="accent2"/>
              </a:solidFill>
              <a:latin typeface="Source Code Pro"/>
              <a:ea typeface="Source Code Pro"/>
              <a:cs typeface="Source Code Pro"/>
              <a:sym typeface="Source Code Pro"/>
            </a:endParaRPr>
          </a:p>
          <a:p>
            <a:pPr indent="0" lvl="0" marL="0" rtl="0" algn="l">
              <a:spcBef>
                <a:spcPts val="0"/>
              </a:spcBef>
              <a:spcAft>
                <a:spcPts val="0"/>
              </a:spcAft>
              <a:buNone/>
            </a:pPr>
            <a:r>
              <a:t/>
            </a:r>
            <a:endParaRPr sz="1600">
              <a:solidFill>
                <a:schemeClr val="accent2"/>
              </a:solidFill>
              <a:latin typeface="Source Code Pro"/>
              <a:ea typeface="Source Code Pro"/>
              <a:cs typeface="Source Code Pro"/>
              <a:sym typeface="Source Code Pro"/>
            </a:endParaRPr>
          </a:p>
          <a:p>
            <a:pPr indent="0" lvl="0" marL="0" rtl="0" algn="l">
              <a:spcBef>
                <a:spcPts val="0"/>
              </a:spcBef>
              <a:spcAft>
                <a:spcPts val="0"/>
              </a:spcAft>
              <a:buNone/>
            </a:pPr>
            <a:r>
              <a:rPr lang="it" sz="1600">
                <a:solidFill>
                  <a:schemeClr val="accent2"/>
                </a:solidFill>
                <a:latin typeface="Source Code Pro"/>
                <a:ea typeface="Source Code Pro"/>
                <a:cs typeface="Source Code Pro"/>
                <a:sym typeface="Source Code Pro"/>
              </a:rPr>
              <a:t>La tesi: la crescita economica rallenta quando la dimensione del debito di un paese supera il 90% del prodotto interno lordo.</a:t>
            </a:r>
            <a:endParaRPr sz="1600">
              <a:solidFill>
                <a:schemeClr val="accent2"/>
              </a:solidFill>
              <a:latin typeface="Source Code Pro"/>
              <a:ea typeface="Source Code Pro"/>
              <a:cs typeface="Source Code Pro"/>
              <a:sym typeface="Source Code Pro"/>
            </a:endParaRPr>
          </a:p>
          <a:p>
            <a:pPr indent="0" lvl="0" marL="0" rtl="0" algn="l">
              <a:spcBef>
                <a:spcPts val="0"/>
              </a:spcBef>
              <a:spcAft>
                <a:spcPts val="0"/>
              </a:spcAft>
              <a:buNone/>
            </a:pPr>
            <a:r>
              <a:t/>
            </a:r>
            <a:endParaRPr sz="1600">
              <a:solidFill>
                <a:schemeClr val="accent2"/>
              </a:solidFill>
              <a:latin typeface="Source Code Pro"/>
              <a:ea typeface="Source Code Pro"/>
              <a:cs typeface="Source Code Pro"/>
              <a:sym typeface="Source Code Pro"/>
            </a:endParaRPr>
          </a:p>
          <a:p>
            <a:pPr indent="0" lvl="0" marL="0" rtl="0" algn="l">
              <a:spcBef>
                <a:spcPts val="0"/>
              </a:spcBef>
              <a:spcAft>
                <a:spcPts val="0"/>
              </a:spcAft>
              <a:buNone/>
            </a:pPr>
            <a:r>
              <a:rPr lang="it" sz="1600">
                <a:solidFill>
                  <a:schemeClr val="accent2"/>
                </a:solidFill>
                <a:latin typeface="Source Code Pro"/>
                <a:ea typeface="Source Code Pro"/>
                <a:cs typeface="Source Code Pro"/>
                <a:sym typeface="Source Code Pro"/>
              </a:rPr>
              <a:t>I risultati mostrati nell'articolo sono stati usati per sostenere politiche pubbliche di austerità durante la crisi economica. </a:t>
            </a:r>
            <a:endParaRPr sz="1600">
              <a:solidFill>
                <a:schemeClr val="accent2"/>
              </a:solidFill>
              <a:latin typeface="Source Code Pro"/>
              <a:ea typeface="Source Code Pro"/>
              <a:cs typeface="Source Code Pro"/>
              <a:sym typeface="Source Code Pro"/>
            </a:endParaRPr>
          </a:p>
          <a:p>
            <a:pPr indent="0" lvl="0" marL="0" rtl="0" algn="l">
              <a:spcBef>
                <a:spcPts val="0"/>
              </a:spcBef>
              <a:spcAft>
                <a:spcPts val="0"/>
              </a:spcAft>
              <a:buNone/>
            </a:pPr>
            <a:r>
              <a:t/>
            </a:r>
            <a:endParaRPr sz="1600">
              <a:solidFill>
                <a:schemeClr val="accent2"/>
              </a:solidFill>
              <a:latin typeface="Source Code Pro"/>
              <a:ea typeface="Source Code Pro"/>
              <a:cs typeface="Source Code Pro"/>
              <a:sym typeface="Source Code Pro"/>
            </a:endParaRPr>
          </a:p>
          <a:p>
            <a:pPr indent="0" lvl="0" marL="0" rtl="0" algn="l">
              <a:spcBef>
                <a:spcPts val="0"/>
              </a:spcBef>
              <a:spcAft>
                <a:spcPts val="0"/>
              </a:spcAft>
              <a:buNone/>
            </a:pPr>
            <a:r>
              <a:rPr lang="it" sz="1600">
                <a:solidFill>
                  <a:schemeClr val="accent2"/>
                </a:solidFill>
                <a:latin typeface="Source Code Pro"/>
                <a:ea typeface="Source Code Pro"/>
                <a:cs typeface="Source Code Pro"/>
                <a:sym typeface="Source Code Pro"/>
              </a:rPr>
              <a:t>Ma alcune considerazioni erano basate su calcoli errati.</a:t>
            </a:r>
            <a:endParaRPr sz="1600">
              <a:solidFill>
                <a:schemeClr val="accent2"/>
              </a:solidFill>
              <a:latin typeface="Source Code Pro"/>
              <a:ea typeface="Source Code Pro"/>
              <a:cs typeface="Source Code Pro"/>
              <a:sym typeface="Source Code Pro"/>
            </a:endParaRPr>
          </a:p>
          <a:p>
            <a:pPr indent="0" lvl="0" marL="457200" rtl="0" algn="l">
              <a:spcBef>
                <a:spcPts val="0"/>
              </a:spcBef>
              <a:spcAft>
                <a:spcPts val="0"/>
              </a:spcAft>
              <a:buNone/>
            </a:pPr>
            <a:r>
              <a:t/>
            </a:r>
            <a:endParaRPr sz="1600">
              <a:solidFill>
                <a:schemeClr val="accent2"/>
              </a:solidFill>
              <a:latin typeface="Source Code Pro"/>
              <a:ea typeface="Source Code Pro"/>
              <a:cs typeface="Source Code Pro"/>
              <a:sym typeface="Source Code Pro"/>
            </a:endParaRPr>
          </a:p>
          <a:p>
            <a:pPr indent="0" lvl="0" marL="0" rtl="0" algn="l">
              <a:spcBef>
                <a:spcPts val="0"/>
              </a:spcBef>
              <a:spcAft>
                <a:spcPts val="0"/>
              </a:spcAft>
              <a:buClr>
                <a:schemeClr val="dk2"/>
              </a:buClr>
              <a:buSzPts val="1100"/>
              <a:buFont typeface="Arial"/>
              <a:buNone/>
            </a:pPr>
            <a:r>
              <a:t/>
            </a:r>
            <a:endParaRPr sz="1600">
              <a:solidFill>
                <a:schemeClr val="accent2"/>
              </a:solidFill>
              <a:latin typeface="Source Code Pro"/>
              <a:ea typeface="Source Code Pro"/>
              <a:cs typeface="Source Code Pro"/>
              <a:sym typeface="Source Code Pro"/>
            </a:endParaRPr>
          </a:p>
          <a:p>
            <a:pPr indent="0" lvl="0" marL="0" rtl="0" algn="l">
              <a:spcBef>
                <a:spcPts val="0"/>
              </a:spcBef>
              <a:spcAft>
                <a:spcPts val="0"/>
              </a:spcAft>
              <a:buNone/>
            </a:pPr>
            <a:r>
              <a:t/>
            </a:r>
            <a:endParaRPr sz="1600">
              <a:solidFill>
                <a:schemeClr val="accent2"/>
              </a:solidFill>
              <a:latin typeface="Source Code Pro"/>
              <a:ea typeface="Source Code Pro"/>
              <a:cs typeface="Source Code Pro"/>
              <a:sym typeface="Source Code Pro"/>
            </a:endParaRPr>
          </a:p>
        </p:txBody>
      </p:sp>
      <p:pic>
        <p:nvPicPr>
          <p:cNvPr id="806" name="Google Shape;806;p105"/>
          <p:cNvPicPr preferRelativeResize="0"/>
          <p:nvPr/>
        </p:nvPicPr>
        <p:blipFill rotWithShape="1">
          <a:blip r:embed="rId3">
            <a:alphaModFix/>
          </a:blip>
          <a:srcRect b="3857" l="0" r="0" t="3857"/>
          <a:stretch/>
        </p:blipFill>
        <p:spPr>
          <a:xfrm>
            <a:off x="4322200" y="457200"/>
            <a:ext cx="4898000" cy="4462725"/>
          </a:xfrm>
          <a:prstGeom prst="rect">
            <a:avLst/>
          </a:prstGeom>
          <a:noFill/>
          <a:ln>
            <a:noFill/>
          </a:ln>
        </p:spPr>
      </p:pic>
      <p:sp>
        <p:nvSpPr>
          <p:cNvPr id="807" name="Google Shape;807;p105"/>
          <p:cNvSpPr txBox="1"/>
          <p:nvPr>
            <p:ph idx="1" type="body"/>
          </p:nvPr>
        </p:nvSpPr>
        <p:spPr>
          <a:xfrm>
            <a:off x="122850" y="137200"/>
            <a:ext cx="5998800" cy="605100"/>
          </a:xfrm>
          <a:prstGeom prst="rect">
            <a:avLst/>
          </a:prstGeom>
        </p:spPr>
        <p:txBody>
          <a:bodyPr anchorCtr="0" anchor="ctr" bIns="91425" lIns="91425" spcFirstLastPara="1" rIns="91425" wrap="square" tIns="91425">
            <a:normAutofit fontScale="85000" lnSpcReduction="20000"/>
          </a:bodyPr>
          <a:lstStyle/>
          <a:p>
            <a:pPr indent="0" lvl="0" marL="0" marR="0" rtl="0" algn="l">
              <a:lnSpc>
                <a:spcPct val="100000"/>
              </a:lnSpc>
              <a:spcBef>
                <a:spcPts val="0"/>
              </a:spcBef>
              <a:spcAft>
                <a:spcPts val="0"/>
              </a:spcAft>
              <a:buClr>
                <a:srgbClr val="000000"/>
              </a:buClr>
              <a:buSzPts val="841"/>
              <a:buFont typeface="Arial"/>
              <a:buNone/>
            </a:pPr>
            <a:r>
              <a:rPr lang="it" sz="4000">
                <a:latin typeface="Oswald"/>
                <a:ea typeface="Oswald"/>
                <a:cs typeface="Oswald"/>
                <a:sym typeface="Oswald"/>
              </a:rPr>
              <a:t>I dati possono contenere errori</a:t>
            </a:r>
            <a:endParaRPr>
              <a:latin typeface="Oswald"/>
              <a:ea typeface="Oswald"/>
              <a:cs typeface="Oswald"/>
              <a:sym typeface="Oswald"/>
            </a:endParaRPr>
          </a:p>
        </p:txBody>
      </p:sp>
      <p:sp>
        <p:nvSpPr>
          <p:cNvPr id="808" name="Google Shape;808;p105"/>
          <p:cNvSpPr txBox="1"/>
          <p:nvPr/>
        </p:nvSpPr>
        <p:spPr>
          <a:xfrm>
            <a:off x="117975" y="4671625"/>
            <a:ext cx="6795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000">
                <a:solidFill>
                  <a:schemeClr val="dk2"/>
                </a:solidFill>
                <a:latin typeface="Source Code Pro"/>
                <a:ea typeface="Source Code Pro"/>
                <a:cs typeface="Source Code Pro"/>
                <a:sym typeface="Source Code Pro"/>
              </a:rPr>
              <a:t>https://www.bbc.com/news/magazine-22223190</a:t>
            </a:r>
            <a:endParaRPr sz="1000">
              <a:solidFill>
                <a:schemeClr val="dk2"/>
              </a:solidFill>
              <a:latin typeface="Source Code Pro"/>
              <a:ea typeface="Source Code Pro"/>
              <a:cs typeface="Source Code Pro"/>
              <a:sym typeface="Source Code Pro"/>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3" name="Shape 813"/>
        <p:cNvGrpSpPr/>
        <p:nvPr/>
      </p:nvGrpSpPr>
      <p:grpSpPr>
        <a:xfrm>
          <a:off x="0" y="0"/>
          <a:ext cx="0" cy="0"/>
          <a:chOff x="0" y="0"/>
          <a:chExt cx="0" cy="0"/>
        </a:xfrm>
      </p:grpSpPr>
      <p:pic>
        <p:nvPicPr>
          <p:cNvPr id="814" name="Google Shape;814;p106"/>
          <p:cNvPicPr preferRelativeResize="0"/>
          <p:nvPr/>
        </p:nvPicPr>
        <p:blipFill>
          <a:blip r:embed="rId3">
            <a:alphaModFix/>
          </a:blip>
          <a:stretch>
            <a:fillRect/>
          </a:stretch>
        </p:blipFill>
        <p:spPr>
          <a:xfrm>
            <a:off x="4318075" y="1059025"/>
            <a:ext cx="4861276" cy="3898600"/>
          </a:xfrm>
          <a:prstGeom prst="rect">
            <a:avLst/>
          </a:prstGeom>
          <a:noFill/>
          <a:ln>
            <a:noFill/>
          </a:ln>
        </p:spPr>
      </p:pic>
      <p:pic>
        <p:nvPicPr>
          <p:cNvPr id="815" name="Google Shape;815;p106"/>
          <p:cNvPicPr preferRelativeResize="0"/>
          <p:nvPr/>
        </p:nvPicPr>
        <p:blipFill>
          <a:blip r:embed="rId4">
            <a:alphaModFix/>
          </a:blip>
          <a:stretch>
            <a:fillRect/>
          </a:stretch>
        </p:blipFill>
        <p:spPr>
          <a:xfrm>
            <a:off x="152400" y="951825"/>
            <a:ext cx="3907300" cy="4022874"/>
          </a:xfrm>
          <a:prstGeom prst="rect">
            <a:avLst/>
          </a:prstGeom>
          <a:noFill/>
          <a:ln>
            <a:noFill/>
          </a:ln>
        </p:spPr>
      </p:pic>
      <p:sp>
        <p:nvSpPr>
          <p:cNvPr id="816" name="Google Shape;816;p106"/>
          <p:cNvSpPr txBox="1"/>
          <p:nvPr>
            <p:ph type="title"/>
          </p:nvPr>
        </p:nvSpPr>
        <p:spPr>
          <a:xfrm>
            <a:off x="311700" y="2007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Errori di calcolo e altri sbagli</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1" name="Shape 821"/>
        <p:cNvGrpSpPr/>
        <p:nvPr/>
      </p:nvGrpSpPr>
      <p:grpSpPr>
        <a:xfrm>
          <a:off x="0" y="0"/>
          <a:ext cx="0" cy="0"/>
          <a:chOff x="0" y="0"/>
          <a:chExt cx="0" cy="0"/>
        </a:xfrm>
      </p:grpSpPr>
      <p:sp>
        <p:nvSpPr>
          <p:cNvPr id="822" name="Google Shape;822;p107"/>
          <p:cNvSpPr txBox="1"/>
          <p:nvPr>
            <p:ph idx="4294967295" type="body"/>
          </p:nvPr>
        </p:nvSpPr>
        <p:spPr>
          <a:xfrm>
            <a:off x="251525" y="1131550"/>
            <a:ext cx="8640900" cy="684300"/>
          </a:xfrm>
          <a:prstGeom prst="rect">
            <a:avLst/>
          </a:prstGeom>
          <a:noFill/>
          <a:ln>
            <a:noFill/>
          </a:ln>
        </p:spPr>
        <p:txBody>
          <a:bodyPr anchorCtr="0" anchor="t" bIns="45700" lIns="91425" spcFirstLastPara="1" rIns="91425" wrap="square" tIns="45700">
            <a:normAutofit/>
          </a:bodyPr>
          <a:lstStyle/>
          <a:p>
            <a:pPr indent="0" lvl="0" marL="0" rtl="0" algn="l">
              <a:lnSpc>
                <a:spcPct val="70000"/>
              </a:lnSpc>
              <a:spcBef>
                <a:spcPts val="0"/>
              </a:spcBef>
              <a:spcAft>
                <a:spcPts val="1200"/>
              </a:spcAft>
              <a:buNone/>
            </a:pPr>
            <a:r>
              <a:rPr lang="it" sz="1100">
                <a:solidFill>
                  <a:srgbClr val="222222"/>
                </a:solidFill>
                <a:highlight>
                  <a:srgbClr val="FFFFFF"/>
                </a:highlight>
              </a:rPr>
              <a:t>Nikolai Ivanovich Yezhov era un funzionario della polizia segreta sovietica sotto Joseph Stalin. Dopo aver perso il favore di Stalin, fu ucciso. È stato soprannominato il "commissario scomparso" perché dopo la sua esecuzione, </a:t>
            </a:r>
            <a:r>
              <a:rPr b="1" lang="it" sz="1100">
                <a:solidFill>
                  <a:srgbClr val="222222"/>
                </a:solidFill>
                <a:highlight>
                  <a:srgbClr val="FFFFFF"/>
                </a:highlight>
              </a:rPr>
              <a:t>la sua immagine fu ritoccata </a:t>
            </a:r>
            <a:r>
              <a:rPr lang="it" sz="1100">
                <a:solidFill>
                  <a:srgbClr val="222222"/>
                </a:solidFill>
                <a:highlight>
                  <a:srgbClr val="FFFFFF"/>
                </a:highlight>
              </a:rPr>
              <a:t>da una foto ufficiale; è uno degli esempi più noti di come la stampa sovietica abbia fatto "scomparire" qualcuno che era caduto in disgrazia.</a:t>
            </a:r>
            <a:endParaRPr sz="600"/>
          </a:p>
        </p:txBody>
      </p:sp>
      <p:sp>
        <p:nvSpPr>
          <p:cNvPr id="823" name="Google Shape;823;p107"/>
          <p:cNvSpPr txBox="1"/>
          <p:nvPr>
            <p:ph type="title"/>
          </p:nvPr>
        </p:nvSpPr>
        <p:spPr>
          <a:xfrm>
            <a:off x="311700" y="368825"/>
            <a:ext cx="8520600" cy="572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3F3F3F"/>
              </a:buClr>
              <a:buSzPts val="2400"/>
              <a:buFont typeface="Calibri"/>
              <a:buNone/>
            </a:pPr>
            <a:r>
              <a:rPr lang="it"/>
              <a:t>I dati possono essere manipolati </a:t>
            </a:r>
            <a:endParaRPr/>
          </a:p>
        </p:txBody>
      </p:sp>
      <p:pic>
        <p:nvPicPr>
          <p:cNvPr id="824" name="Google Shape;824;p107"/>
          <p:cNvPicPr preferRelativeResize="0"/>
          <p:nvPr/>
        </p:nvPicPr>
        <p:blipFill>
          <a:blip r:embed="rId3">
            <a:alphaModFix/>
          </a:blip>
          <a:stretch>
            <a:fillRect/>
          </a:stretch>
        </p:blipFill>
        <p:spPr>
          <a:xfrm>
            <a:off x="392050" y="1922250"/>
            <a:ext cx="8359901" cy="2693550"/>
          </a:xfrm>
          <a:prstGeom prst="rect">
            <a:avLst/>
          </a:prstGeom>
          <a:noFill/>
          <a:ln>
            <a:noFill/>
          </a:ln>
        </p:spPr>
      </p:pic>
      <p:sp>
        <p:nvSpPr>
          <p:cNvPr id="825" name="Google Shape;825;p107"/>
          <p:cNvSpPr txBox="1"/>
          <p:nvPr/>
        </p:nvSpPr>
        <p:spPr>
          <a:xfrm>
            <a:off x="441850" y="4615800"/>
            <a:ext cx="7544700" cy="540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it" sz="700">
                <a:solidFill>
                  <a:schemeClr val="dk2"/>
                </a:solidFill>
              </a:rPr>
              <a:t> The Newseum (1 September 1999). “The Commissar Vanishes" in The Vanishing Commissar”.</a:t>
            </a:r>
            <a:endParaRPr sz="700">
              <a:solidFill>
                <a:schemeClr val="dk2"/>
              </a:solidFill>
            </a:endParaRPr>
          </a:p>
          <a:p>
            <a:pPr indent="0" lvl="0" marL="0" rtl="0" algn="l">
              <a:lnSpc>
                <a:spcPct val="115000"/>
              </a:lnSpc>
              <a:spcBef>
                <a:spcPts val="0"/>
              </a:spcBef>
              <a:spcAft>
                <a:spcPts val="0"/>
              </a:spcAft>
              <a:buNone/>
            </a:pPr>
            <a:r>
              <a:rPr lang="it" sz="700">
                <a:solidFill>
                  <a:schemeClr val="dk2"/>
                </a:solidFill>
              </a:rPr>
              <a:t>Archived from the original on 8 February 2007.</a:t>
            </a:r>
            <a:endParaRPr sz="700">
              <a:solidFill>
                <a:schemeClr val="dk2"/>
              </a:solidFill>
            </a:endParaRPr>
          </a:p>
          <a:p>
            <a:pPr indent="0" lvl="0" marL="0" rtl="0" algn="l">
              <a:lnSpc>
                <a:spcPct val="115000"/>
              </a:lnSpc>
              <a:spcBef>
                <a:spcPts val="0"/>
              </a:spcBef>
              <a:spcAft>
                <a:spcPts val="0"/>
              </a:spcAft>
              <a:buNone/>
            </a:pPr>
            <a:r>
              <a:rPr lang="it" sz="700" u="sng">
                <a:solidFill>
                  <a:schemeClr val="dk2"/>
                </a:solidFill>
                <a:hlinkClick r:id="rId4">
                  <a:extLst>
                    <a:ext uri="{A12FA001-AC4F-418D-AE19-62706E023703}">
                      <ahyp:hlinkClr val="tx"/>
                    </a:ext>
                  </a:extLst>
                </a:hlinkClick>
              </a:rPr>
              <a:t>https://en.wikipedia.org/wiki/Nikolay_Yezhov</a:t>
            </a:r>
            <a:r>
              <a:rPr lang="it" sz="700">
                <a:solidFill>
                  <a:schemeClr val="dk2"/>
                </a:solidFill>
              </a:rPr>
              <a:t> </a:t>
            </a:r>
            <a:endParaRPr sz="700">
              <a:solidFill>
                <a:schemeClr val="dk2"/>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0" name="Shape 830"/>
        <p:cNvGrpSpPr/>
        <p:nvPr/>
      </p:nvGrpSpPr>
      <p:grpSpPr>
        <a:xfrm>
          <a:off x="0" y="0"/>
          <a:ext cx="0" cy="0"/>
          <a:chOff x="0" y="0"/>
          <a:chExt cx="0" cy="0"/>
        </a:xfrm>
      </p:grpSpPr>
      <p:sp>
        <p:nvSpPr>
          <p:cNvPr id="831" name="Google Shape;831;p108"/>
          <p:cNvSpPr txBox="1"/>
          <p:nvPr>
            <p:ph idx="4294967295" type="body"/>
          </p:nvPr>
        </p:nvSpPr>
        <p:spPr>
          <a:xfrm>
            <a:off x="4186725" y="1187475"/>
            <a:ext cx="4838400" cy="3396000"/>
          </a:xfrm>
          <a:prstGeom prst="rect">
            <a:avLst/>
          </a:prstGeom>
        </p:spPr>
        <p:txBody>
          <a:bodyPr anchorCtr="0" anchor="t" bIns="91425" lIns="91425" spcFirstLastPara="1" rIns="91425" wrap="square" tIns="91425">
            <a:normAutofit fontScale="55000" lnSpcReduction="20000"/>
          </a:bodyPr>
          <a:lstStyle/>
          <a:p>
            <a:pPr indent="0" lvl="0" marL="0" rtl="0" algn="l">
              <a:lnSpc>
                <a:spcPct val="115000"/>
              </a:lnSpc>
              <a:spcBef>
                <a:spcPts val="1000"/>
              </a:spcBef>
              <a:spcAft>
                <a:spcPts val="0"/>
              </a:spcAft>
              <a:buNone/>
            </a:pPr>
            <a:r>
              <a:rPr b="1" lang="it" sz="2237"/>
              <a:t>58 articles</a:t>
            </a:r>
            <a:r>
              <a:rPr lang="it" sz="2237"/>
              <a:t> published by </a:t>
            </a:r>
            <a:r>
              <a:rPr b="1" lang="it" sz="2237"/>
              <a:t>Diederik Stapel</a:t>
            </a:r>
            <a:r>
              <a:rPr lang="it" sz="2237"/>
              <a:t> were withdrawn because they were based on </a:t>
            </a:r>
            <a:r>
              <a:rPr b="1" lang="it" sz="2237"/>
              <a:t>invented data.</a:t>
            </a:r>
            <a:endParaRPr b="1" sz="2237"/>
          </a:p>
          <a:p>
            <a:pPr indent="0" lvl="0" marL="0" rtl="0" algn="l">
              <a:lnSpc>
                <a:spcPct val="115000"/>
              </a:lnSpc>
              <a:spcBef>
                <a:spcPts val="1200"/>
              </a:spcBef>
              <a:spcAft>
                <a:spcPts val="0"/>
              </a:spcAft>
              <a:buClr>
                <a:schemeClr val="dk1"/>
              </a:buClr>
              <a:buSzPct val="49169"/>
              <a:buFont typeface="Arial"/>
              <a:buNone/>
            </a:pPr>
            <a:r>
              <a:rPr lang="it" sz="2237"/>
              <a:t>His papers had been published in scientific journals considered prestigious (very high IFs!).</a:t>
            </a:r>
            <a:endParaRPr sz="2237"/>
          </a:p>
          <a:p>
            <a:pPr indent="0" lvl="0" marL="0" rtl="0" algn="l">
              <a:lnSpc>
                <a:spcPct val="115000"/>
              </a:lnSpc>
              <a:spcBef>
                <a:spcPts val="1200"/>
              </a:spcBef>
              <a:spcAft>
                <a:spcPts val="0"/>
              </a:spcAft>
              <a:buClr>
                <a:schemeClr val="dk1"/>
              </a:buClr>
              <a:buSzPct val="49169"/>
              <a:buFont typeface="Arial"/>
              <a:buNone/>
            </a:pPr>
            <a:r>
              <a:rPr lang="it" sz="2237"/>
              <a:t>Following reports from three doctoral students, the Dutch university for which he worked had started an </a:t>
            </a:r>
            <a:r>
              <a:rPr b="1" lang="it" sz="2237"/>
              <a:t>investigation</a:t>
            </a:r>
            <a:r>
              <a:rPr lang="it" sz="2237"/>
              <a:t>. Stapel then admitted that he had fabricated the data on numerous occasions.</a:t>
            </a:r>
            <a:endParaRPr sz="2237"/>
          </a:p>
          <a:p>
            <a:pPr indent="0" lvl="0" marL="0" rtl="0" algn="l">
              <a:lnSpc>
                <a:spcPct val="115000"/>
              </a:lnSpc>
              <a:spcBef>
                <a:spcPts val="1200"/>
              </a:spcBef>
              <a:spcAft>
                <a:spcPts val="0"/>
              </a:spcAft>
              <a:buClr>
                <a:schemeClr val="dk1"/>
              </a:buClr>
              <a:buSzPct val="49169"/>
              <a:buFont typeface="Arial"/>
              <a:buNone/>
            </a:pPr>
            <a:r>
              <a:rPr lang="it" sz="2237"/>
              <a:t>If he had shared his data before, he probably wouldn't have been able to fabricate fakes for so long.</a:t>
            </a:r>
            <a:endParaRPr sz="2237"/>
          </a:p>
          <a:p>
            <a:pPr indent="0" lvl="0" marL="0" rtl="0" algn="l">
              <a:lnSpc>
                <a:spcPct val="115000"/>
              </a:lnSpc>
              <a:spcBef>
                <a:spcPts val="1200"/>
              </a:spcBef>
              <a:spcAft>
                <a:spcPts val="0"/>
              </a:spcAft>
              <a:buClr>
                <a:schemeClr val="dk1"/>
              </a:buClr>
              <a:buSzPct val="49169"/>
              <a:buFont typeface="Arial"/>
              <a:buNone/>
            </a:pPr>
            <a:r>
              <a:rPr b="1" lang="it" sz="2237"/>
              <a:t>This case led the Netherlands become one of the pioneer countries in Open Science policy and RDM practices</a:t>
            </a:r>
            <a:endParaRPr b="1" sz="2700"/>
          </a:p>
          <a:p>
            <a:pPr indent="0" lvl="0" marL="0" rtl="0" algn="l">
              <a:lnSpc>
                <a:spcPct val="115000"/>
              </a:lnSpc>
              <a:spcBef>
                <a:spcPts val="1200"/>
              </a:spcBef>
              <a:spcAft>
                <a:spcPts val="1200"/>
              </a:spcAft>
              <a:buNone/>
            </a:pPr>
            <a:r>
              <a:t/>
            </a:r>
            <a:endParaRPr/>
          </a:p>
        </p:txBody>
      </p:sp>
      <p:sp>
        <p:nvSpPr>
          <p:cNvPr id="832" name="Google Shape;832;p10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Quando il problema è l’integrità della ricerca</a:t>
            </a:r>
            <a:endParaRPr/>
          </a:p>
        </p:txBody>
      </p:sp>
      <p:pic>
        <p:nvPicPr>
          <p:cNvPr id="833" name="Google Shape;833;p108"/>
          <p:cNvPicPr preferRelativeResize="0"/>
          <p:nvPr/>
        </p:nvPicPr>
        <p:blipFill>
          <a:blip r:embed="rId3">
            <a:alphaModFix/>
          </a:blip>
          <a:stretch>
            <a:fillRect/>
          </a:stretch>
        </p:blipFill>
        <p:spPr>
          <a:xfrm>
            <a:off x="253000" y="1063125"/>
            <a:ext cx="3641752" cy="3530425"/>
          </a:xfrm>
          <a:prstGeom prst="rect">
            <a:avLst/>
          </a:prstGeom>
          <a:noFill/>
          <a:ln>
            <a:noFill/>
          </a:ln>
        </p:spPr>
      </p:pic>
      <p:sp>
        <p:nvSpPr>
          <p:cNvPr id="834" name="Google Shape;834;p108"/>
          <p:cNvSpPr txBox="1"/>
          <p:nvPr/>
        </p:nvSpPr>
        <p:spPr>
          <a:xfrm>
            <a:off x="1540325" y="4851000"/>
            <a:ext cx="6704100" cy="29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it" sz="700" u="sng">
                <a:solidFill>
                  <a:schemeClr val="hlink"/>
                </a:solidFill>
                <a:hlinkClick r:id="rId4"/>
              </a:rPr>
              <a:t>http://www.insidehighered.com/news/2011/11/28/scholars-analyze-case-massive-research-fraud</a:t>
            </a:r>
            <a:r>
              <a:rPr lang="it" sz="700">
                <a:solidFill>
                  <a:schemeClr val="dk1"/>
                </a:solidFill>
              </a:rPr>
              <a:t>  </a:t>
            </a:r>
            <a:endParaRPr sz="700">
              <a:solidFill>
                <a:schemeClr val="dk1"/>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8" name="Shape 838"/>
        <p:cNvGrpSpPr/>
        <p:nvPr/>
      </p:nvGrpSpPr>
      <p:grpSpPr>
        <a:xfrm>
          <a:off x="0" y="0"/>
          <a:ext cx="0" cy="0"/>
          <a:chOff x="0" y="0"/>
          <a:chExt cx="0" cy="0"/>
        </a:xfrm>
      </p:grpSpPr>
      <p:sp>
        <p:nvSpPr>
          <p:cNvPr id="839" name="Google Shape;839;p109"/>
          <p:cNvSpPr txBox="1"/>
          <p:nvPr>
            <p:ph type="title"/>
          </p:nvPr>
        </p:nvSpPr>
        <p:spPr>
          <a:xfrm>
            <a:off x="265500" y="929275"/>
            <a:ext cx="4045200" cy="17862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it"/>
              <a:t>La crisi della riproducibilità</a:t>
            </a:r>
            <a:endParaRPr/>
          </a:p>
        </p:txBody>
      </p:sp>
      <p:sp>
        <p:nvSpPr>
          <p:cNvPr id="840" name="Google Shape;840;p109"/>
          <p:cNvSpPr txBox="1"/>
          <p:nvPr>
            <p:ph idx="1" type="subTitle"/>
          </p:nvPr>
        </p:nvSpPr>
        <p:spPr>
          <a:xfrm>
            <a:off x="265500" y="2921399"/>
            <a:ext cx="4045200" cy="2045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it"/>
              <a:t>Guardando indietro, disponibilità dei dati grezzi alla base delle pubblicazioni scientifiche diminuisce del 17% ogni anno </a:t>
            </a:r>
            <a:endParaRPr/>
          </a:p>
        </p:txBody>
      </p:sp>
      <p:sp>
        <p:nvSpPr>
          <p:cNvPr id="841" name="Google Shape;841;p109"/>
          <p:cNvSpPr txBox="1"/>
          <p:nvPr/>
        </p:nvSpPr>
        <p:spPr>
          <a:xfrm>
            <a:off x="47025" y="4613075"/>
            <a:ext cx="73422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2"/>
              </a:buClr>
              <a:buSzPts val="1100"/>
              <a:buFont typeface="Arial"/>
              <a:buNone/>
            </a:pPr>
            <a:r>
              <a:rPr lang="it" sz="1100" u="sng">
                <a:solidFill>
                  <a:schemeClr val="accent5"/>
                </a:solidFill>
                <a:hlinkClick r:id="rId3">
                  <a:extLst>
                    <a:ext uri="{A12FA001-AC4F-418D-AE19-62706E023703}">
                      <ahyp:hlinkClr val="tx"/>
                    </a:ext>
                  </a:extLst>
                </a:hlinkClick>
              </a:rPr>
              <a:t>https://www.cell.com/current-biology/fulltext/S0960-9822(13)01400-0</a:t>
            </a:r>
            <a:r>
              <a:rPr lang="it" sz="1100">
                <a:solidFill>
                  <a:schemeClr val="dk2"/>
                </a:solidFill>
              </a:rPr>
              <a:t> </a:t>
            </a:r>
            <a:endParaRPr>
              <a:latin typeface="Playfair Display"/>
              <a:ea typeface="Playfair Display"/>
              <a:cs typeface="Playfair Display"/>
              <a:sym typeface="Playfair Display"/>
            </a:endParaRPr>
          </a:p>
        </p:txBody>
      </p:sp>
      <p:pic>
        <p:nvPicPr>
          <p:cNvPr id="842" name="Google Shape;842;p109"/>
          <p:cNvPicPr preferRelativeResize="0"/>
          <p:nvPr/>
        </p:nvPicPr>
        <p:blipFill rotWithShape="1">
          <a:blip r:embed="rId4">
            <a:alphaModFix/>
          </a:blip>
          <a:srcRect b="32203" l="0" r="21935" t="0"/>
          <a:stretch/>
        </p:blipFill>
        <p:spPr>
          <a:xfrm>
            <a:off x="4572000" y="0"/>
            <a:ext cx="4571999" cy="51435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47"/>
          <p:cNvSpPr/>
          <p:nvPr/>
        </p:nvSpPr>
        <p:spPr>
          <a:xfrm>
            <a:off x="0" y="0"/>
            <a:ext cx="9144000" cy="51816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2"/>
              </a:buClr>
              <a:buSzPts val="1100"/>
              <a:buFont typeface="Arial"/>
              <a:buNone/>
            </a:pPr>
            <a:r>
              <a:rPr lang="it" sz="4500">
                <a:solidFill>
                  <a:schemeClr val="lt1"/>
                </a:solidFill>
                <a:latin typeface="Poppins SemiBold"/>
                <a:ea typeface="Poppins SemiBold"/>
                <a:cs typeface="Poppins SemiBold"/>
                <a:sym typeface="Poppins SemiBold"/>
              </a:rPr>
              <a:t>What does the word ‘publication’ mean?</a:t>
            </a:r>
            <a:endParaRPr sz="4500">
              <a:solidFill>
                <a:schemeClr val="lt1"/>
              </a:solidFill>
              <a:latin typeface="Poppins SemiBold"/>
              <a:ea typeface="Poppins SemiBold"/>
              <a:cs typeface="Poppins SemiBold"/>
              <a:sym typeface="Poppins SemiBold"/>
            </a:endParaRPr>
          </a:p>
        </p:txBody>
      </p:sp>
      <p:sp>
        <p:nvSpPr>
          <p:cNvPr id="295" name="Google Shape;295;p47"/>
          <p:cNvSpPr txBox="1"/>
          <p:nvPr>
            <p:ph idx="1" type="body"/>
          </p:nvPr>
        </p:nvSpPr>
        <p:spPr>
          <a:xfrm>
            <a:off x="311700" y="4230575"/>
            <a:ext cx="8839200" cy="7224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it"/>
              <a:t>Se vuoi leggere questo articolo bisogna pagare. Direttamente o indirettamente</a:t>
            </a:r>
            <a:endParaRPr sz="100"/>
          </a:p>
        </p:txBody>
      </p:sp>
      <p:pic>
        <p:nvPicPr>
          <p:cNvPr id="296" name="Google Shape;296;p47"/>
          <p:cNvPicPr preferRelativeResize="0"/>
          <p:nvPr/>
        </p:nvPicPr>
        <p:blipFill>
          <a:blip r:embed="rId3">
            <a:alphaModFix/>
          </a:blip>
          <a:stretch>
            <a:fillRect/>
          </a:stretch>
        </p:blipFill>
        <p:spPr>
          <a:xfrm>
            <a:off x="152400" y="137069"/>
            <a:ext cx="8839204" cy="3672931"/>
          </a:xfrm>
          <a:prstGeom prst="rect">
            <a:avLst/>
          </a:prstGeom>
          <a:noFill/>
          <a:ln>
            <a:noFill/>
          </a:ln>
        </p:spPr>
      </p:pic>
      <p:sp>
        <p:nvSpPr>
          <p:cNvPr id="297" name="Google Shape;297;p47"/>
          <p:cNvSpPr/>
          <p:nvPr/>
        </p:nvSpPr>
        <p:spPr>
          <a:xfrm>
            <a:off x="5856825" y="1500650"/>
            <a:ext cx="3078600" cy="1651800"/>
          </a:xfrm>
          <a:prstGeom prst="ellipse">
            <a:avLst/>
          </a:prstGeom>
          <a:noFill/>
          <a:ln cap="flat"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6" name="Shape 846"/>
        <p:cNvGrpSpPr/>
        <p:nvPr/>
      </p:nvGrpSpPr>
      <p:grpSpPr>
        <a:xfrm>
          <a:off x="0" y="0"/>
          <a:ext cx="0" cy="0"/>
          <a:chOff x="0" y="0"/>
          <a:chExt cx="0" cy="0"/>
        </a:xfrm>
      </p:grpSpPr>
      <p:sp>
        <p:nvSpPr>
          <p:cNvPr id="847" name="Google Shape;847;p110"/>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it"/>
              <a:t>26</a:t>
            </a:r>
            <a:r>
              <a:rPr lang="it"/>
              <a:t> miliardi di </a:t>
            </a:r>
            <a:r>
              <a:rPr lang="it"/>
              <a:t>€</a:t>
            </a:r>
            <a:endParaRPr/>
          </a:p>
          <a:p>
            <a:pPr indent="0" lvl="0" marL="0" rtl="0" algn="l">
              <a:spcBef>
                <a:spcPts val="0"/>
              </a:spcBef>
              <a:spcAft>
                <a:spcPts val="0"/>
              </a:spcAft>
              <a:buClr>
                <a:schemeClr val="dk2"/>
              </a:buClr>
              <a:buSzPts val="1100"/>
              <a:buFont typeface="Arial"/>
              <a:buNone/>
            </a:pPr>
            <a:r>
              <a:rPr lang="it" sz="3300"/>
              <a:t>vanno persi </a:t>
            </a:r>
            <a:r>
              <a:rPr lang="it" sz="3300">
                <a:solidFill>
                  <a:schemeClr val="dk2"/>
                </a:solidFill>
                <a:highlight>
                  <a:schemeClr val="dk1"/>
                </a:highlight>
              </a:rPr>
              <a:t>ogni anno</a:t>
            </a:r>
            <a:r>
              <a:rPr lang="it" sz="3300">
                <a:solidFill>
                  <a:schemeClr val="dk2"/>
                </a:solidFill>
              </a:rPr>
              <a:t> </a:t>
            </a:r>
            <a:r>
              <a:rPr lang="it" sz="3300"/>
              <a:t>in Europa perché i dati </a:t>
            </a:r>
            <a:endParaRPr sz="3300"/>
          </a:p>
          <a:p>
            <a:pPr indent="0" lvl="0" marL="0" rtl="0" algn="l">
              <a:spcBef>
                <a:spcPts val="0"/>
              </a:spcBef>
              <a:spcAft>
                <a:spcPts val="0"/>
              </a:spcAft>
              <a:buClr>
                <a:schemeClr val="dk2"/>
              </a:buClr>
              <a:buSzPts val="1100"/>
              <a:buFont typeface="Arial"/>
              <a:buNone/>
            </a:pPr>
            <a:r>
              <a:rPr lang="it" sz="3300"/>
              <a:t>non vengono gestiti correttamente</a:t>
            </a:r>
            <a:endParaRPr sz="3000"/>
          </a:p>
        </p:txBody>
      </p:sp>
      <p:sp>
        <p:nvSpPr>
          <p:cNvPr id="848" name="Google Shape;848;p110"/>
          <p:cNvSpPr txBox="1"/>
          <p:nvPr/>
        </p:nvSpPr>
        <p:spPr>
          <a:xfrm>
            <a:off x="236525" y="4719050"/>
            <a:ext cx="8556600" cy="323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it" sz="900" u="sng">
                <a:solidFill>
                  <a:schemeClr val="lt1"/>
                </a:solidFill>
                <a:hlinkClick r:id="rId3">
                  <a:extLst>
                    <a:ext uri="{A12FA001-AC4F-418D-AE19-62706E023703}">
                      <ahyp:hlinkClr val="tx"/>
                    </a:ext>
                  </a:extLst>
                </a:hlinkClick>
              </a:rPr>
              <a:t>Directorate-General for Research and Innovation</a:t>
            </a:r>
            <a:r>
              <a:rPr lang="it" sz="900">
                <a:solidFill>
                  <a:schemeClr val="lt1"/>
                </a:solidFill>
              </a:rPr>
              <a:t> (</a:t>
            </a:r>
            <a:r>
              <a:rPr lang="it" sz="900" u="sng">
                <a:solidFill>
                  <a:schemeClr val="lt1"/>
                </a:solidFill>
                <a:hlinkClick r:id="rId4">
                  <a:extLst>
                    <a:ext uri="{A12FA001-AC4F-418D-AE19-62706E023703}">
                      <ahyp:hlinkClr val="tx"/>
                    </a:ext>
                  </a:extLst>
                </a:hlinkClick>
              </a:rPr>
              <a:t>European Commission</a:t>
            </a:r>
            <a:r>
              <a:rPr lang="it" sz="900">
                <a:solidFill>
                  <a:schemeClr val="lt1"/>
                </a:solidFill>
              </a:rPr>
              <a:t>), </a:t>
            </a:r>
            <a:r>
              <a:rPr lang="it" sz="900" u="sng">
                <a:solidFill>
                  <a:schemeClr val="lt1"/>
                </a:solidFill>
                <a:hlinkClick r:id="rId5">
                  <a:extLst>
                    <a:ext uri="{A12FA001-AC4F-418D-AE19-62706E023703}">
                      <ahyp:hlinkClr val="tx"/>
                    </a:ext>
                  </a:extLst>
                </a:hlinkClick>
              </a:rPr>
              <a:t>PwC EU Services</a:t>
            </a:r>
            <a:r>
              <a:rPr lang="it" sz="900">
                <a:solidFill>
                  <a:schemeClr val="lt1"/>
                </a:solidFill>
                <a:uFill>
                  <a:noFill/>
                </a:uFill>
                <a:hlinkClick r:id="rId6">
                  <a:extLst>
                    <a:ext uri="{A12FA001-AC4F-418D-AE19-62706E023703}">
                      <ahyp:hlinkClr val="tx"/>
                    </a:ext>
                  </a:extLst>
                </a:hlinkClick>
              </a:rPr>
              <a:t> </a:t>
            </a:r>
            <a:r>
              <a:rPr b="1" lang="it" sz="900" u="sng">
                <a:solidFill>
                  <a:schemeClr val="lt1"/>
                </a:solidFill>
                <a:hlinkClick r:id="rId7">
                  <a:extLst>
                    <a:ext uri="{A12FA001-AC4F-418D-AE19-62706E023703}">
                      <ahyp:hlinkClr val="tx"/>
                    </a:ext>
                  </a:extLst>
                </a:hlinkClick>
              </a:rPr>
              <a:t>Cost of not having FAIR research data</a:t>
            </a:r>
            <a:r>
              <a:rPr b="1" lang="it" sz="900">
                <a:solidFill>
                  <a:schemeClr val="lt1"/>
                </a:solidFill>
              </a:rPr>
              <a:t>, </a:t>
            </a:r>
            <a:r>
              <a:rPr lang="it" sz="900">
                <a:solidFill>
                  <a:schemeClr val="lt1"/>
                </a:solidFill>
              </a:rPr>
              <a:t>2019-01-16 </a:t>
            </a:r>
            <a:endParaRPr sz="900">
              <a:solidFill>
                <a:schemeClr val="lt1"/>
              </a:solidFill>
            </a:endParaRPr>
          </a:p>
        </p:txBody>
      </p:sp>
      <p:sp>
        <p:nvSpPr>
          <p:cNvPr id="849" name="Google Shape;849;p110"/>
          <p:cNvSpPr txBox="1"/>
          <p:nvPr/>
        </p:nvSpPr>
        <p:spPr>
          <a:xfrm>
            <a:off x="4496625" y="2540200"/>
            <a:ext cx="7346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Playfair Display"/>
              <a:ea typeface="Playfair Display"/>
              <a:cs typeface="Playfair Display"/>
              <a:sym typeface="Playfair Display"/>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3" name="Shape 853"/>
        <p:cNvGrpSpPr/>
        <p:nvPr/>
      </p:nvGrpSpPr>
      <p:grpSpPr>
        <a:xfrm>
          <a:off x="0" y="0"/>
          <a:ext cx="0" cy="0"/>
          <a:chOff x="0" y="0"/>
          <a:chExt cx="0" cy="0"/>
        </a:xfrm>
      </p:grpSpPr>
      <p:sp>
        <p:nvSpPr>
          <p:cNvPr id="854" name="Google Shape;854;p111"/>
          <p:cNvSpPr txBox="1"/>
          <p:nvPr>
            <p:ph type="title"/>
          </p:nvPr>
        </p:nvSpPr>
        <p:spPr>
          <a:xfrm>
            <a:off x="311700" y="1660125"/>
            <a:ext cx="38997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Dove sono i dati?</a:t>
            </a:r>
            <a:endParaRPr/>
          </a:p>
        </p:txBody>
      </p:sp>
      <p:sp>
        <p:nvSpPr>
          <p:cNvPr id="855" name="Google Shape;855;p111"/>
          <p:cNvSpPr txBox="1"/>
          <p:nvPr>
            <p:ph idx="1" type="body"/>
          </p:nvPr>
        </p:nvSpPr>
        <p:spPr>
          <a:xfrm>
            <a:off x="311700" y="2571750"/>
            <a:ext cx="3999900" cy="1255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it"/>
              <a:t>I </a:t>
            </a:r>
            <a:r>
              <a:rPr lang="it"/>
              <a:t>dati sono la prova alla base di un articolo scientifico, nonostante questo i ricercatori non li condividono e non li gestiscono nel modo corretto. </a:t>
            </a:r>
            <a:endParaRPr/>
          </a:p>
        </p:txBody>
      </p:sp>
      <p:sp>
        <p:nvSpPr>
          <p:cNvPr id="856" name="Google Shape;856;p111"/>
          <p:cNvSpPr txBox="1"/>
          <p:nvPr/>
        </p:nvSpPr>
        <p:spPr>
          <a:xfrm>
            <a:off x="5200250" y="4744400"/>
            <a:ext cx="300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800">
                <a:solidFill>
                  <a:srgbClr val="111111"/>
                </a:solidFill>
                <a:highlight>
                  <a:srgbClr val="F5F5F5"/>
                </a:highlight>
                <a:latin typeface="Helvetica Neue"/>
                <a:ea typeface="Helvetica Neue"/>
                <a:cs typeface="Helvetica Neue"/>
                <a:sym typeface="Helvetica Neue"/>
              </a:rPr>
              <a:t>Photo by </a:t>
            </a:r>
            <a:r>
              <a:rPr lang="it" sz="800" u="sng">
                <a:solidFill>
                  <a:srgbClr val="767676"/>
                </a:solidFill>
                <a:highlight>
                  <a:srgbClr val="F5F5F5"/>
                </a:highlight>
                <a:latin typeface="Helvetica Neue"/>
                <a:ea typeface="Helvetica Neue"/>
                <a:cs typeface="Helvetica Neue"/>
                <a:sym typeface="Helvetica Neue"/>
                <a:hlinkClick r:id="rId3">
                  <a:extLst>
                    <a:ext uri="{A12FA001-AC4F-418D-AE19-62706E023703}">
                      <ahyp:hlinkClr val="tx"/>
                    </a:ext>
                  </a:extLst>
                </a:hlinkClick>
              </a:rPr>
              <a:t>Markus Spiske</a:t>
            </a:r>
            <a:r>
              <a:rPr lang="it" sz="800">
                <a:solidFill>
                  <a:srgbClr val="111111"/>
                </a:solidFill>
                <a:highlight>
                  <a:srgbClr val="F5F5F5"/>
                </a:highlight>
                <a:latin typeface="Helvetica Neue"/>
                <a:ea typeface="Helvetica Neue"/>
                <a:cs typeface="Helvetica Neue"/>
                <a:sym typeface="Helvetica Neue"/>
              </a:rPr>
              <a:t> on </a:t>
            </a:r>
            <a:r>
              <a:rPr lang="it" sz="800" u="sng">
                <a:solidFill>
                  <a:srgbClr val="767676"/>
                </a:solidFill>
                <a:highlight>
                  <a:srgbClr val="F5F5F5"/>
                </a:highlight>
                <a:latin typeface="Helvetica Neue"/>
                <a:ea typeface="Helvetica Neue"/>
                <a:cs typeface="Helvetica Neue"/>
                <a:sym typeface="Helvetica Neue"/>
                <a:hlinkClick r:id="rId4">
                  <a:extLst>
                    <a:ext uri="{A12FA001-AC4F-418D-AE19-62706E023703}">
                      <ahyp:hlinkClr val="tx"/>
                    </a:ext>
                  </a:extLst>
                </a:hlinkClick>
              </a:rPr>
              <a:t>Unsplash</a:t>
            </a:r>
            <a:endParaRPr sz="800">
              <a:latin typeface="Lato"/>
              <a:ea typeface="Lato"/>
              <a:cs typeface="Lato"/>
              <a:sym typeface="Lato"/>
            </a:endParaRPr>
          </a:p>
        </p:txBody>
      </p:sp>
      <p:pic>
        <p:nvPicPr>
          <p:cNvPr id="857" name="Google Shape;857;p111"/>
          <p:cNvPicPr preferRelativeResize="0"/>
          <p:nvPr/>
        </p:nvPicPr>
        <p:blipFill>
          <a:blip r:embed="rId5">
            <a:alphaModFix/>
          </a:blip>
          <a:stretch>
            <a:fillRect/>
          </a:stretch>
        </p:blipFill>
        <p:spPr>
          <a:xfrm>
            <a:off x="4487600" y="1119775"/>
            <a:ext cx="4527601" cy="3017664"/>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1" name="Shape 861"/>
        <p:cNvGrpSpPr/>
        <p:nvPr/>
      </p:nvGrpSpPr>
      <p:grpSpPr>
        <a:xfrm>
          <a:off x="0" y="0"/>
          <a:ext cx="0" cy="0"/>
          <a:chOff x="0" y="0"/>
          <a:chExt cx="0" cy="0"/>
        </a:xfrm>
      </p:grpSpPr>
      <p:sp>
        <p:nvSpPr>
          <p:cNvPr id="862" name="Google Shape;862;p112"/>
          <p:cNvSpPr txBox="1"/>
          <p:nvPr>
            <p:ph type="title"/>
          </p:nvPr>
        </p:nvSpPr>
        <p:spPr>
          <a:xfrm>
            <a:off x="251520" y="483518"/>
            <a:ext cx="8640900" cy="579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it"/>
              <a:t>I benefici del Research Data Management</a:t>
            </a:r>
            <a:endParaRPr/>
          </a:p>
        </p:txBody>
      </p:sp>
      <p:sp>
        <p:nvSpPr>
          <p:cNvPr id="863" name="Google Shape;863;p112"/>
          <p:cNvSpPr txBox="1"/>
          <p:nvPr/>
        </p:nvSpPr>
        <p:spPr>
          <a:xfrm>
            <a:off x="274325" y="2125975"/>
            <a:ext cx="25890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a:latin typeface="Lato"/>
                <a:ea typeface="Lato"/>
                <a:cs typeface="Lato"/>
                <a:sym typeface="Lato"/>
              </a:rPr>
              <a:t>-Maggiore visibilità e opportunità di impatto</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rPr lang="it">
                <a:latin typeface="Lato"/>
                <a:ea typeface="Lato"/>
                <a:cs typeface="Lato"/>
                <a:sym typeface="Lato"/>
              </a:rPr>
              <a:t>- </a:t>
            </a:r>
            <a:r>
              <a:rPr lang="it">
                <a:latin typeface="Lato"/>
                <a:ea typeface="Lato"/>
                <a:cs typeface="Lato"/>
                <a:sym typeface="Lato"/>
              </a:rPr>
              <a:t>Opportunità di nuove collaborazioni</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rPr lang="it">
                <a:latin typeface="Lato"/>
                <a:ea typeface="Lato"/>
                <a:cs typeface="Lato"/>
                <a:sym typeface="Lato"/>
              </a:rPr>
              <a:t>-Minori rischi di non conformità(aspetti legali,  etici, policy istituzionali e degli enti finanziatori)</a:t>
            </a:r>
            <a:endParaRPr>
              <a:latin typeface="Lato"/>
              <a:ea typeface="Lato"/>
              <a:cs typeface="Lato"/>
              <a:sym typeface="Lato"/>
            </a:endParaRPr>
          </a:p>
        </p:txBody>
      </p:sp>
      <p:sp>
        <p:nvSpPr>
          <p:cNvPr id="864" name="Google Shape;864;p112"/>
          <p:cNvSpPr txBox="1"/>
          <p:nvPr/>
        </p:nvSpPr>
        <p:spPr>
          <a:xfrm>
            <a:off x="3017525" y="2125975"/>
            <a:ext cx="2794500" cy="255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a:latin typeface="Lato"/>
                <a:ea typeface="Lato"/>
                <a:cs typeface="Lato"/>
                <a:sym typeface="Lato"/>
              </a:rPr>
              <a:t>-Facilità la rintracciabilità dei dati e il loro riuso</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rPr lang="it">
                <a:latin typeface="Lato"/>
                <a:ea typeface="Lato"/>
                <a:cs typeface="Lato"/>
                <a:sym typeface="Lato"/>
              </a:rPr>
              <a:t>-Rende possibile nuove ricerche e nuovi approfondimenti attraverso gli stessi dati</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rPr lang="it">
                <a:latin typeface="Lato"/>
                <a:ea typeface="Lato"/>
                <a:cs typeface="Lato"/>
                <a:sym typeface="Lato"/>
              </a:rPr>
              <a:t>-Protezione dei dati </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rPr lang="it">
                <a:latin typeface="Lato"/>
                <a:ea typeface="Lato"/>
                <a:cs typeface="Lato"/>
                <a:sym typeface="Lato"/>
              </a:rPr>
              <a:t>-Supporto all’integrità della ricerca e alla riproducibilità</a:t>
            </a:r>
            <a:endParaRPr>
              <a:latin typeface="Lato"/>
              <a:ea typeface="Lato"/>
              <a:cs typeface="Lato"/>
              <a:sym typeface="Lato"/>
            </a:endParaRPr>
          </a:p>
        </p:txBody>
      </p:sp>
      <p:sp>
        <p:nvSpPr>
          <p:cNvPr id="865" name="Google Shape;865;p112"/>
          <p:cNvSpPr txBox="1"/>
          <p:nvPr/>
        </p:nvSpPr>
        <p:spPr>
          <a:xfrm>
            <a:off x="394325" y="1434475"/>
            <a:ext cx="1937400" cy="400200"/>
          </a:xfrm>
          <a:prstGeom prst="rect">
            <a:avLst/>
          </a:prstGeom>
          <a:solidFill>
            <a:srgbClr val="F8E71C"/>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
                <a:latin typeface="Lato"/>
                <a:ea typeface="Lato"/>
                <a:cs typeface="Lato"/>
                <a:sym typeface="Lato"/>
              </a:rPr>
              <a:t>Per i ricercatori</a:t>
            </a:r>
            <a:endParaRPr b="1">
              <a:latin typeface="Lato"/>
              <a:ea typeface="Lato"/>
              <a:cs typeface="Lato"/>
              <a:sym typeface="Lato"/>
            </a:endParaRPr>
          </a:p>
        </p:txBody>
      </p:sp>
      <p:sp>
        <p:nvSpPr>
          <p:cNvPr id="866" name="Google Shape;866;p112"/>
          <p:cNvSpPr txBox="1"/>
          <p:nvPr/>
        </p:nvSpPr>
        <p:spPr>
          <a:xfrm>
            <a:off x="3061325" y="1434475"/>
            <a:ext cx="1937400" cy="400200"/>
          </a:xfrm>
          <a:prstGeom prst="rect">
            <a:avLst/>
          </a:prstGeom>
          <a:solidFill>
            <a:srgbClr val="F8E71C"/>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
                <a:latin typeface="Lato"/>
                <a:ea typeface="Lato"/>
                <a:cs typeface="Lato"/>
                <a:sym typeface="Lato"/>
              </a:rPr>
              <a:t>Per la scienza</a:t>
            </a:r>
            <a:endParaRPr b="1">
              <a:latin typeface="Lato"/>
              <a:ea typeface="Lato"/>
              <a:cs typeface="Lato"/>
              <a:sym typeface="Lato"/>
            </a:endParaRPr>
          </a:p>
        </p:txBody>
      </p:sp>
      <p:sp>
        <p:nvSpPr>
          <p:cNvPr id="867" name="Google Shape;867;p112"/>
          <p:cNvSpPr txBox="1"/>
          <p:nvPr/>
        </p:nvSpPr>
        <p:spPr>
          <a:xfrm>
            <a:off x="5989325" y="2125975"/>
            <a:ext cx="2794500" cy="277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a:latin typeface="Lato"/>
                <a:ea typeface="Lato"/>
                <a:cs typeface="Lato"/>
                <a:sym typeface="Lato"/>
              </a:rPr>
              <a:t>-Efficienza nell’uso delle risorse pubbliche</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rPr lang="it">
                <a:latin typeface="Lato"/>
                <a:ea typeface="Lato"/>
                <a:cs typeface="Lato"/>
                <a:sym typeface="Lato"/>
              </a:rPr>
              <a:t>-Migliore qualità dei dati a supporto di migliori processi di decision-making</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rPr lang="it">
                <a:latin typeface="Lato"/>
                <a:ea typeface="Lato"/>
                <a:cs typeface="Lato"/>
                <a:sym typeface="Lato"/>
              </a:rPr>
              <a:t>-Opportunità per la citizen science</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rPr lang="it">
                <a:latin typeface="Lato"/>
                <a:ea typeface="Lato"/>
                <a:cs typeface="Lato"/>
                <a:sym typeface="Lato"/>
              </a:rPr>
              <a:t>-Maggiore trasparenza e fiducia nella scienza</a:t>
            </a:r>
            <a:endParaRPr>
              <a:latin typeface="Lato"/>
              <a:ea typeface="Lato"/>
              <a:cs typeface="Lato"/>
              <a:sym typeface="Lato"/>
            </a:endParaRPr>
          </a:p>
        </p:txBody>
      </p:sp>
      <p:sp>
        <p:nvSpPr>
          <p:cNvPr id="868" name="Google Shape;868;p112"/>
          <p:cNvSpPr txBox="1"/>
          <p:nvPr/>
        </p:nvSpPr>
        <p:spPr>
          <a:xfrm>
            <a:off x="6109325" y="1434475"/>
            <a:ext cx="1937400" cy="400200"/>
          </a:xfrm>
          <a:prstGeom prst="rect">
            <a:avLst/>
          </a:prstGeom>
          <a:solidFill>
            <a:srgbClr val="F8E71C"/>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
                <a:latin typeface="Lato"/>
                <a:ea typeface="Lato"/>
                <a:cs typeface="Lato"/>
                <a:sym typeface="Lato"/>
              </a:rPr>
              <a:t>Per la società</a:t>
            </a:r>
            <a:endParaRPr b="1">
              <a:latin typeface="Lato"/>
              <a:ea typeface="Lato"/>
              <a:cs typeface="Lato"/>
              <a:sym typeface="Lato"/>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3" name="Shape 873"/>
        <p:cNvGrpSpPr/>
        <p:nvPr/>
      </p:nvGrpSpPr>
      <p:grpSpPr>
        <a:xfrm>
          <a:off x="0" y="0"/>
          <a:ext cx="0" cy="0"/>
          <a:chOff x="0" y="0"/>
          <a:chExt cx="0" cy="0"/>
        </a:xfrm>
      </p:grpSpPr>
      <p:sp>
        <p:nvSpPr>
          <p:cNvPr id="874" name="Google Shape;874;p113"/>
          <p:cNvSpPr txBox="1"/>
          <p:nvPr>
            <p:ph idx="4294967295" type="body"/>
          </p:nvPr>
        </p:nvSpPr>
        <p:spPr>
          <a:xfrm>
            <a:off x="813000" y="1059516"/>
            <a:ext cx="7518000" cy="2395200"/>
          </a:xfrm>
          <a:prstGeom prst="rect">
            <a:avLst/>
          </a:prstGeom>
          <a:noFill/>
          <a:ln>
            <a:noFill/>
          </a:ln>
        </p:spPr>
        <p:txBody>
          <a:bodyPr anchorCtr="0" anchor="ctr" bIns="0" lIns="0" spcFirstLastPara="1" rIns="0" wrap="square" tIns="0">
            <a:normAutofit fontScale="92500" lnSpcReduction="10000"/>
          </a:bodyPr>
          <a:lstStyle/>
          <a:p>
            <a:pPr indent="0" lvl="0" marL="0" rtl="0" algn="ctr">
              <a:lnSpc>
                <a:spcPct val="100000"/>
              </a:lnSpc>
              <a:spcBef>
                <a:spcPts val="0"/>
              </a:spcBef>
              <a:spcAft>
                <a:spcPts val="0"/>
              </a:spcAft>
              <a:buClr>
                <a:schemeClr val="lt1"/>
              </a:buClr>
              <a:buSzPct val="79069"/>
              <a:buFont typeface="Helvetica Neue"/>
              <a:buNone/>
            </a:pPr>
            <a:r>
              <a:rPr b="1" lang="it" sz="4300" u="sng"/>
              <a:t>Research Data Management</a:t>
            </a:r>
            <a:r>
              <a:rPr lang="it" sz="4300"/>
              <a:t> is simply the effective handling of information that is created in the course of research.</a:t>
            </a:r>
            <a:endParaRPr sz="4300"/>
          </a:p>
        </p:txBody>
      </p:sp>
      <p:sp>
        <p:nvSpPr>
          <p:cNvPr id="875" name="Google Shape;875;p113"/>
          <p:cNvSpPr txBox="1"/>
          <p:nvPr>
            <p:ph idx="4294967295" type="body"/>
          </p:nvPr>
        </p:nvSpPr>
        <p:spPr>
          <a:xfrm>
            <a:off x="813008" y="4317002"/>
            <a:ext cx="4656900" cy="528600"/>
          </a:xfrm>
          <a:prstGeom prst="rect">
            <a:avLst/>
          </a:prstGeom>
          <a:noFill/>
          <a:ln>
            <a:noFill/>
          </a:ln>
        </p:spPr>
        <p:txBody>
          <a:bodyPr anchorCtr="0" anchor="t" bIns="0" lIns="0" spcFirstLastPara="1" rIns="0" wrap="square" tIns="101250">
            <a:noAutofit/>
          </a:bodyPr>
          <a:lstStyle/>
          <a:p>
            <a:pPr indent="0" lvl="0" marL="0" rtl="0" algn="l">
              <a:lnSpc>
                <a:spcPct val="100000"/>
              </a:lnSpc>
              <a:spcBef>
                <a:spcPts val="0"/>
              </a:spcBef>
              <a:spcAft>
                <a:spcPts val="0"/>
              </a:spcAft>
              <a:buClr>
                <a:srgbClr val="FEFFFF"/>
              </a:buClr>
              <a:buSzPts val="700"/>
              <a:buFont typeface="Helvetica Neue Light"/>
              <a:buNone/>
            </a:pPr>
            <a:r>
              <a:rPr lang="it" sz="900" u="sng">
                <a:solidFill>
                  <a:schemeClr val="accent6"/>
                </a:solidFill>
                <a:hlinkClick r:id="rId3">
                  <a:extLst>
                    <a:ext uri="{A12FA001-AC4F-418D-AE19-62706E023703}">
                      <ahyp:hlinkClr val="tx"/>
                    </a:ext>
                  </a:extLst>
                </a:hlinkClick>
              </a:rPr>
              <a:t>How and why you should manage your research data: a guide for researchers</a:t>
            </a:r>
            <a:endParaRPr sz="900" u="sng">
              <a:solidFill>
                <a:schemeClr val="accent6"/>
              </a:solidFill>
              <a:hlinkClick r:id="rId4">
                <a:extLst>
                  <a:ext uri="{A12FA001-AC4F-418D-AE19-62706E023703}">
                    <ahyp:hlinkClr val="tx"/>
                  </a:ext>
                </a:extLst>
              </a:hlinkClick>
            </a:endParaRPr>
          </a:p>
          <a:p>
            <a:pPr indent="0" lvl="0" marL="0" rtl="0" algn="l">
              <a:lnSpc>
                <a:spcPct val="100000"/>
              </a:lnSpc>
              <a:spcBef>
                <a:spcPts val="200"/>
              </a:spcBef>
              <a:spcAft>
                <a:spcPts val="0"/>
              </a:spcAft>
              <a:buClr>
                <a:srgbClr val="FEFFFF"/>
              </a:buClr>
              <a:buSzPts val="700"/>
              <a:buFont typeface="Helvetica Neue Light"/>
              <a:buNone/>
            </a:pPr>
            <a:r>
              <a:rPr lang="it" sz="900" u="sng">
                <a:solidFill>
                  <a:schemeClr val="accent6"/>
                </a:solidFill>
                <a:hlinkClick r:id="rId5">
                  <a:extLst>
                    <a:ext uri="{A12FA001-AC4F-418D-AE19-62706E023703}">
                      <ahyp:hlinkClr val="tx"/>
                    </a:ext>
                  </a:extLst>
                </a:hlinkClick>
              </a:rPr>
              <a:t>An introduction to engaging with research data management processes.</a:t>
            </a:r>
            <a:endParaRPr sz="900">
              <a:solidFill>
                <a:schemeClr val="accent6"/>
              </a:solidFill>
            </a:endParaRPr>
          </a:p>
          <a:p>
            <a:pPr indent="0" lvl="0" marL="0" rtl="0" algn="l">
              <a:lnSpc>
                <a:spcPct val="100000"/>
              </a:lnSpc>
              <a:spcBef>
                <a:spcPts val="200"/>
              </a:spcBef>
              <a:spcAft>
                <a:spcPts val="0"/>
              </a:spcAft>
              <a:buClr>
                <a:srgbClr val="FEFFFF"/>
              </a:buClr>
              <a:buSzPts val="700"/>
              <a:buFont typeface="Helvetica Neue Light"/>
              <a:buNone/>
            </a:pPr>
            <a:r>
              <a:rPr lang="it" sz="900" u="sng">
                <a:solidFill>
                  <a:schemeClr val="accent6"/>
                </a:solidFill>
                <a:hlinkClick r:id="rId6">
                  <a:extLst>
                    <a:ext uri="{A12FA001-AC4F-418D-AE19-62706E023703}">
                      <ahyp:hlinkClr val="tx"/>
                    </a:ext>
                  </a:extLst>
                </a:hlinkClick>
              </a:rPr>
              <a:t>Caroline Ingram</a:t>
            </a:r>
            <a:r>
              <a:rPr lang="it" sz="900">
                <a:solidFill>
                  <a:schemeClr val="accent6"/>
                </a:solidFill>
              </a:rPr>
              <a:t>, JISC Guides</a:t>
            </a:r>
            <a:endParaRPr sz="900">
              <a:solidFill>
                <a:schemeClr val="accent6"/>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9" name="Shape 879"/>
        <p:cNvGrpSpPr/>
        <p:nvPr/>
      </p:nvGrpSpPr>
      <p:grpSpPr>
        <a:xfrm>
          <a:off x="0" y="0"/>
          <a:ext cx="0" cy="0"/>
          <a:chOff x="0" y="0"/>
          <a:chExt cx="0" cy="0"/>
        </a:xfrm>
      </p:grpSpPr>
      <p:sp>
        <p:nvSpPr>
          <p:cNvPr id="880" name="Google Shape;880;p114"/>
          <p:cNvSpPr txBox="1"/>
          <p:nvPr/>
        </p:nvSpPr>
        <p:spPr>
          <a:xfrm>
            <a:off x="278625" y="279325"/>
            <a:ext cx="7346100" cy="38790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None/>
            </a:pPr>
            <a:r>
              <a:rPr lang="it" sz="3600">
                <a:solidFill>
                  <a:schemeClr val="dk2"/>
                </a:solidFill>
                <a:latin typeface="Playfair Display"/>
                <a:ea typeface="Playfair Display"/>
                <a:cs typeface="Playfair Display"/>
                <a:sym typeface="Playfair Display"/>
              </a:rPr>
              <a:t>“</a:t>
            </a:r>
            <a:r>
              <a:rPr lang="it" sz="2400">
                <a:solidFill>
                  <a:schemeClr val="dk2"/>
                </a:solidFill>
                <a:latin typeface="Playfair Display"/>
                <a:ea typeface="Playfair Display"/>
                <a:cs typeface="Playfair Display"/>
                <a:sym typeface="Playfair Display"/>
              </a:rPr>
              <a:t>Research data management (RDM) is the </a:t>
            </a:r>
            <a:r>
              <a:rPr lang="it" sz="2400">
                <a:solidFill>
                  <a:schemeClr val="dk2"/>
                </a:solidFill>
                <a:highlight>
                  <a:schemeClr val="dk1"/>
                </a:highlight>
                <a:latin typeface="Playfair Display"/>
                <a:ea typeface="Playfair Display"/>
                <a:cs typeface="Playfair Display"/>
                <a:sym typeface="Playfair Display"/>
              </a:rPr>
              <a:t>careful handling and organization</a:t>
            </a:r>
            <a:r>
              <a:rPr lang="it" sz="2400">
                <a:solidFill>
                  <a:schemeClr val="dk2"/>
                </a:solidFill>
                <a:latin typeface="Playfair Display"/>
                <a:ea typeface="Playfair Display"/>
                <a:cs typeface="Playfair Display"/>
                <a:sym typeface="Playfair Display"/>
              </a:rPr>
              <a:t> of research data during the entire research cycle, with the aim of making the research process as </a:t>
            </a:r>
            <a:r>
              <a:rPr lang="it" sz="2400">
                <a:solidFill>
                  <a:schemeClr val="dk2"/>
                </a:solidFill>
                <a:highlight>
                  <a:schemeClr val="dk1"/>
                </a:highlight>
                <a:latin typeface="Playfair Display"/>
                <a:ea typeface="Playfair Display"/>
                <a:cs typeface="Playfair Display"/>
                <a:sym typeface="Playfair Display"/>
              </a:rPr>
              <a:t>efficient</a:t>
            </a:r>
            <a:r>
              <a:rPr lang="it" sz="2400">
                <a:solidFill>
                  <a:schemeClr val="dk2"/>
                </a:solidFill>
                <a:latin typeface="Playfair Display"/>
                <a:ea typeface="Playfair Display"/>
                <a:cs typeface="Playfair Display"/>
                <a:sym typeface="Playfair Display"/>
              </a:rPr>
              <a:t> as possible and to facilitate cooperation with others. More specifically, RDM helps to </a:t>
            </a:r>
            <a:r>
              <a:rPr lang="it" sz="2400">
                <a:solidFill>
                  <a:schemeClr val="dk2"/>
                </a:solidFill>
                <a:highlight>
                  <a:schemeClr val="dk1"/>
                </a:highlight>
                <a:latin typeface="Playfair Display"/>
                <a:ea typeface="Playfair Display"/>
                <a:cs typeface="Playfair Display"/>
                <a:sym typeface="Playfair Display"/>
              </a:rPr>
              <a:t>protect data</a:t>
            </a:r>
            <a:r>
              <a:rPr lang="it" sz="2400">
                <a:solidFill>
                  <a:schemeClr val="dk2"/>
                </a:solidFill>
                <a:latin typeface="Playfair Display"/>
                <a:ea typeface="Playfair Display"/>
                <a:cs typeface="Playfair Display"/>
                <a:sym typeface="Playfair Display"/>
              </a:rPr>
              <a:t>, it facilitates in </a:t>
            </a:r>
            <a:r>
              <a:rPr lang="it" sz="2400">
                <a:solidFill>
                  <a:schemeClr val="dk2"/>
                </a:solidFill>
                <a:highlight>
                  <a:schemeClr val="dk1"/>
                </a:highlight>
                <a:latin typeface="Playfair Display"/>
                <a:ea typeface="Playfair Display"/>
                <a:cs typeface="Playfair Display"/>
                <a:sym typeface="Playfair Display"/>
              </a:rPr>
              <a:t>sharing</a:t>
            </a:r>
            <a:r>
              <a:rPr lang="it" sz="2400">
                <a:solidFill>
                  <a:schemeClr val="dk2"/>
                </a:solidFill>
                <a:latin typeface="Playfair Display"/>
                <a:ea typeface="Playfair Display"/>
                <a:cs typeface="Playfair Display"/>
                <a:sym typeface="Playfair Display"/>
              </a:rPr>
              <a:t> the data with others and it ensures that research data is findable, accessible and (re)usable </a:t>
            </a:r>
            <a:endParaRPr sz="2400">
              <a:solidFill>
                <a:schemeClr val="dk2"/>
              </a:solidFill>
              <a:latin typeface="Playfair Display"/>
              <a:ea typeface="Playfair Display"/>
              <a:cs typeface="Playfair Display"/>
              <a:sym typeface="Playfair Display"/>
            </a:endParaRPr>
          </a:p>
          <a:p>
            <a:pPr indent="0" lvl="0" marL="0" marR="0" rtl="0" algn="l">
              <a:lnSpc>
                <a:spcPct val="100000"/>
              </a:lnSpc>
              <a:spcBef>
                <a:spcPts val="0"/>
              </a:spcBef>
              <a:spcAft>
                <a:spcPts val="0"/>
              </a:spcAft>
              <a:buNone/>
            </a:pPr>
            <a:r>
              <a:rPr lang="it" sz="3600">
                <a:solidFill>
                  <a:schemeClr val="dk2"/>
                </a:solidFill>
                <a:latin typeface="Playfair Display"/>
                <a:ea typeface="Playfair Display"/>
                <a:cs typeface="Playfair Display"/>
                <a:sym typeface="Playfair Display"/>
              </a:rPr>
              <a:t>”</a:t>
            </a:r>
            <a:endParaRPr sz="3600">
              <a:solidFill>
                <a:schemeClr val="dk2"/>
              </a:solidFill>
              <a:latin typeface="Playfair Display"/>
              <a:ea typeface="Playfair Display"/>
              <a:cs typeface="Playfair Display"/>
              <a:sym typeface="Playfair Display"/>
            </a:endParaRPr>
          </a:p>
        </p:txBody>
      </p:sp>
      <p:sp>
        <p:nvSpPr>
          <p:cNvPr id="881" name="Google Shape;881;p114"/>
          <p:cNvSpPr txBox="1"/>
          <p:nvPr/>
        </p:nvSpPr>
        <p:spPr>
          <a:xfrm>
            <a:off x="4117950" y="5982875"/>
            <a:ext cx="7346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Playfair Display"/>
              <a:ea typeface="Playfair Display"/>
              <a:cs typeface="Playfair Display"/>
              <a:sym typeface="Playfair Display"/>
            </a:endParaRPr>
          </a:p>
        </p:txBody>
      </p:sp>
      <p:sp>
        <p:nvSpPr>
          <p:cNvPr id="882" name="Google Shape;882;p114"/>
          <p:cNvSpPr txBox="1"/>
          <p:nvPr/>
        </p:nvSpPr>
        <p:spPr>
          <a:xfrm>
            <a:off x="2773850" y="4151525"/>
            <a:ext cx="73479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2"/>
              </a:buClr>
              <a:buSzPts val="1100"/>
              <a:buFont typeface="Arial"/>
              <a:buNone/>
            </a:pPr>
            <a:r>
              <a:t/>
            </a:r>
            <a:endParaRPr>
              <a:latin typeface="Playfair Display"/>
              <a:ea typeface="Playfair Display"/>
              <a:cs typeface="Playfair Display"/>
              <a:sym typeface="Playfair Display"/>
            </a:endParaRPr>
          </a:p>
        </p:txBody>
      </p:sp>
      <p:sp>
        <p:nvSpPr>
          <p:cNvPr id="883" name="Google Shape;883;p114"/>
          <p:cNvSpPr txBox="1"/>
          <p:nvPr/>
        </p:nvSpPr>
        <p:spPr>
          <a:xfrm>
            <a:off x="389300" y="4199750"/>
            <a:ext cx="6795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chemeClr val="accent6"/>
                </a:solidFill>
                <a:latin typeface="Merriweather"/>
                <a:ea typeface="Merriweather"/>
                <a:cs typeface="Merriweather"/>
                <a:sym typeface="Merriweather"/>
              </a:rPr>
              <a:t>Smits, D.A.B. and Teperek, M., 2020. Research Data Management for Master’s Students: From Awareness to Action. </a:t>
            </a:r>
            <a:r>
              <a:rPr i="1" lang="it" sz="1200">
                <a:solidFill>
                  <a:schemeClr val="accent6"/>
                </a:solidFill>
                <a:latin typeface="Merriweather"/>
                <a:ea typeface="Merriweather"/>
                <a:cs typeface="Merriweather"/>
                <a:sym typeface="Merriweather"/>
              </a:rPr>
              <a:t>Data Science Journal</a:t>
            </a:r>
            <a:r>
              <a:rPr lang="it" sz="1200">
                <a:solidFill>
                  <a:schemeClr val="accent6"/>
                </a:solidFill>
                <a:latin typeface="Merriweather"/>
                <a:ea typeface="Merriweather"/>
                <a:cs typeface="Merriweather"/>
                <a:sym typeface="Merriweather"/>
              </a:rPr>
              <a:t>, 19(1), p.30. DOI: </a:t>
            </a:r>
            <a:r>
              <a:rPr lang="it" sz="1200">
                <a:solidFill>
                  <a:schemeClr val="accent6"/>
                </a:solidFill>
                <a:uFill>
                  <a:noFill/>
                </a:uFill>
                <a:latin typeface="Merriweather"/>
                <a:ea typeface="Merriweather"/>
                <a:cs typeface="Merriweather"/>
                <a:sym typeface="Merriweather"/>
                <a:hlinkClick r:id="rId3">
                  <a:extLst>
                    <a:ext uri="{A12FA001-AC4F-418D-AE19-62706E023703}">
                      <ahyp:hlinkClr val="tx"/>
                    </a:ext>
                  </a:extLst>
                </a:hlinkClick>
              </a:rPr>
              <a:t>http://doi.org/10.5334/dsj-2020-030</a:t>
            </a:r>
            <a:endParaRPr>
              <a:solidFill>
                <a:schemeClr val="accent6"/>
              </a:solidFill>
              <a:latin typeface="Source Code Pro"/>
              <a:ea typeface="Source Code Pro"/>
              <a:cs typeface="Source Code Pro"/>
              <a:sym typeface="Source Code Pro"/>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8" name="Shape 888"/>
        <p:cNvGrpSpPr/>
        <p:nvPr/>
      </p:nvGrpSpPr>
      <p:grpSpPr>
        <a:xfrm>
          <a:off x="0" y="0"/>
          <a:ext cx="0" cy="0"/>
          <a:chOff x="0" y="0"/>
          <a:chExt cx="0" cy="0"/>
        </a:xfrm>
      </p:grpSpPr>
      <p:sp>
        <p:nvSpPr>
          <p:cNvPr id="889" name="Google Shape;889;p115"/>
          <p:cNvSpPr txBox="1"/>
          <p:nvPr>
            <p:ph idx="4294967295" type="body"/>
          </p:nvPr>
        </p:nvSpPr>
        <p:spPr>
          <a:xfrm>
            <a:off x="625825" y="1309625"/>
            <a:ext cx="4923000" cy="3509400"/>
          </a:xfrm>
          <a:prstGeom prst="rect">
            <a:avLst/>
          </a:prstGeom>
        </p:spPr>
        <p:txBody>
          <a:bodyPr anchorCtr="0" anchor="t" bIns="91425" lIns="91425" spcFirstLastPara="1" rIns="91425" wrap="square" tIns="91425">
            <a:normAutofit fontScale="32500"/>
          </a:bodyPr>
          <a:lstStyle/>
          <a:p>
            <a:pPr indent="0" lvl="0" marL="0" rtl="0" algn="l">
              <a:lnSpc>
                <a:spcPct val="115000"/>
              </a:lnSpc>
              <a:spcBef>
                <a:spcPts val="1000"/>
              </a:spcBef>
              <a:spcAft>
                <a:spcPts val="0"/>
              </a:spcAft>
              <a:buClr>
                <a:schemeClr val="dk1"/>
              </a:buClr>
              <a:buSzPct val="26829"/>
              <a:buFont typeface="Arial"/>
              <a:buNone/>
            </a:pPr>
            <a:r>
              <a:rPr lang="it" sz="4100">
                <a:latin typeface="Arial"/>
                <a:ea typeface="Arial"/>
                <a:cs typeface="Arial"/>
                <a:sym typeface="Arial"/>
              </a:rPr>
              <a:t>Per non perderli</a:t>
            </a:r>
            <a:endParaRPr sz="4100">
              <a:latin typeface="Arial"/>
              <a:ea typeface="Arial"/>
              <a:cs typeface="Arial"/>
              <a:sym typeface="Arial"/>
            </a:endParaRPr>
          </a:p>
          <a:p>
            <a:pPr indent="0" lvl="0" marL="0" rtl="0" algn="l">
              <a:lnSpc>
                <a:spcPct val="115000"/>
              </a:lnSpc>
              <a:spcBef>
                <a:spcPts val="1200"/>
              </a:spcBef>
              <a:spcAft>
                <a:spcPts val="0"/>
              </a:spcAft>
              <a:buClr>
                <a:schemeClr val="dk1"/>
              </a:buClr>
              <a:buSzPct val="26829"/>
              <a:buFont typeface="Arial"/>
              <a:buNone/>
            </a:pPr>
            <a:r>
              <a:rPr lang="it" sz="4100">
                <a:latin typeface="Arial"/>
                <a:ea typeface="Arial"/>
                <a:cs typeface="Arial"/>
                <a:sym typeface="Arial"/>
              </a:rPr>
              <a:t>Organizzare i tuoi dati serve a lavorare meglio e con maggiore efficienza</a:t>
            </a:r>
            <a:endParaRPr sz="4100">
              <a:latin typeface="Arial"/>
              <a:ea typeface="Arial"/>
              <a:cs typeface="Arial"/>
              <a:sym typeface="Arial"/>
            </a:endParaRPr>
          </a:p>
          <a:p>
            <a:pPr indent="0" lvl="0" marL="0" rtl="0" algn="l">
              <a:lnSpc>
                <a:spcPct val="115000"/>
              </a:lnSpc>
              <a:spcBef>
                <a:spcPts val="1200"/>
              </a:spcBef>
              <a:spcAft>
                <a:spcPts val="0"/>
              </a:spcAft>
              <a:buClr>
                <a:schemeClr val="dk1"/>
              </a:buClr>
              <a:buSzPct val="26829"/>
              <a:buFont typeface="Arial"/>
              <a:buNone/>
            </a:pPr>
            <a:r>
              <a:rPr lang="it" sz="4100">
                <a:latin typeface="Arial"/>
                <a:ea typeface="Arial"/>
                <a:cs typeface="Arial"/>
                <a:sym typeface="Arial"/>
              </a:rPr>
              <a:t>Alcuni dati sono </a:t>
            </a:r>
            <a:r>
              <a:rPr b="1" lang="it" sz="4100">
                <a:latin typeface="Arial"/>
                <a:ea typeface="Arial"/>
                <a:cs typeface="Arial"/>
                <a:sym typeface="Arial"/>
              </a:rPr>
              <a:t>unici e irriproducibili</a:t>
            </a:r>
            <a:r>
              <a:rPr lang="it" sz="4100">
                <a:latin typeface="Arial"/>
                <a:ea typeface="Arial"/>
                <a:cs typeface="Arial"/>
                <a:sym typeface="Arial"/>
              </a:rPr>
              <a:t> (per esempio rilevazioni metereologiche, dati da osservazioni sul campo ecc) e a maggior ragione bisogna trattarli in modo molto accurato</a:t>
            </a:r>
            <a:endParaRPr sz="4100">
              <a:latin typeface="Arial"/>
              <a:ea typeface="Arial"/>
              <a:cs typeface="Arial"/>
              <a:sym typeface="Arial"/>
            </a:endParaRPr>
          </a:p>
          <a:p>
            <a:pPr indent="0" lvl="0" marL="0" rtl="0" algn="l">
              <a:lnSpc>
                <a:spcPct val="115000"/>
              </a:lnSpc>
              <a:spcBef>
                <a:spcPts val="1200"/>
              </a:spcBef>
              <a:spcAft>
                <a:spcPts val="0"/>
              </a:spcAft>
              <a:buClr>
                <a:schemeClr val="dk1"/>
              </a:buClr>
              <a:buSzPct val="26829"/>
              <a:buFont typeface="Arial"/>
              <a:buNone/>
            </a:pPr>
            <a:r>
              <a:rPr lang="it" sz="4100">
                <a:latin typeface="Arial"/>
                <a:ea typeface="Arial"/>
                <a:cs typeface="Arial"/>
                <a:sym typeface="Arial"/>
              </a:rPr>
              <a:t>Per migliorare l’</a:t>
            </a:r>
            <a:r>
              <a:rPr b="1" lang="it" sz="4100">
                <a:latin typeface="Arial"/>
                <a:ea typeface="Arial"/>
                <a:cs typeface="Arial"/>
                <a:sym typeface="Arial"/>
              </a:rPr>
              <a:t>integrità della ricerca</a:t>
            </a:r>
            <a:r>
              <a:rPr lang="it" sz="4100">
                <a:latin typeface="Arial"/>
                <a:ea typeface="Arial"/>
                <a:cs typeface="Arial"/>
                <a:sym typeface="Arial"/>
              </a:rPr>
              <a:t> </a:t>
            </a:r>
            <a:endParaRPr sz="4100">
              <a:latin typeface="Arial"/>
              <a:ea typeface="Arial"/>
              <a:cs typeface="Arial"/>
              <a:sym typeface="Arial"/>
            </a:endParaRPr>
          </a:p>
          <a:p>
            <a:pPr indent="0" lvl="0" marL="0" rtl="0" algn="l">
              <a:lnSpc>
                <a:spcPct val="115000"/>
              </a:lnSpc>
              <a:spcBef>
                <a:spcPts val="1200"/>
              </a:spcBef>
              <a:spcAft>
                <a:spcPts val="0"/>
              </a:spcAft>
              <a:buClr>
                <a:schemeClr val="dk1"/>
              </a:buClr>
              <a:buSzPct val="26829"/>
              <a:buFont typeface="Arial"/>
              <a:buNone/>
            </a:pPr>
            <a:r>
              <a:rPr lang="it" sz="4100">
                <a:latin typeface="Arial"/>
                <a:ea typeface="Arial"/>
                <a:cs typeface="Arial"/>
                <a:sym typeface="Arial"/>
              </a:rPr>
              <a:t>Per consentire processi di </a:t>
            </a:r>
            <a:r>
              <a:rPr b="1" lang="it" sz="4100">
                <a:latin typeface="Arial"/>
                <a:ea typeface="Arial"/>
                <a:cs typeface="Arial"/>
                <a:sym typeface="Arial"/>
              </a:rPr>
              <a:t>validazione e controllo</a:t>
            </a:r>
            <a:endParaRPr b="1" sz="4100">
              <a:latin typeface="Arial"/>
              <a:ea typeface="Arial"/>
              <a:cs typeface="Arial"/>
              <a:sym typeface="Arial"/>
            </a:endParaRPr>
          </a:p>
          <a:p>
            <a:pPr indent="0" lvl="0" marL="0" rtl="0" algn="l">
              <a:lnSpc>
                <a:spcPct val="115000"/>
              </a:lnSpc>
              <a:spcBef>
                <a:spcPts val="1200"/>
              </a:spcBef>
              <a:spcAft>
                <a:spcPts val="1200"/>
              </a:spcAft>
              <a:buNone/>
            </a:pPr>
            <a:r>
              <a:rPr lang="it" sz="4100">
                <a:latin typeface="Arial"/>
                <a:ea typeface="Arial"/>
                <a:cs typeface="Arial"/>
                <a:sym typeface="Arial"/>
              </a:rPr>
              <a:t>Perché qualcun altro potrebbe riusare quei dati in futuro per altri importanti lavori</a:t>
            </a:r>
            <a:endParaRPr/>
          </a:p>
        </p:txBody>
      </p:sp>
      <p:sp>
        <p:nvSpPr>
          <p:cNvPr id="890" name="Google Shape;890;p1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Perché dovresti prenderti cura dei dati</a:t>
            </a:r>
            <a:r>
              <a:rPr lang="it"/>
              <a:t>?</a:t>
            </a:r>
            <a:endParaRPr/>
          </a:p>
        </p:txBody>
      </p:sp>
      <p:pic>
        <p:nvPicPr>
          <p:cNvPr id="891" name="Google Shape;891;p115"/>
          <p:cNvPicPr preferRelativeResize="0"/>
          <p:nvPr>
            <p:ph idx="2" type="pic"/>
          </p:nvPr>
        </p:nvPicPr>
        <p:blipFill rotWithShape="1">
          <a:blip r:embed="rId3">
            <a:alphaModFix/>
          </a:blip>
          <a:srcRect b="0" l="19955" r="19955" t="0"/>
          <a:stretch/>
        </p:blipFill>
        <p:spPr>
          <a:xfrm>
            <a:off x="5723830" y="1084144"/>
            <a:ext cx="3168599" cy="3509401"/>
          </a:xfrm>
          <a:prstGeom prst="rect">
            <a:avLst/>
          </a:prstGeom>
          <a:noFill/>
          <a:ln>
            <a:noFill/>
          </a:ln>
        </p:spPr>
      </p:pic>
      <p:sp>
        <p:nvSpPr>
          <p:cNvPr id="892" name="Google Shape;892;p115"/>
          <p:cNvSpPr txBox="1"/>
          <p:nvPr/>
        </p:nvSpPr>
        <p:spPr>
          <a:xfrm rot="-5400000">
            <a:off x="7530875" y="2361125"/>
            <a:ext cx="30000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600">
                <a:solidFill>
                  <a:schemeClr val="dk1"/>
                </a:solidFill>
                <a:latin typeface="Calibri"/>
                <a:ea typeface="Calibri"/>
                <a:cs typeface="Calibri"/>
                <a:sym typeface="Calibri"/>
              </a:rPr>
              <a:t>Photo by</a:t>
            </a:r>
            <a:r>
              <a:rPr lang="it" sz="600">
                <a:solidFill>
                  <a:schemeClr val="dk1"/>
                </a:solidFill>
                <a:uFill>
                  <a:noFill/>
                </a:uFill>
                <a:latin typeface="Calibri"/>
                <a:ea typeface="Calibri"/>
                <a:cs typeface="Calibri"/>
                <a:sym typeface="Calibri"/>
                <a:hlinkClick r:id="rId4">
                  <a:extLst>
                    <a:ext uri="{A12FA001-AC4F-418D-AE19-62706E023703}">
                      <ahyp:hlinkClr val="tx"/>
                    </a:ext>
                  </a:extLst>
                </a:hlinkClick>
              </a:rPr>
              <a:t> </a:t>
            </a:r>
            <a:r>
              <a:rPr lang="it" sz="600" u="sng">
                <a:solidFill>
                  <a:schemeClr val="hlink"/>
                </a:solidFill>
                <a:latin typeface="Calibri"/>
                <a:ea typeface="Calibri"/>
                <a:cs typeface="Calibri"/>
                <a:sym typeface="Calibri"/>
                <a:hlinkClick r:id="rId5"/>
              </a:rPr>
              <a:t>Miguel Perales</a:t>
            </a:r>
            <a:r>
              <a:rPr lang="it" sz="600">
                <a:solidFill>
                  <a:schemeClr val="dk1"/>
                </a:solidFill>
                <a:latin typeface="Calibri"/>
                <a:ea typeface="Calibri"/>
                <a:cs typeface="Calibri"/>
                <a:sym typeface="Calibri"/>
              </a:rPr>
              <a:t> on</a:t>
            </a:r>
            <a:r>
              <a:rPr lang="it" sz="600">
                <a:solidFill>
                  <a:schemeClr val="dk1"/>
                </a:solidFill>
                <a:uFill>
                  <a:noFill/>
                </a:uFill>
                <a:latin typeface="Calibri"/>
                <a:ea typeface="Calibri"/>
                <a:cs typeface="Calibri"/>
                <a:sym typeface="Calibri"/>
                <a:hlinkClick r:id="rId6">
                  <a:extLst>
                    <a:ext uri="{A12FA001-AC4F-418D-AE19-62706E023703}">
                      <ahyp:hlinkClr val="tx"/>
                    </a:ext>
                  </a:extLst>
                </a:hlinkClick>
              </a:rPr>
              <a:t> </a:t>
            </a:r>
            <a:r>
              <a:rPr lang="it" sz="600" u="sng">
                <a:solidFill>
                  <a:schemeClr val="hlink"/>
                </a:solidFill>
                <a:latin typeface="Calibri"/>
                <a:ea typeface="Calibri"/>
                <a:cs typeface="Calibri"/>
                <a:sym typeface="Calibri"/>
                <a:hlinkClick r:id="rId7"/>
              </a:rPr>
              <a:t>Unsplash</a:t>
            </a:r>
            <a:endParaRPr sz="600">
              <a:latin typeface="Calibri"/>
              <a:ea typeface="Calibri"/>
              <a:cs typeface="Calibri"/>
              <a:sym typeface="Calibri"/>
            </a:endParaRPr>
          </a:p>
        </p:txBody>
      </p:sp>
      <p:pic>
        <p:nvPicPr>
          <p:cNvPr id="893" name="Google Shape;893;p115"/>
          <p:cNvPicPr preferRelativeResize="0"/>
          <p:nvPr/>
        </p:nvPicPr>
        <p:blipFill>
          <a:blip r:embed="rId8">
            <a:alphaModFix/>
          </a:blip>
          <a:stretch>
            <a:fillRect/>
          </a:stretch>
        </p:blipFill>
        <p:spPr>
          <a:xfrm>
            <a:off x="163950" y="1309625"/>
            <a:ext cx="385675" cy="385675"/>
          </a:xfrm>
          <a:prstGeom prst="rect">
            <a:avLst/>
          </a:prstGeom>
          <a:noFill/>
          <a:ln>
            <a:noFill/>
          </a:ln>
        </p:spPr>
      </p:pic>
      <p:pic>
        <p:nvPicPr>
          <p:cNvPr id="894" name="Google Shape;894;p115"/>
          <p:cNvPicPr preferRelativeResize="0"/>
          <p:nvPr/>
        </p:nvPicPr>
        <p:blipFill>
          <a:blip r:embed="rId9">
            <a:alphaModFix/>
          </a:blip>
          <a:stretch>
            <a:fillRect/>
          </a:stretch>
        </p:blipFill>
        <p:spPr>
          <a:xfrm>
            <a:off x="163950" y="3128812"/>
            <a:ext cx="385675" cy="385675"/>
          </a:xfrm>
          <a:prstGeom prst="rect">
            <a:avLst/>
          </a:prstGeom>
          <a:noFill/>
          <a:ln>
            <a:noFill/>
          </a:ln>
        </p:spPr>
      </p:pic>
      <p:pic>
        <p:nvPicPr>
          <p:cNvPr id="895" name="Google Shape;895;p115"/>
          <p:cNvPicPr preferRelativeResize="0"/>
          <p:nvPr/>
        </p:nvPicPr>
        <p:blipFill>
          <a:blip r:embed="rId10">
            <a:alphaModFix/>
          </a:blip>
          <a:stretch>
            <a:fillRect/>
          </a:stretch>
        </p:blipFill>
        <p:spPr>
          <a:xfrm>
            <a:off x="163950" y="3603625"/>
            <a:ext cx="385675" cy="385675"/>
          </a:xfrm>
          <a:prstGeom prst="rect">
            <a:avLst/>
          </a:prstGeom>
          <a:noFill/>
          <a:ln>
            <a:noFill/>
          </a:ln>
        </p:spPr>
      </p:pic>
      <p:pic>
        <p:nvPicPr>
          <p:cNvPr id="896" name="Google Shape;896;p115"/>
          <p:cNvPicPr preferRelativeResize="0"/>
          <p:nvPr/>
        </p:nvPicPr>
        <p:blipFill>
          <a:blip r:embed="rId11">
            <a:alphaModFix/>
          </a:blip>
          <a:stretch>
            <a:fillRect/>
          </a:stretch>
        </p:blipFill>
        <p:spPr>
          <a:xfrm>
            <a:off x="163950" y="2458675"/>
            <a:ext cx="385675" cy="385675"/>
          </a:xfrm>
          <a:prstGeom prst="rect">
            <a:avLst/>
          </a:prstGeom>
          <a:noFill/>
          <a:ln>
            <a:noFill/>
          </a:ln>
        </p:spPr>
      </p:pic>
      <p:pic>
        <p:nvPicPr>
          <p:cNvPr id="897" name="Google Shape;897;p115"/>
          <p:cNvPicPr preferRelativeResize="0"/>
          <p:nvPr/>
        </p:nvPicPr>
        <p:blipFill>
          <a:blip r:embed="rId12">
            <a:alphaModFix/>
          </a:blip>
          <a:stretch>
            <a:fillRect/>
          </a:stretch>
        </p:blipFill>
        <p:spPr>
          <a:xfrm>
            <a:off x="163950" y="1814138"/>
            <a:ext cx="385675" cy="385675"/>
          </a:xfrm>
          <a:prstGeom prst="rect">
            <a:avLst/>
          </a:prstGeom>
          <a:noFill/>
          <a:ln>
            <a:noFill/>
          </a:ln>
        </p:spPr>
      </p:pic>
      <p:pic>
        <p:nvPicPr>
          <p:cNvPr id="898" name="Google Shape;898;p115"/>
          <p:cNvPicPr preferRelativeResize="0"/>
          <p:nvPr/>
        </p:nvPicPr>
        <p:blipFill>
          <a:blip r:embed="rId13">
            <a:alphaModFix/>
          </a:blip>
          <a:stretch>
            <a:fillRect/>
          </a:stretch>
        </p:blipFill>
        <p:spPr>
          <a:xfrm>
            <a:off x="163950" y="4029550"/>
            <a:ext cx="385675" cy="385675"/>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2" name="Shape 902"/>
        <p:cNvGrpSpPr/>
        <p:nvPr/>
      </p:nvGrpSpPr>
      <p:grpSpPr>
        <a:xfrm>
          <a:off x="0" y="0"/>
          <a:ext cx="0" cy="0"/>
          <a:chOff x="0" y="0"/>
          <a:chExt cx="0" cy="0"/>
        </a:xfrm>
      </p:grpSpPr>
      <p:sp>
        <p:nvSpPr>
          <p:cNvPr id="903" name="Google Shape;903;p116"/>
          <p:cNvSpPr/>
          <p:nvPr/>
        </p:nvSpPr>
        <p:spPr>
          <a:xfrm>
            <a:off x="4572000" y="0"/>
            <a:ext cx="4572000" cy="5143500"/>
          </a:xfrm>
          <a:prstGeom prst="rect">
            <a:avLst/>
          </a:prstGeom>
          <a:solidFill>
            <a:srgbClr val="4EB3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116"/>
          <p:cNvSpPr txBox="1"/>
          <p:nvPr>
            <p:ph type="title"/>
          </p:nvPr>
        </p:nvSpPr>
        <p:spPr>
          <a:xfrm>
            <a:off x="265500" y="1081675"/>
            <a:ext cx="4045200" cy="17862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it"/>
              <a:t>Le pratiche RDM comprendono attività in ogni fase del lavoro con i dati</a:t>
            </a:r>
            <a:endParaRPr/>
          </a:p>
        </p:txBody>
      </p:sp>
      <p:sp>
        <p:nvSpPr>
          <p:cNvPr id="905" name="Google Shape;905;p116"/>
          <p:cNvSpPr txBox="1"/>
          <p:nvPr>
            <p:ph idx="1" type="subTitle"/>
          </p:nvPr>
        </p:nvSpPr>
        <p:spPr>
          <a:xfrm>
            <a:off x="724950" y="3161525"/>
            <a:ext cx="3300900" cy="1073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it"/>
              <a:t>Prima, durante e dopo il progetto di ricerca. Le scelte fatte in ciascuna fase influenzano quella successiva.</a:t>
            </a:r>
            <a:endParaRPr/>
          </a:p>
        </p:txBody>
      </p:sp>
      <p:pic>
        <p:nvPicPr>
          <p:cNvPr id="906" name="Google Shape;906;p116"/>
          <p:cNvPicPr preferRelativeResize="0"/>
          <p:nvPr/>
        </p:nvPicPr>
        <p:blipFill rotWithShape="1">
          <a:blip r:embed="rId3">
            <a:alphaModFix/>
          </a:blip>
          <a:srcRect b="0" l="4401" r="7748" t="-13250"/>
          <a:stretch/>
        </p:blipFill>
        <p:spPr>
          <a:xfrm>
            <a:off x="4572000" y="-381000"/>
            <a:ext cx="4572000" cy="5143500"/>
          </a:xfrm>
          <a:prstGeom prst="rect">
            <a:avLst/>
          </a:prstGeom>
          <a:noFill/>
          <a:ln>
            <a:noFill/>
          </a:ln>
        </p:spPr>
      </p:pic>
      <p:sp>
        <p:nvSpPr>
          <p:cNvPr id="907" name="Google Shape;907;p116"/>
          <p:cNvSpPr txBox="1"/>
          <p:nvPr/>
        </p:nvSpPr>
        <p:spPr>
          <a:xfrm>
            <a:off x="4623425" y="4810125"/>
            <a:ext cx="73380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900">
                <a:solidFill>
                  <a:schemeClr val="accent1"/>
                </a:solidFill>
                <a:highlight>
                  <a:schemeClr val="lt1"/>
                </a:highlight>
                <a:latin typeface="Lato"/>
                <a:ea typeface="Lato"/>
                <a:cs typeface="Lato"/>
                <a:sym typeface="Lato"/>
              </a:rPr>
              <a:t>https://onderzoektips.ugent.be/en/tips/00001862/</a:t>
            </a:r>
            <a:endParaRPr sz="900">
              <a:solidFill>
                <a:schemeClr val="accent1"/>
              </a:solidFill>
              <a:highlight>
                <a:schemeClr val="lt1"/>
              </a:highlight>
              <a:latin typeface="Lato"/>
              <a:ea typeface="Lato"/>
              <a:cs typeface="Lato"/>
              <a:sym typeface="Lato"/>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911" name="Shape 911"/>
        <p:cNvGrpSpPr/>
        <p:nvPr/>
      </p:nvGrpSpPr>
      <p:grpSpPr>
        <a:xfrm>
          <a:off x="0" y="0"/>
          <a:ext cx="0" cy="0"/>
          <a:chOff x="0" y="0"/>
          <a:chExt cx="0" cy="0"/>
        </a:xfrm>
      </p:grpSpPr>
      <p:sp>
        <p:nvSpPr>
          <p:cNvPr id="912" name="Google Shape;912;p117"/>
          <p:cNvSpPr/>
          <p:nvPr/>
        </p:nvSpPr>
        <p:spPr>
          <a:xfrm>
            <a:off x="-129775" y="-70775"/>
            <a:ext cx="3680700" cy="5238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13" name="Google Shape;913;p117"/>
          <p:cNvPicPr preferRelativeResize="0"/>
          <p:nvPr/>
        </p:nvPicPr>
        <p:blipFill>
          <a:blip r:embed="rId3">
            <a:alphaModFix/>
          </a:blip>
          <a:stretch>
            <a:fillRect/>
          </a:stretch>
        </p:blipFill>
        <p:spPr>
          <a:xfrm>
            <a:off x="0" y="5314950"/>
            <a:ext cx="9143999" cy="5170152"/>
          </a:xfrm>
          <a:prstGeom prst="rect">
            <a:avLst/>
          </a:prstGeom>
          <a:noFill/>
          <a:ln>
            <a:noFill/>
          </a:ln>
        </p:spPr>
      </p:pic>
      <p:sp>
        <p:nvSpPr>
          <p:cNvPr id="914" name="Google Shape;914;p117"/>
          <p:cNvSpPr/>
          <p:nvPr/>
        </p:nvSpPr>
        <p:spPr>
          <a:xfrm>
            <a:off x="4527151" y="407025"/>
            <a:ext cx="978318" cy="315144"/>
          </a:xfrm>
          <a:prstGeom prst="flowChartTerminator">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it">
                <a:solidFill>
                  <a:schemeClr val="lt1"/>
                </a:solidFill>
              </a:rPr>
              <a:t>Planning</a:t>
            </a:r>
            <a:endParaRPr>
              <a:solidFill>
                <a:schemeClr val="lt1"/>
              </a:solidFill>
            </a:endParaRPr>
          </a:p>
        </p:txBody>
      </p:sp>
      <p:sp>
        <p:nvSpPr>
          <p:cNvPr id="915" name="Google Shape;915;p117"/>
          <p:cNvSpPr/>
          <p:nvPr/>
        </p:nvSpPr>
        <p:spPr>
          <a:xfrm>
            <a:off x="4908000" y="1879100"/>
            <a:ext cx="1196640" cy="315144"/>
          </a:xfrm>
          <a:prstGeom prst="flowChartTerminator">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it" sz="800">
                <a:solidFill>
                  <a:schemeClr val="lt1"/>
                </a:solidFill>
              </a:rPr>
              <a:t>Data</a:t>
            </a:r>
            <a:endParaRPr sz="800">
              <a:solidFill>
                <a:schemeClr val="lt1"/>
              </a:solidFill>
            </a:endParaRPr>
          </a:p>
          <a:p>
            <a:pPr indent="0" lvl="0" marL="0" rtl="0" algn="l">
              <a:spcBef>
                <a:spcPts val="0"/>
              </a:spcBef>
              <a:spcAft>
                <a:spcPts val="0"/>
              </a:spcAft>
              <a:buNone/>
            </a:pPr>
            <a:r>
              <a:rPr lang="it" sz="1000">
                <a:solidFill>
                  <a:schemeClr val="lt1"/>
                </a:solidFill>
              </a:rPr>
              <a:t>COLLECTION</a:t>
            </a:r>
            <a:endParaRPr sz="1000">
              <a:solidFill>
                <a:schemeClr val="lt1"/>
              </a:solidFill>
            </a:endParaRPr>
          </a:p>
        </p:txBody>
      </p:sp>
      <p:sp>
        <p:nvSpPr>
          <p:cNvPr id="916" name="Google Shape;916;p117"/>
          <p:cNvSpPr/>
          <p:nvPr/>
        </p:nvSpPr>
        <p:spPr>
          <a:xfrm>
            <a:off x="5317075" y="3254100"/>
            <a:ext cx="1292382" cy="315144"/>
          </a:xfrm>
          <a:prstGeom prst="flowChartTerminator">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it" sz="800">
                <a:solidFill>
                  <a:schemeClr val="lt1"/>
                </a:solidFill>
              </a:rPr>
              <a:t>Data</a:t>
            </a:r>
            <a:br>
              <a:rPr lang="it">
                <a:solidFill>
                  <a:schemeClr val="lt1"/>
                </a:solidFill>
              </a:rPr>
            </a:br>
            <a:r>
              <a:rPr lang="it" sz="1000">
                <a:solidFill>
                  <a:schemeClr val="lt1"/>
                </a:solidFill>
              </a:rPr>
              <a:t>PRESERVATION</a:t>
            </a:r>
            <a:endParaRPr sz="1000">
              <a:solidFill>
                <a:schemeClr val="lt1"/>
              </a:solidFill>
            </a:endParaRPr>
          </a:p>
        </p:txBody>
      </p:sp>
      <p:sp>
        <p:nvSpPr>
          <p:cNvPr id="917" name="Google Shape;917;p117"/>
          <p:cNvSpPr/>
          <p:nvPr/>
        </p:nvSpPr>
        <p:spPr>
          <a:xfrm>
            <a:off x="6314925" y="4270192"/>
            <a:ext cx="871452" cy="315144"/>
          </a:xfrm>
          <a:prstGeom prst="flowChartTerminator">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it" sz="800">
                <a:solidFill>
                  <a:schemeClr val="lt1"/>
                </a:solidFill>
              </a:rPr>
              <a:t>Data</a:t>
            </a:r>
            <a:endParaRPr sz="800">
              <a:solidFill>
                <a:schemeClr val="lt1"/>
              </a:solidFill>
            </a:endParaRPr>
          </a:p>
          <a:p>
            <a:pPr indent="0" lvl="0" marL="0" rtl="0" algn="l">
              <a:spcBef>
                <a:spcPts val="0"/>
              </a:spcBef>
              <a:spcAft>
                <a:spcPts val="0"/>
              </a:spcAft>
              <a:buNone/>
            </a:pPr>
            <a:r>
              <a:rPr lang="it" sz="1000">
                <a:solidFill>
                  <a:schemeClr val="lt1"/>
                </a:solidFill>
              </a:rPr>
              <a:t>SHARING</a:t>
            </a:r>
            <a:endParaRPr sz="1000">
              <a:solidFill>
                <a:schemeClr val="lt1"/>
              </a:solidFill>
            </a:endParaRPr>
          </a:p>
        </p:txBody>
      </p:sp>
      <p:cxnSp>
        <p:nvCxnSpPr>
          <p:cNvPr id="918" name="Google Shape;918;p117"/>
          <p:cNvCxnSpPr/>
          <p:nvPr/>
        </p:nvCxnSpPr>
        <p:spPr>
          <a:xfrm rot="10800000">
            <a:off x="3467251" y="594047"/>
            <a:ext cx="983700" cy="0"/>
          </a:xfrm>
          <a:prstGeom prst="straightConnector1">
            <a:avLst/>
          </a:prstGeom>
          <a:noFill/>
          <a:ln cap="flat" cmpd="sng" w="28575">
            <a:solidFill>
              <a:schemeClr val="lt2"/>
            </a:solidFill>
            <a:prstDash val="solid"/>
            <a:round/>
            <a:headEnd len="med" w="med" type="none"/>
            <a:tailEnd len="med" w="med" type="none"/>
          </a:ln>
        </p:spPr>
      </p:cxnSp>
      <p:cxnSp>
        <p:nvCxnSpPr>
          <p:cNvPr id="919" name="Google Shape;919;p117"/>
          <p:cNvCxnSpPr/>
          <p:nvPr/>
        </p:nvCxnSpPr>
        <p:spPr>
          <a:xfrm rot="10800000">
            <a:off x="3543450" y="1884325"/>
            <a:ext cx="1275300" cy="12900"/>
          </a:xfrm>
          <a:prstGeom prst="straightConnector1">
            <a:avLst/>
          </a:prstGeom>
          <a:noFill/>
          <a:ln cap="flat" cmpd="sng" w="28575">
            <a:solidFill>
              <a:schemeClr val="lt2"/>
            </a:solidFill>
            <a:prstDash val="solid"/>
            <a:round/>
            <a:headEnd len="med" w="med" type="none"/>
            <a:tailEnd len="med" w="med" type="none"/>
          </a:ln>
        </p:spPr>
      </p:cxnSp>
      <p:cxnSp>
        <p:nvCxnSpPr>
          <p:cNvPr id="920" name="Google Shape;920;p117"/>
          <p:cNvCxnSpPr/>
          <p:nvPr/>
        </p:nvCxnSpPr>
        <p:spPr>
          <a:xfrm rot="10800000">
            <a:off x="3543300" y="3411625"/>
            <a:ext cx="1675500" cy="9600"/>
          </a:xfrm>
          <a:prstGeom prst="straightConnector1">
            <a:avLst/>
          </a:prstGeom>
          <a:noFill/>
          <a:ln cap="flat" cmpd="sng" w="28575">
            <a:solidFill>
              <a:schemeClr val="lt2"/>
            </a:solidFill>
            <a:prstDash val="solid"/>
            <a:round/>
            <a:headEnd len="med" w="med" type="none"/>
            <a:tailEnd len="med" w="med" type="none"/>
          </a:ln>
        </p:spPr>
      </p:cxnSp>
      <p:cxnSp>
        <p:nvCxnSpPr>
          <p:cNvPr id="921" name="Google Shape;921;p117"/>
          <p:cNvCxnSpPr/>
          <p:nvPr/>
        </p:nvCxnSpPr>
        <p:spPr>
          <a:xfrm rot="10800000">
            <a:off x="3543375" y="4427800"/>
            <a:ext cx="2618400" cy="12600"/>
          </a:xfrm>
          <a:prstGeom prst="straightConnector1">
            <a:avLst/>
          </a:prstGeom>
          <a:noFill/>
          <a:ln cap="flat" cmpd="sng" w="28575">
            <a:solidFill>
              <a:schemeClr val="lt2"/>
            </a:solidFill>
            <a:prstDash val="solid"/>
            <a:round/>
            <a:headEnd len="med" w="med" type="none"/>
            <a:tailEnd len="med" w="med" type="none"/>
          </a:ln>
        </p:spPr>
      </p:cxnSp>
      <p:sp>
        <p:nvSpPr>
          <p:cNvPr id="922" name="Google Shape;922;p117"/>
          <p:cNvSpPr txBox="1"/>
          <p:nvPr/>
        </p:nvSpPr>
        <p:spPr>
          <a:xfrm>
            <a:off x="847725" y="1813225"/>
            <a:ext cx="1809900" cy="1339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it" sz="6400">
                <a:solidFill>
                  <a:schemeClr val="dk2"/>
                </a:solidFill>
                <a:latin typeface="Oswald"/>
                <a:ea typeface="Oswald"/>
                <a:cs typeface="Oswald"/>
                <a:sym typeface="Oswald"/>
              </a:rPr>
              <a:t>RDM</a:t>
            </a:r>
            <a:endParaRPr sz="6400">
              <a:solidFill>
                <a:schemeClr val="dk2"/>
              </a:solidFill>
              <a:latin typeface="Oswald"/>
              <a:ea typeface="Oswald"/>
              <a:cs typeface="Oswald"/>
              <a:sym typeface="Oswald"/>
            </a:endParaRPr>
          </a:p>
          <a:p>
            <a:pPr indent="0" lvl="0" marL="0" rtl="0" algn="ctr">
              <a:spcBef>
                <a:spcPts val="0"/>
              </a:spcBef>
              <a:spcAft>
                <a:spcPts val="0"/>
              </a:spcAft>
              <a:buNone/>
            </a:pPr>
            <a:r>
              <a:rPr lang="it" sz="1100">
                <a:solidFill>
                  <a:schemeClr val="dk2"/>
                </a:solidFill>
                <a:highlight>
                  <a:schemeClr val="dk1"/>
                </a:highlight>
                <a:latin typeface="Oswald"/>
                <a:ea typeface="Oswald"/>
                <a:cs typeface="Oswald"/>
                <a:sym typeface="Oswald"/>
              </a:rPr>
              <a:t>Research Data Management</a:t>
            </a:r>
            <a:endParaRPr sz="1100">
              <a:solidFill>
                <a:schemeClr val="dk2"/>
              </a:solidFill>
              <a:highlight>
                <a:schemeClr val="dk1"/>
              </a:highlight>
              <a:latin typeface="Oswald"/>
              <a:ea typeface="Oswald"/>
              <a:cs typeface="Oswald"/>
              <a:sym typeface="Oswald"/>
            </a:endParaRPr>
          </a:p>
        </p:txBody>
      </p:sp>
      <p:sp>
        <p:nvSpPr>
          <p:cNvPr id="923" name="Google Shape;923;p117"/>
          <p:cNvSpPr txBox="1"/>
          <p:nvPr/>
        </p:nvSpPr>
        <p:spPr>
          <a:xfrm>
            <a:off x="5505475" y="-128650"/>
            <a:ext cx="2380200" cy="16623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t/>
            </a:r>
            <a:endParaRPr sz="1200">
              <a:solidFill>
                <a:schemeClr val="lt2"/>
              </a:solidFill>
            </a:endParaRPr>
          </a:p>
          <a:p>
            <a:pPr indent="0" lvl="0" marL="457200" rtl="0" algn="l">
              <a:spcBef>
                <a:spcPts val="0"/>
              </a:spcBef>
              <a:spcAft>
                <a:spcPts val="0"/>
              </a:spcAft>
              <a:buNone/>
            </a:pPr>
            <a:r>
              <a:rPr lang="it" sz="1200">
                <a:solidFill>
                  <a:schemeClr val="lt1"/>
                </a:solidFill>
              </a:rPr>
              <a:t>Workflow design</a:t>
            </a:r>
            <a:endParaRPr sz="1200">
              <a:solidFill>
                <a:schemeClr val="lt2"/>
              </a:solidFill>
            </a:endParaRPr>
          </a:p>
          <a:p>
            <a:pPr indent="0" lvl="0" marL="457200" rtl="0" algn="l">
              <a:spcBef>
                <a:spcPts val="0"/>
              </a:spcBef>
              <a:spcAft>
                <a:spcPts val="0"/>
              </a:spcAft>
              <a:buNone/>
            </a:pPr>
            <a:r>
              <a:rPr lang="it" sz="1200">
                <a:solidFill>
                  <a:schemeClr val="lt1"/>
                </a:solidFill>
              </a:rPr>
              <a:t>Legal and ethical aspects</a:t>
            </a:r>
            <a:endParaRPr sz="1200">
              <a:solidFill>
                <a:schemeClr val="lt1"/>
              </a:solidFill>
            </a:endParaRPr>
          </a:p>
          <a:p>
            <a:pPr indent="0" lvl="0" marL="457200" rtl="0" algn="l">
              <a:spcBef>
                <a:spcPts val="0"/>
              </a:spcBef>
              <a:spcAft>
                <a:spcPts val="0"/>
              </a:spcAft>
              <a:buNone/>
            </a:pPr>
            <a:r>
              <a:rPr lang="it" sz="1200">
                <a:solidFill>
                  <a:schemeClr val="lt1"/>
                </a:solidFill>
              </a:rPr>
              <a:t>DMP</a:t>
            </a:r>
            <a:endParaRPr sz="1200">
              <a:solidFill>
                <a:schemeClr val="lt1"/>
              </a:solidFill>
            </a:endParaRPr>
          </a:p>
          <a:p>
            <a:pPr indent="0" lvl="0" marL="457200" rtl="0" algn="l">
              <a:spcBef>
                <a:spcPts val="0"/>
              </a:spcBef>
              <a:spcAft>
                <a:spcPts val="0"/>
              </a:spcAft>
              <a:buClr>
                <a:schemeClr val="dk2"/>
              </a:buClr>
              <a:buSzPts val="1100"/>
              <a:buFont typeface="Arial"/>
              <a:buNone/>
            </a:pPr>
            <a:r>
              <a:rPr lang="it" sz="1200">
                <a:solidFill>
                  <a:schemeClr val="lt1"/>
                </a:solidFill>
              </a:rPr>
              <a:t>Check list</a:t>
            </a:r>
            <a:endParaRPr sz="1200">
              <a:solidFill>
                <a:schemeClr val="lt1"/>
              </a:solidFill>
            </a:endParaRPr>
          </a:p>
          <a:p>
            <a:pPr indent="0" lvl="0" marL="457200" rtl="0" algn="l">
              <a:spcBef>
                <a:spcPts val="0"/>
              </a:spcBef>
              <a:spcAft>
                <a:spcPts val="0"/>
              </a:spcAft>
              <a:buClr>
                <a:schemeClr val="dk2"/>
              </a:buClr>
              <a:buSzPts val="1100"/>
              <a:buFont typeface="Arial"/>
              <a:buNone/>
            </a:pPr>
            <a:r>
              <a:rPr lang="it" sz="1200">
                <a:solidFill>
                  <a:schemeClr val="lt1"/>
                </a:solidFill>
              </a:rPr>
              <a:t>Conventions</a:t>
            </a:r>
            <a:endParaRPr sz="1200">
              <a:solidFill>
                <a:schemeClr val="lt1"/>
              </a:solidFill>
            </a:endParaRPr>
          </a:p>
          <a:p>
            <a:pPr indent="0" lvl="0" marL="457200" rtl="0" algn="l">
              <a:spcBef>
                <a:spcPts val="0"/>
              </a:spcBef>
              <a:spcAft>
                <a:spcPts val="0"/>
              </a:spcAft>
              <a:buClr>
                <a:schemeClr val="dk2"/>
              </a:buClr>
              <a:buSzPts val="1100"/>
              <a:buFont typeface="Arial"/>
              <a:buNone/>
            </a:pPr>
            <a:r>
              <a:rPr lang="it" sz="1200">
                <a:solidFill>
                  <a:schemeClr val="lt1"/>
                </a:solidFill>
              </a:rPr>
              <a:t>Policy framework</a:t>
            </a:r>
            <a:endParaRPr sz="1200">
              <a:solidFill>
                <a:schemeClr val="lt1"/>
              </a:solidFill>
            </a:endParaRPr>
          </a:p>
          <a:p>
            <a:pPr indent="0" lvl="0" marL="457200" rtl="0" algn="l">
              <a:spcBef>
                <a:spcPts val="0"/>
              </a:spcBef>
              <a:spcAft>
                <a:spcPts val="0"/>
              </a:spcAft>
              <a:buClr>
                <a:schemeClr val="dk2"/>
              </a:buClr>
              <a:buSzPts val="1100"/>
              <a:buFont typeface="Arial"/>
              <a:buNone/>
            </a:pPr>
            <a:r>
              <a:rPr lang="it" sz="1200">
                <a:solidFill>
                  <a:schemeClr val="lt1"/>
                </a:solidFill>
              </a:rPr>
              <a:t>Mandates</a:t>
            </a:r>
            <a:endParaRPr sz="1200">
              <a:solidFill>
                <a:schemeClr val="lt1"/>
              </a:solidFill>
            </a:endParaRPr>
          </a:p>
        </p:txBody>
      </p:sp>
      <p:sp>
        <p:nvSpPr>
          <p:cNvPr id="924" name="Google Shape;924;p117"/>
          <p:cNvSpPr txBox="1"/>
          <p:nvPr/>
        </p:nvSpPr>
        <p:spPr>
          <a:xfrm>
            <a:off x="5828300" y="1466150"/>
            <a:ext cx="2800200" cy="14775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lang="it" sz="1200">
                <a:solidFill>
                  <a:schemeClr val="lt1"/>
                </a:solidFill>
              </a:rPr>
              <a:t>File formats </a:t>
            </a:r>
            <a:endParaRPr sz="1200">
              <a:solidFill>
                <a:schemeClr val="lt1"/>
              </a:solidFill>
            </a:endParaRPr>
          </a:p>
          <a:p>
            <a:pPr indent="0" lvl="0" marL="457200" rtl="0" algn="l">
              <a:spcBef>
                <a:spcPts val="0"/>
              </a:spcBef>
              <a:spcAft>
                <a:spcPts val="0"/>
              </a:spcAft>
              <a:buNone/>
            </a:pPr>
            <a:r>
              <a:rPr lang="it" sz="1200">
                <a:solidFill>
                  <a:schemeClr val="lt1"/>
                </a:solidFill>
              </a:rPr>
              <a:t>File naming </a:t>
            </a:r>
            <a:endParaRPr sz="1200">
              <a:solidFill>
                <a:schemeClr val="lt1"/>
              </a:solidFill>
            </a:endParaRPr>
          </a:p>
          <a:p>
            <a:pPr indent="0" lvl="0" marL="457200" rtl="0" algn="l">
              <a:spcBef>
                <a:spcPts val="0"/>
              </a:spcBef>
              <a:spcAft>
                <a:spcPts val="0"/>
              </a:spcAft>
              <a:buNone/>
            </a:pPr>
            <a:r>
              <a:rPr lang="it" sz="1200">
                <a:solidFill>
                  <a:schemeClr val="lt1"/>
                </a:solidFill>
              </a:rPr>
              <a:t>Folder structure</a:t>
            </a:r>
            <a:endParaRPr sz="1200">
              <a:solidFill>
                <a:schemeClr val="lt1"/>
              </a:solidFill>
            </a:endParaRPr>
          </a:p>
          <a:p>
            <a:pPr indent="0" lvl="0" marL="457200" rtl="0" algn="l">
              <a:spcBef>
                <a:spcPts val="0"/>
              </a:spcBef>
              <a:spcAft>
                <a:spcPts val="0"/>
              </a:spcAft>
              <a:buNone/>
            </a:pPr>
            <a:r>
              <a:rPr lang="it" sz="1200">
                <a:solidFill>
                  <a:schemeClr val="lt1"/>
                </a:solidFill>
              </a:rPr>
              <a:t>Documentation</a:t>
            </a:r>
            <a:endParaRPr sz="1200">
              <a:solidFill>
                <a:schemeClr val="lt1"/>
              </a:solidFill>
            </a:endParaRPr>
          </a:p>
          <a:p>
            <a:pPr indent="0" lvl="0" marL="457200" rtl="0" algn="l">
              <a:spcBef>
                <a:spcPts val="0"/>
              </a:spcBef>
              <a:spcAft>
                <a:spcPts val="0"/>
              </a:spcAft>
              <a:buNone/>
            </a:pPr>
            <a:r>
              <a:rPr lang="it" sz="1200">
                <a:solidFill>
                  <a:schemeClr val="lt1"/>
                </a:solidFill>
              </a:rPr>
              <a:t>Storage and back-up</a:t>
            </a:r>
            <a:endParaRPr sz="1200">
              <a:solidFill>
                <a:schemeClr val="lt1"/>
              </a:solidFill>
            </a:endParaRPr>
          </a:p>
          <a:p>
            <a:pPr indent="0" lvl="0" marL="457200" rtl="0" algn="l">
              <a:spcBef>
                <a:spcPts val="0"/>
              </a:spcBef>
              <a:spcAft>
                <a:spcPts val="0"/>
              </a:spcAft>
              <a:buNone/>
            </a:pPr>
            <a:r>
              <a:rPr lang="it" sz="1200">
                <a:solidFill>
                  <a:schemeClr val="lt1"/>
                </a:solidFill>
              </a:rPr>
              <a:t>Collaboration</a:t>
            </a:r>
            <a:endParaRPr sz="1200">
              <a:solidFill>
                <a:schemeClr val="lt1"/>
              </a:solidFill>
            </a:endParaRPr>
          </a:p>
          <a:p>
            <a:pPr indent="0" lvl="0" marL="457200" rtl="0" algn="l">
              <a:spcBef>
                <a:spcPts val="0"/>
              </a:spcBef>
              <a:spcAft>
                <a:spcPts val="0"/>
              </a:spcAft>
              <a:buNone/>
            </a:pPr>
            <a:r>
              <a:rPr lang="it" sz="1200">
                <a:solidFill>
                  <a:schemeClr val="lt1"/>
                </a:solidFill>
              </a:rPr>
              <a:t>Standards/Best practices</a:t>
            </a:r>
            <a:endParaRPr sz="1200">
              <a:solidFill>
                <a:schemeClr val="lt1"/>
              </a:solidFill>
            </a:endParaRPr>
          </a:p>
        </p:txBody>
      </p:sp>
      <p:sp>
        <p:nvSpPr>
          <p:cNvPr id="925" name="Google Shape;925;p117"/>
          <p:cNvSpPr txBox="1"/>
          <p:nvPr/>
        </p:nvSpPr>
        <p:spPr>
          <a:xfrm>
            <a:off x="6381750" y="2894575"/>
            <a:ext cx="20373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chemeClr val="lt1"/>
                </a:solidFill>
              </a:rPr>
              <a:t> 	Persistent Identifiers</a:t>
            </a:r>
            <a:endParaRPr sz="1200">
              <a:solidFill>
                <a:schemeClr val="lt1"/>
              </a:solidFill>
            </a:endParaRPr>
          </a:p>
          <a:p>
            <a:pPr indent="0" lvl="0" marL="457200" rtl="0" algn="l">
              <a:spcBef>
                <a:spcPts val="0"/>
              </a:spcBef>
              <a:spcAft>
                <a:spcPts val="0"/>
              </a:spcAft>
              <a:buNone/>
            </a:pPr>
            <a:r>
              <a:rPr lang="it" sz="1200">
                <a:solidFill>
                  <a:schemeClr val="lt1"/>
                </a:solidFill>
              </a:rPr>
              <a:t>Metadata</a:t>
            </a:r>
            <a:endParaRPr sz="1200">
              <a:solidFill>
                <a:schemeClr val="lt1"/>
              </a:solidFill>
            </a:endParaRPr>
          </a:p>
          <a:p>
            <a:pPr indent="0" lvl="0" marL="457200" rtl="0" algn="l">
              <a:spcBef>
                <a:spcPts val="0"/>
              </a:spcBef>
              <a:spcAft>
                <a:spcPts val="0"/>
              </a:spcAft>
              <a:buNone/>
            </a:pPr>
            <a:r>
              <a:rPr lang="it" sz="1200">
                <a:solidFill>
                  <a:schemeClr val="lt1"/>
                </a:solidFill>
              </a:rPr>
              <a:t>Trusted Repository</a:t>
            </a:r>
            <a:endParaRPr sz="1200">
              <a:solidFill>
                <a:schemeClr val="lt1"/>
              </a:solidFill>
            </a:endParaRPr>
          </a:p>
          <a:p>
            <a:pPr indent="0" lvl="0" marL="457200" rtl="0" algn="l">
              <a:spcBef>
                <a:spcPts val="0"/>
              </a:spcBef>
              <a:spcAft>
                <a:spcPts val="0"/>
              </a:spcAft>
              <a:buNone/>
            </a:pPr>
            <a:r>
              <a:rPr lang="it" sz="1200">
                <a:solidFill>
                  <a:schemeClr val="lt1"/>
                </a:solidFill>
              </a:rPr>
              <a:t>Data curation</a:t>
            </a:r>
            <a:endParaRPr sz="1200">
              <a:solidFill>
                <a:schemeClr val="lt1"/>
              </a:solidFill>
            </a:endParaRPr>
          </a:p>
          <a:p>
            <a:pPr indent="0" lvl="0" marL="457200" rtl="0" algn="l">
              <a:spcBef>
                <a:spcPts val="0"/>
              </a:spcBef>
              <a:spcAft>
                <a:spcPts val="0"/>
              </a:spcAft>
              <a:buNone/>
            </a:pPr>
            <a:r>
              <a:rPr lang="it" sz="1200">
                <a:solidFill>
                  <a:schemeClr val="lt1"/>
                </a:solidFill>
              </a:rPr>
              <a:t>Data Selection</a:t>
            </a:r>
            <a:endParaRPr sz="1200">
              <a:solidFill>
                <a:schemeClr val="lt1"/>
              </a:solidFill>
            </a:endParaRPr>
          </a:p>
        </p:txBody>
      </p:sp>
      <p:sp>
        <p:nvSpPr>
          <p:cNvPr id="926" name="Google Shape;926;p117"/>
          <p:cNvSpPr txBox="1"/>
          <p:nvPr/>
        </p:nvSpPr>
        <p:spPr>
          <a:xfrm>
            <a:off x="6925675" y="3912250"/>
            <a:ext cx="18954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chemeClr val="lt1"/>
                </a:solidFill>
              </a:rPr>
              <a:t>  	A</a:t>
            </a:r>
            <a:r>
              <a:rPr lang="it" sz="1200">
                <a:solidFill>
                  <a:schemeClr val="lt1"/>
                </a:solidFill>
              </a:rPr>
              <a:t>ccess rights</a:t>
            </a:r>
            <a:endParaRPr sz="1200">
              <a:solidFill>
                <a:schemeClr val="lt1"/>
              </a:solidFill>
            </a:endParaRPr>
          </a:p>
          <a:p>
            <a:pPr indent="0" lvl="0" marL="457200" rtl="0" algn="l">
              <a:spcBef>
                <a:spcPts val="0"/>
              </a:spcBef>
              <a:spcAft>
                <a:spcPts val="0"/>
              </a:spcAft>
              <a:buNone/>
            </a:pPr>
            <a:r>
              <a:rPr lang="it" sz="1200">
                <a:solidFill>
                  <a:schemeClr val="lt1"/>
                </a:solidFill>
              </a:rPr>
              <a:t>Licences</a:t>
            </a:r>
            <a:endParaRPr sz="1200">
              <a:solidFill>
                <a:schemeClr val="lt1"/>
              </a:solidFill>
            </a:endParaRPr>
          </a:p>
          <a:p>
            <a:pPr indent="0" lvl="0" marL="457200" rtl="0" algn="l">
              <a:spcBef>
                <a:spcPts val="0"/>
              </a:spcBef>
              <a:spcAft>
                <a:spcPts val="0"/>
              </a:spcAft>
              <a:buNone/>
            </a:pPr>
            <a:r>
              <a:rPr lang="it" sz="1200">
                <a:solidFill>
                  <a:schemeClr val="lt1"/>
                </a:solidFill>
              </a:rPr>
              <a:t>Software sharing</a:t>
            </a:r>
            <a:endParaRPr sz="1200">
              <a:solidFill>
                <a:schemeClr val="lt1"/>
              </a:solidFill>
            </a:endParaRPr>
          </a:p>
          <a:p>
            <a:pPr indent="0" lvl="0" marL="457200" rtl="0" algn="l">
              <a:spcBef>
                <a:spcPts val="0"/>
              </a:spcBef>
              <a:spcAft>
                <a:spcPts val="0"/>
              </a:spcAft>
              <a:buNone/>
            </a:pPr>
            <a:r>
              <a:rPr lang="it" sz="1200">
                <a:solidFill>
                  <a:schemeClr val="lt1"/>
                </a:solidFill>
              </a:rPr>
              <a:t>Reuse</a:t>
            </a:r>
            <a:endParaRPr sz="1200">
              <a:solidFill>
                <a:schemeClr val="lt1"/>
              </a:solidFill>
            </a:endParaRPr>
          </a:p>
          <a:p>
            <a:pPr indent="0" lvl="0" marL="457200" rtl="0" algn="l">
              <a:spcBef>
                <a:spcPts val="0"/>
              </a:spcBef>
              <a:spcAft>
                <a:spcPts val="0"/>
              </a:spcAft>
              <a:buNone/>
            </a:pPr>
            <a:r>
              <a:rPr lang="it" sz="1200">
                <a:solidFill>
                  <a:schemeClr val="lt1"/>
                </a:solidFill>
              </a:rPr>
              <a:t>Policies</a:t>
            </a:r>
            <a:endParaRPr sz="1200">
              <a:solidFill>
                <a:schemeClr val="lt1"/>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0" name="Shape 930"/>
        <p:cNvGrpSpPr/>
        <p:nvPr/>
      </p:nvGrpSpPr>
      <p:grpSpPr>
        <a:xfrm>
          <a:off x="0" y="0"/>
          <a:ext cx="0" cy="0"/>
          <a:chOff x="0" y="0"/>
          <a:chExt cx="0" cy="0"/>
        </a:xfrm>
      </p:grpSpPr>
      <p:sp>
        <p:nvSpPr>
          <p:cNvPr id="931" name="Google Shape;931;p118"/>
          <p:cNvSpPr txBox="1"/>
          <p:nvPr>
            <p:ph type="title"/>
          </p:nvPr>
        </p:nvSpPr>
        <p:spPr>
          <a:xfrm>
            <a:off x="344250" y="1403850"/>
            <a:ext cx="8455500" cy="2146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it"/>
              <a:t>FAIR principles</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6" name="Shape 936"/>
        <p:cNvGrpSpPr/>
        <p:nvPr/>
      </p:nvGrpSpPr>
      <p:grpSpPr>
        <a:xfrm>
          <a:off x="0" y="0"/>
          <a:ext cx="0" cy="0"/>
          <a:chOff x="0" y="0"/>
          <a:chExt cx="0" cy="0"/>
        </a:xfrm>
      </p:grpSpPr>
      <p:sp>
        <p:nvSpPr>
          <p:cNvPr id="937" name="Google Shape;937;p119"/>
          <p:cNvSpPr txBox="1"/>
          <p:nvPr>
            <p:ph idx="1" type="body"/>
          </p:nvPr>
        </p:nvSpPr>
        <p:spPr>
          <a:xfrm>
            <a:off x="375175" y="4496800"/>
            <a:ext cx="8517300" cy="795000"/>
          </a:xfrm>
          <a:prstGeom prst="rect">
            <a:avLst/>
          </a:prstGeom>
          <a:noFill/>
          <a:ln>
            <a:noFill/>
          </a:ln>
        </p:spPr>
        <p:txBody>
          <a:bodyPr anchorCtr="0" anchor="t" bIns="45700" lIns="91425" spcFirstLastPara="1" rIns="91425" wrap="square" tIns="45700">
            <a:normAutofit/>
          </a:bodyPr>
          <a:lstStyle/>
          <a:p>
            <a:pPr indent="0" lvl="0" marL="0" rtl="0" algn="just">
              <a:lnSpc>
                <a:spcPct val="70000"/>
              </a:lnSpc>
              <a:spcBef>
                <a:spcPts val="0"/>
              </a:spcBef>
              <a:spcAft>
                <a:spcPts val="0"/>
              </a:spcAft>
              <a:buClr>
                <a:schemeClr val="dk1"/>
              </a:buClr>
              <a:buSzPts val="1100"/>
              <a:buFont typeface="Arial"/>
              <a:buNone/>
            </a:pPr>
            <a:r>
              <a:rPr lang="it" sz="900"/>
              <a:t>These slides are inspired by Martínez-Lavanchy, P.M., Hüser, F.J., Buss, M.C.H., Andersen, J.J., Begtrup, J.W. (2019). 'FAIR Principles'. In: Holmstrand, K.F., den Boer, S.P.A., Vlachos, E., Martínez-Lavanchy, P.M., Hansen, K.K. (Eds.), Research Data Management (eLearning course). doi: 10.11581 / dtu: 00000049</a:t>
            </a:r>
            <a:endParaRPr sz="900"/>
          </a:p>
          <a:p>
            <a:pPr indent="0" lvl="0" marL="0" rtl="0" algn="just">
              <a:lnSpc>
                <a:spcPct val="70000"/>
              </a:lnSpc>
              <a:spcBef>
                <a:spcPts val="0"/>
              </a:spcBef>
              <a:spcAft>
                <a:spcPts val="0"/>
              </a:spcAft>
              <a:buClr>
                <a:schemeClr val="dk1"/>
              </a:buClr>
              <a:buSzPts val="1100"/>
              <a:buFont typeface="Arial"/>
              <a:buNone/>
            </a:pPr>
            <a:r>
              <a:t/>
            </a:r>
            <a:endParaRPr sz="900"/>
          </a:p>
          <a:p>
            <a:pPr indent="0" lvl="0" marL="0" rtl="0" algn="just">
              <a:lnSpc>
                <a:spcPct val="70000"/>
              </a:lnSpc>
              <a:spcBef>
                <a:spcPts val="0"/>
              </a:spcBef>
              <a:spcAft>
                <a:spcPts val="0"/>
              </a:spcAft>
              <a:buClr>
                <a:schemeClr val="dk1"/>
              </a:buClr>
              <a:buSzPts val="1100"/>
              <a:buFont typeface="Arial"/>
              <a:buNone/>
            </a:pPr>
            <a:r>
              <a:rPr lang="it" sz="900"/>
              <a:t>Link to the original video: https://vidensportal.deic.dk/RDMelearn</a:t>
            </a:r>
            <a:endParaRPr sz="1400"/>
          </a:p>
        </p:txBody>
      </p:sp>
      <p:sp>
        <p:nvSpPr>
          <p:cNvPr id="938" name="Google Shape;938;p119"/>
          <p:cNvSpPr txBox="1"/>
          <p:nvPr>
            <p:ph type="title"/>
          </p:nvPr>
        </p:nvSpPr>
        <p:spPr>
          <a:xfrm>
            <a:off x="251545" y="451418"/>
            <a:ext cx="8640900" cy="579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3F3F3F"/>
              </a:buClr>
              <a:buSzPts val="2400"/>
              <a:buFont typeface="Calibri"/>
              <a:buNone/>
            </a:pPr>
            <a:r>
              <a:rPr lang="it"/>
              <a:t>The FAIR Principles</a:t>
            </a:r>
            <a:endParaRPr/>
          </a:p>
        </p:txBody>
      </p:sp>
      <p:pic>
        <p:nvPicPr>
          <p:cNvPr descr="Lente di ingrandimento" id="939" name="Google Shape;939;p119"/>
          <p:cNvPicPr preferRelativeResize="0"/>
          <p:nvPr/>
        </p:nvPicPr>
        <p:blipFill rotWithShape="1">
          <a:blip r:embed="rId3">
            <a:alphaModFix/>
          </a:blip>
          <a:srcRect b="0" l="29" r="39" t="0"/>
          <a:stretch/>
        </p:blipFill>
        <p:spPr>
          <a:xfrm>
            <a:off x="934404" y="1395799"/>
            <a:ext cx="1251300" cy="1253400"/>
          </a:xfrm>
          <a:prstGeom prst="ellipse">
            <a:avLst/>
          </a:prstGeom>
          <a:solidFill>
            <a:srgbClr val="FEFFFF"/>
          </a:solidFill>
          <a:ln cap="flat" cmpd="sng" w="79375">
            <a:solidFill>
              <a:srgbClr val="3889DE"/>
            </a:solidFill>
            <a:prstDash val="solid"/>
            <a:round/>
            <a:headEnd len="sm" w="sm" type="none"/>
            <a:tailEnd len="sm" w="sm" type="none"/>
          </a:ln>
        </p:spPr>
      </p:pic>
      <p:sp>
        <p:nvSpPr>
          <p:cNvPr id="940" name="Google Shape;940;p119"/>
          <p:cNvSpPr txBox="1"/>
          <p:nvPr/>
        </p:nvSpPr>
        <p:spPr>
          <a:xfrm>
            <a:off x="736507" y="2783963"/>
            <a:ext cx="1647300" cy="2691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b="1" lang="it" sz="1800">
                <a:solidFill>
                  <a:srgbClr val="2D3292"/>
                </a:solidFill>
                <a:latin typeface="Calibri"/>
                <a:ea typeface="Calibri"/>
                <a:cs typeface="Calibri"/>
                <a:sym typeface="Calibri"/>
              </a:rPr>
              <a:t>Findable</a:t>
            </a:r>
            <a:endParaRPr b="1" sz="1800">
              <a:solidFill>
                <a:srgbClr val="2D3292"/>
              </a:solidFill>
              <a:latin typeface="Calibri"/>
              <a:ea typeface="Calibri"/>
              <a:cs typeface="Calibri"/>
              <a:sym typeface="Calibri"/>
            </a:endParaRPr>
          </a:p>
        </p:txBody>
      </p:sp>
      <p:sp>
        <p:nvSpPr>
          <p:cNvPr id="941" name="Google Shape;941;p119"/>
          <p:cNvSpPr txBox="1"/>
          <p:nvPr/>
        </p:nvSpPr>
        <p:spPr>
          <a:xfrm>
            <a:off x="728075" y="2201568"/>
            <a:ext cx="1668600" cy="1371900"/>
          </a:xfrm>
          <a:prstGeom prst="rect">
            <a:avLst/>
          </a:prstGeom>
          <a:noFill/>
          <a:ln>
            <a:noFill/>
          </a:ln>
        </p:spPr>
        <p:txBody>
          <a:bodyPr anchorCtr="0" anchor="t" bIns="0" lIns="0" spcFirstLastPara="1" rIns="0" wrap="square" tIns="72000">
            <a:noAutofit/>
          </a:bodyPr>
          <a:lstStyle/>
          <a:p>
            <a:pPr indent="0" lvl="0" marL="0" rtl="0" algn="l">
              <a:spcBef>
                <a:spcPts val="3900"/>
              </a:spcBef>
              <a:spcAft>
                <a:spcPts val="0"/>
              </a:spcAft>
              <a:buNone/>
            </a:pPr>
            <a:br>
              <a:rPr lang="it">
                <a:solidFill>
                  <a:srgbClr val="2D3292"/>
                </a:solidFill>
                <a:latin typeface="Calibri"/>
                <a:ea typeface="Calibri"/>
                <a:cs typeface="Calibri"/>
                <a:sym typeface="Calibri"/>
              </a:rPr>
            </a:br>
            <a:br>
              <a:rPr lang="it">
                <a:solidFill>
                  <a:srgbClr val="2D3292"/>
                </a:solidFill>
                <a:latin typeface="Calibri"/>
                <a:ea typeface="Calibri"/>
                <a:cs typeface="Calibri"/>
                <a:sym typeface="Calibri"/>
              </a:rPr>
            </a:br>
            <a:r>
              <a:rPr lang="it">
                <a:solidFill>
                  <a:srgbClr val="353535"/>
                </a:solidFill>
                <a:latin typeface="Calibri"/>
                <a:ea typeface="Calibri"/>
                <a:cs typeface="Calibri"/>
                <a:sym typeface="Calibri"/>
              </a:rPr>
              <a:t>Other can find your data</a:t>
            </a:r>
            <a:endParaRPr>
              <a:solidFill>
                <a:srgbClr val="353535"/>
              </a:solidFill>
              <a:latin typeface="Calibri"/>
              <a:ea typeface="Calibri"/>
              <a:cs typeface="Calibri"/>
              <a:sym typeface="Calibri"/>
            </a:endParaRPr>
          </a:p>
        </p:txBody>
      </p:sp>
      <p:sp>
        <p:nvSpPr>
          <p:cNvPr id="942" name="Google Shape;942;p119"/>
          <p:cNvSpPr txBox="1"/>
          <p:nvPr/>
        </p:nvSpPr>
        <p:spPr>
          <a:xfrm>
            <a:off x="2747303" y="2783963"/>
            <a:ext cx="1672500" cy="2691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b="1" lang="it" sz="1800">
                <a:solidFill>
                  <a:srgbClr val="2D3292"/>
                </a:solidFill>
                <a:latin typeface="Calibri"/>
                <a:ea typeface="Calibri"/>
                <a:cs typeface="Calibri"/>
                <a:sym typeface="Calibri"/>
              </a:rPr>
              <a:t>Accessible</a:t>
            </a:r>
            <a:endParaRPr b="1" sz="1800">
              <a:solidFill>
                <a:srgbClr val="2D3292"/>
              </a:solidFill>
              <a:latin typeface="Calibri"/>
              <a:ea typeface="Calibri"/>
              <a:cs typeface="Calibri"/>
              <a:sym typeface="Calibri"/>
            </a:endParaRPr>
          </a:p>
        </p:txBody>
      </p:sp>
      <p:sp>
        <p:nvSpPr>
          <p:cNvPr id="943" name="Google Shape;943;p119"/>
          <p:cNvSpPr txBox="1"/>
          <p:nvPr/>
        </p:nvSpPr>
        <p:spPr>
          <a:xfrm>
            <a:off x="2751644" y="2201568"/>
            <a:ext cx="1668600" cy="1371900"/>
          </a:xfrm>
          <a:prstGeom prst="rect">
            <a:avLst/>
          </a:prstGeom>
          <a:noFill/>
          <a:ln>
            <a:noFill/>
          </a:ln>
        </p:spPr>
        <p:txBody>
          <a:bodyPr anchorCtr="0" anchor="t" bIns="0" lIns="0" spcFirstLastPara="1" rIns="0" wrap="square" tIns="72000">
            <a:noAutofit/>
          </a:bodyPr>
          <a:lstStyle/>
          <a:p>
            <a:pPr indent="0" lvl="0" marL="0" rtl="0" algn="ctr">
              <a:spcBef>
                <a:spcPts val="0"/>
              </a:spcBef>
              <a:spcAft>
                <a:spcPts val="0"/>
              </a:spcAft>
              <a:buNone/>
            </a:pPr>
            <a:r>
              <a:t/>
            </a:r>
            <a:endParaRPr>
              <a:solidFill>
                <a:srgbClr val="353535"/>
              </a:solidFill>
              <a:latin typeface="Calibri"/>
              <a:ea typeface="Calibri"/>
              <a:cs typeface="Calibri"/>
              <a:sym typeface="Calibri"/>
            </a:endParaRPr>
          </a:p>
          <a:p>
            <a:pPr indent="0" lvl="0" marL="0" rtl="0" algn="l">
              <a:spcBef>
                <a:spcPts val="3900"/>
              </a:spcBef>
              <a:spcAft>
                <a:spcPts val="0"/>
              </a:spcAft>
              <a:buNone/>
            </a:pPr>
            <a:br>
              <a:rPr lang="it">
                <a:solidFill>
                  <a:srgbClr val="353535"/>
                </a:solidFill>
                <a:latin typeface="Calibri"/>
                <a:ea typeface="Calibri"/>
                <a:cs typeface="Calibri"/>
                <a:sym typeface="Calibri"/>
              </a:rPr>
            </a:br>
            <a:r>
              <a:rPr lang="it">
                <a:solidFill>
                  <a:srgbClr val="353535"/>
                </a:solidFill>
                <a:latin typeface="Calibri"/>
                <a:ea typeface="Calibri"/>
                <a:cs typeface="Calibri"/>
                <a:sym typeface="Calibri"/>
              </a:rPr>
              <a:t>Your data is accessible to others</a:t>
            </a:r>
            <a:endParaRPr>
              <a:solidFill>
                <a:srgbClr val="353535"/>
              </a:solidFill>
              <a:latin typeface="Calibri"/>
              <a:ea typeface="Calibri"/>
              <a:cs typeface="Calibri"/>
              <a:sym typeface="Calibri"/>
            </a:endParaRPr>
          </a:p>
        </p:txBody>
      </p:sp>
      <p:sp>
        <p:nvSpPr>
          <p:cNvPr id="944" name="Google Shape;944;p119"/>
          <p:cNvSpPr txBox="1"/>
          <p:nvPr/>
        </p:nvSpPr>
        <p:spPr>
          <a:xfrm>
            <a:off x="4785796" y="2783963"/>
            <a:ext cx="1672500" cy="2691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b="1" lang="it" sz="1800">
                <a:solidFill>
                  <a:srgbClr val="2D3292"/>
                </a:solidFill>
                <a:latin typeface="Calibri"/>
                <a:ea typeface="Calibri"/>
                <a:cs typeface="Calibri"/>
                <a:sym typeface="Calibri"/>
              </a:rPr>
              <a:t>Interoperable</a:t>
            </a:r>
            <a:endParaRPr b="1" sz="1800">
              <a:solidFill>
                <a:srgbClr val="2D3292"/>
              </a:solidFill>
              <a:latin typeface="Calibri"/>
              <a:ea typeface="Calibri"/>
              <a:cs typeface="Calibri"/>
              <a:sym typeface="Calibri"/>
            </a:endParaRPr>
          </a:p>
        </p:txBody>
      </p:sp>
      <p:sp>
        <p:nvSpPr>
          <p:cNvPr id="945" name="Google Shape;945;p119"/>
          <p:cNvSpPr txBox="1"/>
          <p:nvPr/>
        </p:nvSpPr>
        <p:spPr>
          <a:xfrm>
            <a:off x="4942537" y="2201568"/>
            <a:ext cx="1668600" cy="1371900"/>
          </a:xfrm>
          <a:prstGeom prst="rect">
            <a:avLst/>
          </a:prstGeom>
          <a:noFill/>
          <a:ln>
            <a:noFill/>
          </a:ln>
        </p:spPr>
        <p:txBody>
          <a:bodyPr anchorCtr="0" anchor="t" bIns="0" lIns="0" spcFirstLastPara="1" rIns="0" wrap="square" tIns="72000">
            <a:noAutofit/>
          </a:bodyPr>
          <a:lstStyle/>
          <a:p>
            <a:pPr indent="0" lvl="0" marL="0" rtl="0" algn="ctr">
              <a:lnSpc>
                <a:spcPct val="90000"/>
              </a:lnSpc>
              <a:spcBef>
                <a:spcPts val="0"/>
              </a:spcBef>
              <a:spcAft>
                <a:spcPts val="0"/>
              </a:spcAft>
              <a:buNone/>
            </a:pPr>
            <a:r>
              <a:t/>
            </a:r>
            <a:endParaRPr>
              <a:solidFill>
                <a:srgbClr val="353535"/>
              </a:solidFill>
              <a:latin typeface="Calibri"/>
              <a:ea typeface="Calibri"/>
              <a:cs typeface="Calibri"/>
              <a:sym typeface="Calibri"/>
            </a:endParaRPr>
          </a:p>
          <a:p>
            <a:pPr indent="0" lvl="0" marL="0" rtl="0" algn="l">
              <a:lnSpc>
                <a:spcPct val="90000"/>
              </a:lnSpc>
              <a:spcBef>
                <a:spcPts val="3900"/>
              </a:spcBef>
              <a:spcAft>
                <a:spcPts val="0"/>
              </a:spcAft>
              <a:buNone/>
            </a:pPr>
            <a:br>
              <a:rPr lang="it">
                <a:solidFill>
                  <a:srgbClr val="353535"/>
                </a:solidFill>
                <a:latin typeface="Calibri"/>
                <a:ea typeface="Calibri"/>
                <a:cs typeface="Calibri"/>
                <a:sym typeface="Calibri"/>
              </a:rPr>
            </a:br>
            <a:r>
              <a:rPr lang="it">
                <a:solidFill>
                  <a:srgbClr val="353535"/>
                </a:solidFill>
                <a:latin typeface="Calibri"/>
                <a:ea typeface="Calibri"/>
                <a:cs typeface="Calibri"/>
                <a:sym typeface="Calibri"/>
              </a:rPr>
              <a:t>Your data can be integrated with other data and/or they can be easily used and read by machines.</a:t>
            </a:r>
            <a:endParaRPr>
              <a:solidFill>
                <a:srgbClr val="353535"/>
              </a:solidFill>
              <a:latin typeface="Calibri"/>
              <a:ea typeface="Calibri"/>
              <a:cs typeface="Calibri"/>
              <a:sym typeface="Calibri"/>
            </a:endParaRPr>
          </a:p>
        </p:txBody>
      </p:sp>
      <p:sp>
        <p:nvSpPr>
          <p:cNvPr id="946" name="Google Shape;946;p119"/>
          <p:cNvSpPr txBox="1"/>
          <p:nvPr/>
        </p:nvSpPr>
        <p:spPr>
          <a:xfrm>
            <a:off x="6792762" y="2783963"/>
            <a:ext cx="1672500" cy="2691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b="1" lang="it" sz="1800">
                <a:solidFill>
                  <a:srgbClr val="2D3292"/>
                </a:solidFill>
                <a:latin typeface="Calibri"/>
                <a:ea typeface="Calibri"/>
                <a:cs typeface="Calibri"/>
                <a:sym typeface="Calibri"/>
              </a:rPr>
              <a:t>Reusable</a:t>
            </a:r>
            <a:endParaRPr b="1" sz="1800">
              <a:solidFill>
                <a:srgbClr val="2D3292"/>
              </a:solidFill>
              <a:latin typeface="Calibri"/>
              <a:ea typeface="Calibri"/>
              <a:cs typeface="Calibri"/>
              <a:sym typeface="Calibri"/>
            </a:endParaRPr>
          </a:p>
        </p:txBody>
      </p:sp>
      <p:sp>
        <p:nvSpPr>
          <p:cNvPr id="947" name="Google Shape;947;p119"/>
          <p:cNvSpPr txBox="1"/>
          <p:nvPr/>
        </p:nvSpPr>
        <p:spPr>
          <a:xfrm>
            <a:off x="6949503" y="2201568"/>
            <a:ext cx="1668600" cy="1371900"/>
          </a:xfrm>
          <a:prstGeom prst="rect">
            <a:avLst/>
          </a:prstGeom>
          <a:noFill/>
          <a:ln>
            <a:noFill/>
          </a:ln>
        </p:spPr>
        <p:txBody>
          <a:bodyPr anchorCtr="0" anchor="t" bIns="0" lIns="0" spcFirstLastPara="1" rIns="0" wrap="square" tIns="72000">
            <a:noAutofit/>
          </a:bodyPr>
          <a:lstStyle/>
          <a:p>
            <a:pPr indent="0" lvl="0" marL="0" rtl="0" algn="ctr">
              <a:spcBef>
                <a:spcPts val="0"/>
              </a:spcBef>
              <a:spcAft>
                <a:spcPts val="0"/>
              </a:spcAft>
              <a:buNone/>
            </a:pPr>
            <a:r>
              <a:t/>
            </a:r>
            <a:endParaRPr>
              <a:solidFill>
                <a:srgbClr val="353535"/>
              </a:solidFill>
              <a:latin typeface="Calibri"/>
              <a:ea typeface="Calibri"/>
              <a:cs typeface="Calibri"/>
              <a:sym typeface="Calibri"/>
            </a:endParaRPr>
          </a:p>
          <a:p>
            <a:pPr indent="0" lvl="0" marL="0" rtl="0" algn="l">
              <a:spcBef>
                <a:spcPts val="3900"/>
              </a:spcBef>
              <a:spcAft>
                <a:spcPts val="0"/>
              </a:spcAft>
              <a:buNone/>
            </a:pPr>
            <a:br>
              <a:rPr lang="it">
                <a:solidFill>
                  <a:srgbClr val="353535"/>
                </a:solidFill>
                <a:latin typeface="Calibri"/>
                <a:ea typeface="Calibri"/>
                <a:cs typeface="Calibri"/>
                <a:sym typeface="Calibri"/>
              </a:rPr>
            </a:br>
            <a:r>
              <a:rPr lang="it">
                <a:solidFill>
                  <a:srgbClr val="353535"/>
                </a:solidFill>
                <a:latin typeface="Calibri"/>
                <a:ea typeface="Calibri"/>
                <a:cs typeface="Calibri"/>
                <a:sym typeface="Calibri"/>
              </a:rPr>
              <a:t>Your data can be reused by others in new research</a:t>
            </a:r>
            <a:endParaRPr>
              <a:solidFill>
                <a:srgbClr val="353535"/>
              </a:solidFill>
              <a:latin typeface="Calibri"/>
              <a:ea typeface="Calibri"/>
              <a:cs typeface="Calibri"/>
              <a:sym typeface="Calibri"/>
            </a:endParaRPr>
          </a:p>
        </p:txBody>
      </p:sp>
      <p:pic>
        <p:nvPicPr>
          <p:cNvPr descr="Chiave" id="948" name="Google Shape;948;p119"/>
          <p:cNvPicPr preferRelativeResize="0"/>
          <p:nvPr/>
        </p:nvPicPr>
        <p:blipFill rotWithShape="1">
          <a:blip r:embed="rId4">
            <a:alphaModFix/>
          </a:blip>
          <a:srcRect b="0" l="29" r="39" t="0"/>
          <a:stretch/>
        </p:blipFill>
        <p:spPr>
          <a:xfrm>
            <a:off x="2957973" y="1395799"/>
            <a:ext cx="1251300" cy="1253400"/>
          </a:xfrm>
          <a:prstGeom prst="ellipse">
            <a:avLst/>
          </a:prstGeom>
          <a:solidFill>
            <a:srgbClr val="FEFFFF"/>
          </a:solidFill>
          <a:ln cap="flat" cmpd="sng" w="79375">
            <a:solidFill>
              <a:srgbClr val="3889DE"/>
            </a:solidFill>
            <a:prstDash val="solid"/>
            <a:round/>
            <a:headEnd len="sm" w="sm" type="none"/>
            <a:tailEnd len="sm" w="sm" type="none"/>
          </a:ln>
        </p:spPr>
      </p:pic>
      <p:pic>
        <p:nvPicPr>
          <p:cNvPr descr="Ingranaggi" id="949" name="Google Shape;949;p119"/>
          <p:cNvPicPr preferRelativeResize="0"/>
          <p:nvPr/>
        </p:nvPicPr>
        <p:blipFill rotWithShape="1">
          <a:blip r:embed="rId5">
            <a:alphaModFix/>
          </a:blip>
          <a:srcRect b="0" l="29" r="39" t="0"/>
          <a:stretch/>
        </p:blipFill>
        <p:spPr>
          <a:xfrm>
            <a:off x="4996466" y="1395799"/>
            <a:ext cx="1251300" cy="1253400"/>
          </a:xfrm>
          <a:prstGeom prst="ellipse">
            <a:avLst/>
          </a:prstGeom>
          <a:solidFill>
            <a:srgbClr val="FEFFFF"/>
          </a:solidFill>
          <a:ln cap="flat" cmpd="sng" w="79375">
            <a:solidFill>
              <a:srgbClr val="3889DE"/>
            </a:solidFill>
            <a:prstDash val="solid"/>
            <a:round/>
            <a:headEnd len="sm" w="sm" type="none"/>
            <a:tailEnd len="sm" w="sm" type="none"/>
          </a:ln>
        </p:spPr>
      </p:pic>
      <p:pic>
        <p:nvPicPr>
          <p:cNvPr descr="Cerchi con frecce" id="950" name="Google Shape;950;p119"/>
          <p:cNvPicPr preferRelativeResize="0"/>
          <p:nvPr/>
        </p:nvPicPr>
        <p:blipFill rotWithShape="1">
          <a:blip r:embed="rId6">
            <a:alphaModFix/>
          </a:blip>
          <a:srcRect b="0" l="29" r="39" t="0"/>
          <a:stretch/>
        </p:blipFill>
        <p:spPr>
          <a:xfrm>
            <a:off x="7003432" y="1395799"/>
            <a:ext cx="1251300" cy="1253400"/>
          </a:xfrm>
          <a:prstGeom prst="ellipse">
            <a:avLst/>
          </a:prstGeom>
          <a:solidFill>
            <a:srgbClr val="FEFFFF"/>
          </a:solidFill>
          <a:ln cap="flat" cmpd="sng" w="79375">
            <a:solidFill>
              <a:srgbClr val="3889DE"/>
            </a:solidFill>
            <a:prstDash val="solid"/>
            <a:round/>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48"/>
          <p:cNvSpPr txBox="1"/>
          <p:nvPr>
            <p:ph idx="1" type="body"/>
          </p:nvPr>
        </p:nvSpPr>
        <p:spPr>
          <a:xfrm>
            <a:off x="311700" y="4230575"/>
            <a:ext cx="8454900" cy="605100"/>
          </a:xfrm>
          <a:prstGeom prst="rect">
            <a:avLst/>
          </a:prstGeom>
        </p:spPr>
        <p:txBody>
          <a:bodyPr anchorCtr="0" anchor="ctr" bIns="91425" lIns="91425" spcFirstLastPara="1" rIns="91425" wrap="square" tIns="91425">
            <a:normAutofit fontScale="92500"/>
          </a:bodyPr>
          <a:lstStyle/>
          <a:p>
            <a:pPr indent="0" lvl="0" marL="0" rtl="0" algn="l">
              <a:spcBef>
                <a:spcPts val="0"/>
              </a:spcBef>
              <a:spcAft>
                <a:spcPts val="0"/>
              </a:spcAft>
              <a:buNone/>
            </a:pPr>
            <a:r>
              <a:rPr lang="it"/>
              <a:t>Per articoli con approcci multidisciplinari potremmo non avere l’accesso istituzionale</a:t>
            </a:r>
            <a:endParaRPr/>
          </a:p>
        </p:txBody>
      </p:sp>
      <p:pic>
        <p:nvPicPr>
          <p:cNvPr id="303" name="Google Shape;303;p48"/>
          <p:cNvPicPr preferRelativeResize="0"/>
          <p:nvPr/>
        </p:nvPicPr>
        <p:blipFill>
          <a:blip r:embed="rId3">
            <a:alphaModFix/>
          </a:blip>
          <a:stretch>
            <a:fillRect/>
          </a:stretch>
        </p:blipFill>
        <p:spPr>
          <a:xfrm>
            <a:off x="152400" y="76200"/>
            <a:ext cx="8835154" cy="3925776"/>
          </a:xfrm>
          <a:prstGeom prst="rect">
            <a:avLst/>
          </a:prstGeom>
          <a:noFill/>
          <a:ln>
            <a:noFill/>
          </a:ln>
        </p:spPr>
      </p:pic>
      <p:sp>
        <p:nvSpPr>
          <p:cNvPr id="304" name="Google Shape;304;p48"/>
          <p:cNvSpPr/>
          <p:nvPr/>
        </p:nvSpPr>
        <p:spPr>
          <a:xfrm>
            <a:off x="5856825" y="1424450"/>
            <a:ext cx="3078600" cy="1651800"/>
          </a:xfrm>
          <a:prstGeom prst="ellipse">
            <a:avLst/>
          </a:prstGeom>
          <a:noFill/>
          <a:ln cap="flat"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4" name="Shape 954"/>
        <p:cNvGrpSpPr/>
        <p:nvPr/>
      </p:nvGrpSpPr>
      <p:grpSpPr>
        <a:xfrm>
          <a:off x="0" y="0"/>
          <a:ext cx="0" cy="0"/>
          <a:chOff x="0" y="0"/>
          <a:chExt cx="0" cy="0"/>
        </a:xfrm>
      </p:grpSpPr>
      <p:sp>
        <p:nvSpPr>
          <p:cNvPr id="955" name="Google Shape;955;p120"/>
          <p:cNvSpPr txBox="1"/>
          <p:nvPr>
            <p:ph idx="1" type="body"/>
          </p:nvPr>
        </p:nvSpPr>
        <p:spPr>
          <a:xfrm>
            <a:off x="251525" y="1503950"/>
            <a:ext cx="4833900" cy="3079500"/>
          </a:xfrm>
          <a:prstGeom prst="rect">
            <a:avLst/>
          </a:prstGeom>
        </p:spPr>
        <p:txBody>
          <a:bodyPr anchorCtr="0" anchor="t" bIns="45700" lIns="91425" spcFirstLastPara="1" rIns="91425" wrap="square" tIns="45700">
            <a:noAutofit/>
          </a:bodyPr>
          <a:lstStyle/>
          <a:p>
            <a:pPr indent="-342900" lvl="0" marL="457200" rtl="0" algn="just">
              <a:lnSpc>
                <a:spcPct val="115000"/>
              </a:lnSpc>
              <a:spcBef>
                <a:spcPts val="1000"/>
              </a:spcBef>
              <a:spcAft>
                <a:spcPts val="0"/>
              </a:spcAft>
              <a:buSzPts val="1800"/>
              <a:buChar char="●"/>
            </a:pPr>
            <a:r>
              <a:rPr lang="it" sz="1800"/>
              <a:t>FAIR indica una lista di principi che possono aiutarvi a rendere i vostri dati pronti per l'Open Science</a:t>
            </a:r>
            <a:endParaRPr sz="1800"/>
          </a:p>
          <a:p>
            <a:pPr indent="-342900" lvl="0" marL="457200" rtl="0" algn="just">
              <a:lnSpc>
                <a:spcPct val="115000"/>
              </a:lnSpc>
              <a:spcBef>
                <a:spcPts val="0"/>
              </a:spcBef>
              <a:spcAft>
                <a:spcPts val="0"/>
              </a:spcAft>
              <a:buSzPts val="1800"/>
              <a:buChar char="●"/>
            </a:pPr>
            <a:r>
              <a:rPr lang="it" sz="1800"/>
              <a:t>Sono principi, non standard!</a:t>
            </a:r>
            <a:endParaRPr sz="1800"/>
          </a:p>
          <a:p>
            <a:pPr indent="-342900" lvl="0" marL="457200" rtl="0" algn="just">
              <a:lnSpc>
                <a:spcPct val="115000"/>
              </a:lnSpc>
              <a:spcBef>
                <a:spcPts val="0"/>
              </a:spcBef>
              <a:spcAft>
                <a:spcPts val="0"/>
              </a:spcAft>
              <a:buSzPts val="1800"/>
              <a:buChar char="●"/>
            </a:pPr>
            <a:r>
              <a:rPr lang="it" sz="1800"/>
              <a:t>Sono stati messi a punto per consentire un uso ottimale dei dati e dei metodi di ricerca</a:t>
            </a:r>
            <a:endParaRPr sz="1800"/>
          </a:p>
          <a:p>
            <a:pPr indent="-342900" lvl="0" marL="457200" rtl="0" algn="just">
              <a:lnSpc>
                <a:spcPct val="115000"/>
              </a:lnSpc>
              <a:spcBef>
                <a:spcPts val="0"/>
              </a:spcBef>
              <a:spcAft>
                <a:spcPts val="0"/>
              </a:spcAft>
              <a:buSzPts val="1800"/>
              <a:buChar char="●"/>
            </a:pPr>
            <a:r>
              <a:rPr lang="it" sz="1800"/>
              <a:t>Un gruppo di esperti ha progettato i principi FAIR tra il 2014 e il 2016</a:t>
            </a:r>
            <a:endParaRPr sz="1800"/>
          </a:p>
          <a:p>
            <a:pPr indent="-342900" lvl="0" marL="457200" rtl="0" algn="just">
              <a:lnSpc>
                <a:spcPct val="115000"/>
              </a:lnSpc>
              <a:spcBef>
                <a:spcPts val="0"/>
              </a:spcBef>
              <a:spcAft>
                <a:spcPts val="0"/>
              </a:spcAft>
              <a:buSzPts val="1800"/>
              <a:buChar char="●"/>
            </a:pPr>
            <a:r>
              <a:rPr lang="it" sz="1800"/>
              <a:t>Si tratta di 15 principi</a:t>
            </a:r>
            <a:endParaRPr sz="1800"/>
          </a:p>
        </p:txBody>
      </p:sp>
      <p:sp>
        <p:nvSpPr>
          <p:cNvPr id="956" name="Google Shape;956;p120"/>
          <p:cNvSpPr txBox="1"/>
          <p:nvPr>
            <p:ph type="title"/>
          </p:nvPr>
        </p:nvSpPr>
        <p:spPr>
          <a:xfrm>
            <a:off x="251520" y="483518"/>
            <a:ext cx="8640900" cy="579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it"/>
              <a:t>I principi FAIR</a:t>
            </a:r>
            <a:endParaRPr/>
          </a:p>
        </p:txBody>
      </p:sp>
      <p:pic>
        <p:nvPicPr>
          <p:cNvPr id="957" name="Google Shape;957;p120"/>
          <p:cNvPicPr preferRelativeResize="0"/>
          <p:nvPr>
            <p:ph idx="2" type="pic"/>
          </p:nvPr>
        </p:nvPicPr>
        <p:blipFill rotWithShape="1">
          <a:blip r:embed="rId3">
            <a:alphaModFix/>
          </a:blip>
          <a:srcRect b="0" l="0" r="0" t="-290"/>
          <a:stretch/>
        </p:blipFill>
        <p:spPr>
          <a:xfrm>
            <a:off x="5723825" y="1063125"/>
            <a:ext cx="3168600" cy="3530425"/>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2" name="Shape 962"/>
        <p:cNvGrpSpPr/>
        <p:nvPr/>
      </p:nvGrpSpPr>
      <p:grpSpPr>
        <a:xfrm>
          <a:off x="0" y="0"/>
          <a:ext cx="0" cy="0"/>
          <a:chOff x="0" y="0"/>
          <a:chExt cx="0" cy="0"/>
        </a:xfrm>
      </p:grpSpPr>
      <p:sp>
        <p:nvSpPr>
          <p:cNvPr id="963" name="Google Shape;963;p121"/>
          <p:cNvSpPr txBox="1"/>
          <p:nvPr>
            <p:ph idx="4294967295" type="body"/>
          </p:nvPr>
        </p:nvSpPr>
        <p:spPr>
          <a:xfrm>
            <a:off x="790075" y="1050575"/>
            <a:ext cx="4478100" cy="2850000"/>
          </a:xfrm>
          <a:prstGeom prst="rect">
            <a:avLst/>
          </a:prstGeom>
          <a:noFill/>
          <a:ln>
            <a:noFill/>
          </a:ln>
        </p:spPr>
        <p:txBody>
          <a:bodyPr anchorCtr="0" anchor="t" bIns="0" lIns="0" spcFirstLastPara="1" rIns="0" wrap="square" tIns="101250">
            <a:noAutofit/>
          </a:bodyPr>
          <a:lstStyle/>
          <a:p>
            <a:pPr indent="-241300" lvl="0" marL="215900" rtl="0" algn="l">
              <a:lnSpc>
                <a:spcPct val="100000"/>
              </a:lnSpc>
              <a:spcBef>
                <a:spcPts val="0"/>
              </a:spcBef>
              <a:spcAft>
                <a:spcPts val="0"/>
              </a:spcAft>
              <a:buClr>
                <a:schemeClr val="lt1"/>
              </a:buClr>
              <a:buSzPts val="2600"/>
              <a:buFont typeface="Calibri"/>
              <a:buChar char="•"/>
            </a:pPr>
            <a:r>
              <a:rPr lang="it">
                <a:solidFill>
                  <a:schemeClr val="lt1"/>
                </a:solidFill>
                <a:latin typeface="Calibri"/>
                <a:ea typeface="Calibri"/>
                <a:cs typeface="Calibri"/>
                <a:sym typeface="Calibri"/>
              </a:rPr>
              <a:t>Produrrai dati di elevata qualità</a:t>
            </a:r>
            <a:endParaRPr sz="1800">
              <a:solidFill>
                <a:schemeClr val="lt1"/>
              </a:solidFill>
              <a:latin typeface="Calibri"/>
              <a:ea typeface="Calibri"/>
              <a:cs typeface="Calibri"/>
              <a:sym typeface="Calibri"/>
            </a:endParaRPr>
          </a:p>
          <a:p>
            <a:pPr indent="-241300" lvl="0" marL="215900" rtl="0" algn="l">
              <a:lnSpc>
                <a:spcPct val="100000"/>
              </a:lnSpc>
              <a:spcBef>
                <a:spcPts val="0"/>
              </a:spcBef>
              <a:spcAft>
                <a:spcPts val="0"/>
              </a:spcAft>
              <a:buClr>
                <a:schemeClr val="lt1"/>
              </a:buClr>
              <a:buSzPts val="2600"/>
              <a:buFont typeface="Calibri"/>
              <a:buChar char="•"/>
            </a:pPr>
            <a:r>
              <a:rPr lang="it">
                <a:solidFill>
                  <a:schemeClr val="lt1"/>
                </a:solidFill>
                <a:latin typeface="Calibri"/>
                <a:ea typeface="Calibri"/>
                <a:cs typeface="Calibri"/>
                <a:sym typeface="Calibri"/>
              </a:rPr>
              <a:t>Potrai aumentare l’impatto della tua ricerca</a:t>
            </a:r>
            <a:endParaRPr sz="1800">
              <a:solidFill>
                <a:schemeClr val="lt1"/>
              </a:solidFill>
              <a:latin typeface="Calibri"/>
              <a:ea typeface="Calibri"/>
              <a:cs typeface="Calibri"/>
              <a:sym typeface="Calibri"/>
            </a:endParaRPr>
          </a:p>
          <a:p>
            <a:pPr indent="-241300" lvl="0" marL="215900" rtl="0" algn="l">
              <a:lnSpc>
                <a:spcPct val="100000"/>
              </a:lnSpc>
              <a:spcBef>
                <a:spcPts val="0"/>
              </a:spcBef>
              <a:spcAft>
                <a:spcPts val="0"/>
              </a:spcAft>
              <a:buClr>
                <a:schemeClr val="lt1"/>
              </a:buClr>
              <a:buSzPts val="2600"/>
              <a:buFont typeface="Calibri"/>
              <a:buChar char="•"/>
            </a:pPr>
            <a:r>
              <a:rPr lang="it">
                <a:solidFill>
                  <a:schemeClr val="lt1"/>
                </a:solidFill>
                <a:latin typeface="Calibri"/>
                <a:ea typeface="Calibri"/>
                <a:cs typeface="Calibri"/>
                <a:sym typeface="Calibri"/>
              </a:rPr>
              <a:t>Potrai avere maggiore riconoscimento all’interno e oltre la tua comunità di ricerca </a:t>
            </a:r>
            <a:endParaRPr sz="1800">
              <a:solidFill>
                <a:schemeClr val="lt1"/>
              </a:solidFill>
              <a:latin typeface="Calibri"/>
              <a:ea typeface="Calibri"/>
              <a:cs typeface="Calibri"/>
              <a:sym typeface="Calibri"/>
            </a:endParaRPr>
          </a:p>
          <a:p>
            <a:pPr indent="-241300" lvl="0" marL="215900" rtl="0" algn="l">
              <a:lnSpc>
                <a:spcPct val="100000"/>
              </a:lnSpc>
              <a:spcBef>
                <a:spcPts val="0"/>
              </a:spcBef>
              <a:spcAft>
                <a:spcPts val="0"/>
              </a:spcAft>
              <a:buClr>
                <a:schemeClr val="lt1"/>
              </a:buClr>
              <a:buSzPts val="2600"/>
              <a:buFont typeface="Calibri"/>
              <a:buChar char="•"/>
            </a:pPr>
            <a:r>
              <a:rPr lang="it">
                <a:solidFill>
                  <a:schemeClr val="lt1"/>
                </a:solidFill>
                <a:latin typeface="Calibri"/>
                <a:ea typeface="Calibri"/>
                <a:cs typeface="Calibri"/>
                <a:sym typeface="Calibri"/>
              </a:rPr>
              <a:t>Sarete conformi agli obblighi derivanti da alcuni enti finanziatori (per esempio quelli della Comunità Europea)</a:t>
            </a:r>
            <a:endParaRPr b="0" sz="1800">
              <a:solidFill>
                <a:schemeClr val="lt1"/>
              </a:solidFill>
              <a:latin typeface="Calibri"/>
              <a:ea typeface="Calibri"/>
              <a:cs typeface="Calibri"/>
              <a:sym typeface="Calibri"/>
            </a:endParaRPr>
          </a:p>
        </p:txBody>
      </p:sp>
      <p:sp>
        <p:nvSpPr>
          <p:cNvPr id="964" name="Google Shape;964;p121"/>
          <p:cNvSpPr txBox="1"/>
          <p:nvPr>
            <p:ph idx="4294967295" type="body"/>
          </p:nvPr>
        </p:nvSpPr>
        <p:spPr>
          <a:xfrm>
            <a:off x="732923" y="471250"/>
            <a:ext cx="6884700" cy="3624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Clr>
                <a:schemeClr val="accent1"/>
              </a:buClr>
              <a:buSzPts val="2500"/>
              <a:buFont typeface="Helvetica Neue"/>
              <a:buNone/>
            </a:pPr>
            <a:r>
              <a:rPr b="1" lang="it" sz="2900">
                <a:solidFill>
                  <a:schemeClr val="lt1"/>
                </a:solidFill>
              </a:rPr>
              <a:t>Applicando i principi</a:t>
            </a:r>
            <a:r>
              <a:rPr b="1" lang="it" sz="2900">
                <a:solidFill>
                  <a:schemeClr val="lt1"/>
                </a:solidFill>
              </a:rPr>
              <a:t> FAIR </a:t>
            </a:r>
            <a:endParaRPr b="1" sz="2900">
              <a:solidFill>
                <a:schemeClr val="lt1"/>
              </a:solidFill>
            </a:endParaRPr>
          </a:p>
        </p:txBody>
      </p:sp>
      <p:sp>
        <p:nvSpPr>
          <p:cNvPr id="965" name="Google Shape;965;p121"/>
          <p:cNvSpPr txBox="1"/>
          <p:nvPr>
            <p:ph idx="4294967295" type="body"/>
          </p:nvPr>
        </p:nvSpPr>
        <p:spPr>
          <a:xfrm>
            <a:off x="5851325" y="1127400"/>
            <a:ext cx="2795400" cy="2888700"/>
          </a:xfrm>
          <a:prstGeom prst="rect">
            <a:avLst/>
          </a:prstGeom>
          <a:noFill/>
          <a:ln>
            <a:noFill/>
          </a:ln>
        </p:spPr>
        <p:txBody>
          <a:bodyPr anchorCtr="0" anchor="b" bIns="0" lIns="0" spcFirstLastPara="1" rIns="0" wrap="square" tIns="0">
            <a:normAutofit fontScale="55000" lnSpcReduction="10000"/>
          </a:bodyPr>
          <a:lstStyle/>
          <a:p>
            <a:pPr indent="0" lvl="0" marL="0" rtl="0" algn="l">
              <a:lnSpc>
                <a:spcPct val="115000"/>
              </a:lnSpc>
              <a:spcBef>
                <a:spcPts val="0"/>
              </a:spcBef>
              <a:spcAft>
                <a:spcPts val="0"/>
              </a:spcAft>
              <a:buClr>
                <a:schemeClr val="lt1"/>
              </a:buClr>
              <a:buSzPct val="73333"/>
              <a:buFont typeface="Helvetica Neue"/>
              <a:buNone/>
            </a:pPr>
            <a:r>
              <a:rPr lang="it" sz="4500">
                <a:highlight>
                  <a:schemeClr val="lt1"/>
                </a:highlight>
                <a:latin typeface="Calibri"/>
                <a:ea typeface="Calibri"/>
                <a:cs typeface="Calibri"/>
                <a:sym typeface="Calibri"/>
              </a:rPr>
              <a:t>L’applicazione dei principi FAIR dipende fortemente dalla disciplina specifica </a:t>
            </a:r>
            <a:endParaRPr sz="4500">
              <a:highlight>
                <a:schemeClr val="lt1"/>
              </a:highlight>
              <a:latin typeface="Calibri"/>
              <a:ea typeface="Calibri"/>
              <a:cs typeface="Calibri"/>
              <a:sym typeface="Calibri"/>
            </a:endParaRPr>
          </a:p>
          <a:p>
            <a:pPr indent="0" lvl="0" marL="0" rtl="0" algn="l">
              <a:lnSpc>
                <a:spcPct val="115000"/>
              </a:lnSpc>
              <a:spcBef>
                <a:spcPts val="0"/>
              </a:spcBef>
              <a:spcAft>
                <a:spcPts val="0"/>
              </a:spcAft>
              <a:buClr>
                <a:schemeClr val="lt1"/>
              </a:buClr>
              <a:buSzPct val="73333"/>
              <a:buFont typeface="Helvetica Neue"/>
              <a:buNone/>
            </a:pPr>
            <a:r>
              <a:rPr lang="it" sz="4500">
                <a:highlight>
                  <a:schemeClr val="lt1"/>
                </a:highlight>
                <a:latin typeface="Calibri"/>
                <a:ea typeface="Calibri"/>
                <a:cs typeface="Calibri"/>
                <a:sym typeface="Calibri"/>
              </a:rPr>
              <a:t>e dal modo in cui lavora il singolo ricercatore </a:t>
            </a:r>
            <a:endParaRPr b="0" sz="4500">
              <a:solidFill>
                <a:schemeClr val="dk2"/>
              </a:solidFill>
              <a:highlight>
                <a:schemeClr val="lt1"/>
              </a:highlight>
              <a:latin typeface="Calibri"/>
              <a:ea typeface="Calibri"/>
              <a:cs typeface="Calibri"/>
              <a:sym typeface="Calibri"/>
            </a:endParaRPr>
          </a:p>
        </p:txBody>
      </p:sp>
      <p:sp>
        <p:nvSpPr>
          <p:cNvPr id="966" name="Google Shape;966;p121"/>
          <p:cNvSpPr txBox="1"/>
          <p:nvPr>
            <p:ph idx="4294967295" type="body"/>
          </p:nvPr>
        </p:nvSpPr>
        <p:spPr>
          <a:xfrm>
            <a:off x="5879904" y="4108965"/>
            <a:ext cx="2269800" cy="603000"/>
          </a:xfrm>
          <a:prstGeom prst="rect">
            <a:avLst/>
          </a:prstGeom>
          <a:noFill/>
          <a:ln>
            <a:noFill/>
          </a:ln>
        </p:spPr>
        <p:txBody>
          <a:bodyPr anchorCtr="0" anchor="t" bIns="0" lIns="0" spcFirstLastPara="1" rIns="0" wrap="square" tIns="101250">
            <a:normAutofit/>
          </a:bodyPr>
          <a:lstStyle/>
          <a:p>
            <a:pPr indent="0" lvl="0" marL="0" rtl="0" algn="l">
              <a:lnSpc>
                <a:spcPct val="85000"/>
              </a:lnSpc>
              <a:spcBef>
                <a:spcPts val="0"/>
              </a:spcBef>
              <a:spcAft>
                <a:spcPts val="0"/>
              </a:spcAft>
              <a:buClr>
                <a:schemeClr val="lt1"/>
              </a:buClr>
              <a:buSzPts val="1900"/>
              <a:buFont typeface="Helvetica Neue"/>
              <a:buNone/>
            </a:pPr>
            <a:r>
              <a:rPr b="1" lang="it">
                <a:solidFill>
                  <a:schemeClr val="lt1"/>
                </a:solidFill>
              </a:rPr>
              <a:t>Non esiste una ricetta sempre valida!</a:t>
            </a:r>
            <a:endParaRPr b="1">
              <a:solidFill>
                <a:schemeClr val="lt1"/>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0" name="Shape 970"/>
        <p:cNvGrpSpPr/>
        <p:nvPr/>
      </p:nvGrpSpPr>
      <p:grpSpPr>
        <a:xfrm>
          <a:off x="0" y="0"/>
          <a:ext cx="0" cy="0"/>
          <a:chOff x="0" y="0"/>
          <a:chExt cx="0" cy="0"/>
        </a:xfrm>
      </p:grpSpPr>
      <p:sp>
        <p:nvSpPr>
          <p:cNvPr id="971" name="Google Shape;971;p122"/>
          <p:cNvSpPr txBox="1"/>
          <p:nvPr>
            <p:ph type="title"/>
          </p:nvPr>
        </p:nvSpPr>
        <p:spPr>
          <a:xfrm>
            <a:off x="344250" y="1403850"/>
            <a:ext cx="8455500" cy="2146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it"/>
              <a:t>La strategia CISUP</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5" name="Shape 975"/>
        <p:cNvGrpSpPr/>
        <p:nvPr/>
      </p:nvGrpSpPr>
      <p:grpSpPr>
        <a:xfrm>
          <a:off x="0" y="0"/>
          <a:ext cx="0" cy="0"/>
          <a:chOff x="0" y="0"/>
          <a:chExt cx="0" cy="0"/>
        </a:xfrm>
      </p:grpSpPr>
      <p:pic>
        <p:nvPicPr>
          <p:cNvPr id="976" name="Google Shape;976;p123"/>
          <p:cNvPicPr preferRelativeResize="0"/>
          <p:nvPr/>
        </p:nvPicPr>
        <p:blipFill rotWithShape="1">
          <a:blip r:embed="rId3">
            <a:alphaModFix/>
          </a:blip>
          <a:srcRect b="12920" l="0" r="0" t="2683"/>
          <a:stretch/>
        </p:blipFill>
        <p:spPr>
          <a:xfrm>
            <a:off x="0" y="0"/>
            <a:ext cx="9144003" cy="5143501"/>
          </a:xfrm>
          <a:prstGeom prst="rect">
            <a:avLst/>
          </a:prstGeom>
          <a:noFill/>
          <a:ln>
            <a:noFill/>
          </a:ln>
        </p:spPr>
      </p:pic>
      <p:sp>
        <p:nvSpPr>
          <p:cNvPr id="977" name="Google Shape;977;p123"/>
          <p:cNvSpPr txBox="1"/>
          <p:nvPr/>
        </p:nvSpPr>
        <p:spPr>
          <a:xfrm>
            <a:off x="260550" y="3199100"/>
            <a:ext cx="4441800" cy="169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it" sz="2200">
                <a:solidFill>
                  <a:schemeClr val="dk2"/>
                </a:solidFill>
                <a:highlight>
                  <a:schemeClr val="lt1"/>
                </a:highlight>
                <a:latin typeface="Calibri"/>
                <a:ea typeface="Calibri"/>
                <a:cs typeface="Calibri"/>
                <a:sym typeface="Calibri"/>
              </a:rPr>
              <a:t>La gestione dei risultati della ricerca secondo i principi FAIR necessita di una adeguata strategia istituzionale a supporto del ricercatore</a:t>
            </a:r>
            <a:r>
              <a:rPr lang="it" sz="2200">
                <a:solidFill>
                  <a:schemeClr val="dk2"/>
                </a:solidFill>
                <a:highlight>
                  <a:schemeClr val="lt1"/>
                </a:highlight>
                <a:latin typeface="Calibri"/>
                <a:ea typeface="Calibri"/>
                <a:cs typeface="Calibri"/>
                <a:sym typeface="Calibri"/>
              </a:rPr>
              <a:t> </a:t>
            </a:r>
            <a:endParaRPr sz="2200">
              <a:solidFill>
                <a:schemeClr val="dk2"/>
              </a:solidFill>
              <a:highlight>
                <a:schemeClr val="lt1"/>
              </a:highlight>
              <a:latin typeface="Calibri"/>
              <a:ea typeface="Calibri"/>
              <a:cs typeface="Calibri"/>
              <a:sym typeface="Calibri"/>
            </a:endParaRPr>
          </a:p>
        </p:txBody>
      </p:sp>
      <p:sp>
        <p:nvSpPr>
          <p:cNvPr id="978" name="Google Shape;978;p123"/>
          <p:cNvSpPr txBox="1"/>
          <p:nvPr/>
        </p:nvSpPr>
        <p:spPr>
          <a:xfrm>
            <a:off x="6144000" y="4789500"/>
            <a:ext cx="3000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100">
                <a:solidFill>
                  <a:schemeClr val="dk2"/>
                </a:solidFill>
              </a:rPr>
              <a:t>Photo by</a:t>
            </a:r>
            <a:r>
              <a:rPr lang="it" sz="1100">
                <a:solidFill>
                  <a:schemeClr val="dk2"/>
                </a:solidFill>
                <a:uFill>
                  <a:noFill/>
                </a:uFill>
                <a:hlinkClick r:id="rId4">
                  <a:extLst>
                    <a:ext uri="{A12FA001-AC4F-418D-AE19-62706E023703}">
                      <ahyp:hlinkClr val="tx"/>
                    </a:ext>
                  </a:extLst>
                </a:hlinkClick>
              </a:rPr>
              <a:t> </a:t>
            </a:r>
            <a:r>
              <a:rPr lang="it" sz="1100" u="sng">
                <a:solidFill>
                  <a:schemeClr val="dk2"/>
                </a:solidFill>
                <a:hlinkClick r:id="rId5">
                  <a:extLst>
                    <a:ext uri="{A12FA001-AC4F-418D-AE19-62706E023703}">
                      <ahyp:hlinkClr val="tx"/>
                    </a:ext>
                  </a:extLst>
                </a:hlinkClick>
              </a:rPr>
              <a:t>Neil Thomas</a:t>
            </a:r>
            <a:r>
              <a:rPr lang="it" sz="1100">
                <a:solidFill>
                  <a:schemeClr val="dk2"/>
                </a:solidFill>
              </a:rPr>
              <a:t> on</a:t>
            </a:r>
            <a:r>
              <a:rPr lang="it" sz="1100">
                <a:solidFill>
                  <a:schemeClr val="dk2"/>
                </a:solidFill>
                <a:uFill>
                  <a:noFill/>
                </a:uFill>
                <a:hlinkClick r:id="rId6">
                  <a:extLst>
                    <a:ext uri="{A12FA001-AC4F-418D-AE19-62706E023703}">
                      <ahyp:hlinkClr val="tx"/>
                    </a:ext>
                  </a:extLst>
                </a:hlinkClick>
              </a:rPr>
              <a:t> </a:t>
            </a:r>
            <a:r>
              <a:rPr lang="it" sz="1100" u="sng">
                <a:solidFill>
                  <a:schemeClr val="dk2"/>
                </a:solidFill>
                <a:hlinkClick r:id="rId7">
                  <a:extLst>
                    <a:ext uri="{A12FA001-AC4F-418D-AE19-62706E023703}">
                      <ahyp:hlinkClr val="tx"/>
                    </a:ext>
                  </a:extLst>
                </a:hlinkClick>
              </a:rPr>
              <a:t>Unsplash</a:t>
            </a:r>
            <a:endParaRPr>
              <a:solidFill>
                <a:schemeClr val="dk2"/>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2" name="Shape 982"/>
        <p:cNvGrpSpPr/>
        <p:nvPr/>
      </p:nvGrpSpPr>
      <p:grpSpPr>
        <a:xfrm>
          <a:off x="0" y="0"/>
          <a:ext cx="0" cy="0"/>
          <a:chOff x="0" y="0"/>
          <a:chExt cx="0" cy="0"/>
        </a:xfrm>
      </p:grpSpPr>
      <p:sp>
        <p:nvSpPr>
          <p:cNvPr id="983" name="Google Shape;983;p124"/>
          <p:cNvSpPr txBox="1"/>
          <p:nvPr>
            <p:ph type="title"/>
          </p:nvPr>
        </p:nvSpPr>
        <p:spPr>
          <a:xfrm>
            <a:off x="251520" y="483518"/>
            <a:ext cx="8640900" cy="579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it"/>
              <a:t>Il gruppo di lavoro</a:t>
            </a:r>
            <a:endParaRPr/>
          </a:p>
        </p:txBody>
      </p:sp>
      <p:sp>
        <p:nvSpPr>
          <p:cNvPr id="984" name="Google Shape;984;p124"/>
          <p:cNvSpPr txBox="1"/>
          <p:nvPr>
            <p:ph idx="1" type="body"/>
          </p:nvPr>
        </p:nvSpPr>
        <p:spPr>
          <a:xfrm>
            <a:off x="250825" y="1303425"/>
            <a:ext cx="5293800" cy="3840300"/>
          </a:xfrm>
          <a:prstGeom prst="rect">
            <a:avLst/>
          </a:prstGeom>
        </p:spPr>
        <p:txBody>
          <a:bodyPr anchorCtr="0" anchor="t" bIns="45700" lIns="91425" spcFirstLastPara="1" rIns="91425" wrap="square" tIns="45700">
            <a:normAutofit fontScale="92500" lnSpcReduction="10000"/>
          </a:bodyPr>
          <a:lstStyle/>
          <a:p>
            <a:pPr indent="0" lvl="0" marL="0" rtl="0" algn="l">
              <a:spcBef>
                <a:spcPts val="1000"/>
              </a:spcBef>
              <a:spcAft>
                <a:spcPts val="0"/>
              </a:spcAft>
              <a:buNone/>
            </a:pPr>
            <a:r>
              <a:rPr lang="it">
                <a:latin typeface="Calibri"/>
                <a:ea typeface="Calibri"/>
                <a:cs typeface="Calibri"/>
                <a:sym typeface="Calibri"/>
              </a:rPr>
              <a:t>Il gruppo si occuperà, in contatto diretto con ricercatori, tecnici e utenti, e con il supporto del Centro di Competenza ICDI per l’Open Science, di:</a:t>
            </a:r>
            <a:endParaRPr>
              <a:latin typeface="Calibri"/>
              <a:ea typeface="Calibri"/>
              <a:cs typeface="Calibri"/>
              <a:sym typeface="Calibri"/>
            </a:endParaRPr>
          </a:p>
          <a:p>
            <a:pPr indent="-322580" lvl="0" marL="457200" rtl="0" algn="l">
              <a:spcBef>
                <a:spcPts val="1200"/>
              </a:spcBef>
              <a:spcAft>
                <a:spcPts val="0"/>
              </a:spcAft>
              <a:buSzPct val="100000"/>
              <a:buChar char="●"/>
            </a:pPr>
            <a:r>
              <a:rPr lang="it">
                <a:latin typeface="Calibri"/>
                <a:ea typeface="Calibri"/>
                <a:cs typeface="Calibri"/>
                <a:sym typeface="Calibri"/>
              </a:rPr>
              <a:t>definire la </a:t>
            </a:r>
            <a:r>
              <a:rPr b="1" lang="it">
                <a:latin typeface="Calibri"/>
                <a:ea typeface="Calibri"/>
                <a:cs typeface="Calibri"/>
                <a:sym typeface="Calibri"/>
              </a:rPr>
              <a:t>strategia </a:t>
            </a:r>
            <a:r>
              <a:rPr lang="it">
                <a:latin typeface="Calibri"/>
                <a:ea typeface="Calibri"/>
                <a:cs typeface="Calibri"/>
                <a:sym typeface="Calibri"/>
              </a:rPr>
              <a:t>per la gestione dei dati CISUP (formazione, supporto, …)</a:t>
            </a:r>
            <a:endParaRPr>
              <a:latin typeface="Calibri"/>
              <a:ea typeface="Calibri"/>
              <a:cs typeface="Calibri"/>
              <a:sym typeface="Calibri"/>
            </a:endParaRPr>
          </a:p>
          <a:p>
            <a:pPr indent="-322580" lvl="0" marL="457200" rtl="0" algn="l">
              <a:spcBef>
                <a:spcPts val="1000"/>
              </a:spcBef>
              <a:spcAft>
                <a:spcPts val="0"/>
              </a:spcAft>
              <a:buSzPct val="100000"/>
              <a:buChar char="●"/>
            </a:pPr>
            <a:r>
              <a:rPr lang="it">
                <a:latin typeface="Calibri"/>
                <a:ea typeface="Calibri"/>
                <a:cs typeface="Calibri"/>
                <a:sym typeface="Calibri"/>
              </a:rPr>
              <a:t>scrivere una </a:t>
            </a:r>
            <a:r>
              <a:rPr b="1" lang="it">
                <a:latin typeface="Calibri"/>
                <a:ea typeface="Calibri"/>
                <a:cs typeface="Calibri"/>
                <a:sym typeface="Calibri"/>
              </a:rPr>
              <a:t>policy</a:t>
            </a:r>
            <a:r>
              <a:rPr lang="it">
                <a:latin typeface="Calibri"/>
                <a:ea typeface="Calibri"/>
                <a:cs typeface="Calibri"/>
                <a:sym typeface="Calibri"/>
              </a:rPr>
              <a:t>, al pari di altri enti e laboratori europei</a:t>
            </a:r>
            <a:endParaRPr>
              <a:latin typeface="Calibri"/>
              <a:ea typeface="Calibri"/>
              <a:cs typeface="Calibri"/>
              <a:sym typeface="Calibri"/>
            </a:endParaRPr>
          </a:p>
          <a:p>
            <a:pPr indent="-322580" lvl="0" marL="457200" rtl="0" algn="l">
              <a:spcBef>
                <a:spcPts val="1000"/>
              </a:spcBef>
              <a:spcAft>
                <a:spcPts val="0"/>
              </a:spcAft>
              <a:buSzPct val="100000"/>
              <a:buChar char="●"/>
            </a:pPr>
            <a:r>
              <a:rPr lang="it">
                <a:latin typeface="Calibri"/>
                <a:ea typeface="Calibri"/>
                <a:cs typeface="Calibri"/>
                <a:sym typeface="Calibri"/>
              </a:rPr>
              <a:t>mettere a disposizione dei ricercatori e dei tecnici CISUP gli </a:t>
            </a:r>
            <a:r>
              <a:rPr b="1" lang="it">
                <a:latin typeface="Calibri"/>
                <a:ea typeface="Calibri"/>
                <a:cs typeface="Calibri"/>
                <a:sym typeface="Calibri"/>
              </a:rPr>
              <a:t>strumenti </a:t>
            </a:r>
            <a:r>
              <a:rPr lang="it">
                <a:latin typeface="Calibri"/>
                <a:ea typeface="Calibri"/>
                <a:cs typeface="Calibri"/>
                <a:sym typeface="Calibri"/>
              </a:rPr>
              <a:t>necessari per la gestione dei dati (flussi di lavoro, strumenti di collaborazione e condivisione, …)</a:t>
            </a:r>
            <a:endParaRPr>
              <a:latin typeface="Calibri"/>
              <a:ea typeface="Calibri"/>
              <a:cs typeface="Calibri"/>
              <a:sym typeface="Calibri"/>
            </a:endParaRPr>
          </a:p>
          <a:p>
            <a:pPr indent="0" lvl="0" marL="0" rtl="0" algn="l">
              <a:spcBef>
                <a:spcPts val="1000"/>
              </a:spcBef>
              <a:spcAft>
                <a:spcPts val="0"/>
              </a:spcAft>
              <a:buNone/>
            </a:pPr>
            <a:r>
              <a:rPr b="1" lang="it">
                <a:latin typeface="Calibri"/>
                <a:ea typeface="Calibri"/>
                <a:cs typeface="Calibri"/>
                <a:sym typeface="Calibri"/>
              </a:rPr>
              <a:t>Composizione</a:t>
            </a:r>
            <a:r>
              <a:rPr lang="it">
                <a:latin typeface="Calibri"/>
                <a:ea typeface="Calibri"/>
                <a:cs typeface="Calibri"/>
                <a:sym typeface="Calibri"/>
              </a:rPr>
              <a:t>:</a:t>
            </a:r>
            <a:endParaRPr>
              <a:latin typeface="Calibri"/>
              <a:ea typeface="Calibri"/>
              <a:cs typeface="Calibri"/>
              <a:sym typeface="Calibri"/>
            </a:endParaRPr>
          </a:p>
          <a:p>
            <a:pPr indent="-322580" lvl="0" marL="457200" marR="0" rtl="0" algn="l">
              <a:lnSpc>
                <a:spcPct val="90000"/>
              </a:lnSpc>
              <a:spcBef>
                <a:spcPts val="1000"/>
              </a:spcBef>
              <a:spcAft>
                <a:spcPts val="0"/>
              </a:spcAft>
              <a:buSzPct val="100000"/>
              <a:buFont typeface="Calibri"/>
              <a:buChar char="●"/>
            </a:pPr>
            <a:r>
              <a:rPr lang="it">
                <a:latin typeface="Calibri"/>
                <a:ea typeface="Calibri"/>
                <a:cs typeface="Calibri"/>
                <a:sym typeface="Calibri"/>
              </a:rPr>
              <a:t>una dozzina di persone, suddivise in 3-4 sottogruppi tematici</a:t>
            </a:r>
            <a:endParaRPr>
              <a:latin typeface="Calibri"/>
              <a:ea typeface="Calibri"/>
              <a:cs typeface="Calibri"/>
              <a:sym typeface="Calibri"/>
            </a:endParaRPr>
          </a:p>
          <a:p>
            <a:pPr indent="-322580" lvl="0" marL="457200" marR="0" rtl="0" algn="l">
              <a:lnSpc>
                <a:spcPct val="90000"/>
              </a:lnSpc>
              <a:spcBef>
                <a:spcPts val="1000"/>
              </a:spcBef>
              <a:spcAft>
                <a:spcPts val="0"/>
              </a:spcAft>
              <a:buSzPct val="100000"/>
              <a:buFont typeface="Calibri"/>
              <a:buChar char="●"/>
            </a:pPr>
            <a:r>
              <a:rPr lang="it">
                <a:latin typeface="Calibri"/>
                <a:ea typeface="Calibri"/>
                <a:cs typeface="Calibri"/>
                <a:sym typeface="Calibri"/>
              </a:rPr>
              <a:t>priorità ai ricercatori quotidianamente impegnati nei lab CISUP e a quelli dipartimentali coinvolti</a:t>
            </a:r>
            <a:endParaRPr>
              <a:latin typeface="Calibri"/>
              <a:ea typeface="Calibri"/>
              <a:cs typeface="Calibri"/>
              <a:sym typeface="Calibri"/>
            </a:endParaRPr>
          </a:p>
          <a:p>
            <a:pPr indent="-322580" lvl="0" marL="457200" marR="0" rtl="0" algn="l">
              <a:lnSpc>
                <a:spcPct val="90000"/>
              </a:lnSpc>
              <a:spcBef>
                <a:spcPts val="1000"/>
              </a:spcBef>
              <a:spcAft>
                <a:spcPts val="0"/>
              </a:spcAft>
              <a:buSzPct val="100000"/>
              <a:buFont typeface="Calibri"/>
              <a:buChar char="●"/>
            </a:pPr>
            <a:r>
              <a:rPr b="1" lang="it">
                <a:latin typeface="Calibri"/>
                <a:ea typeface="Calibri"/>
                <a:cs typeface="Calibri"/>
                <a:sym typeface="Calibri"/>
              </a:rPr>
              <a:t>autocandidature aperte!</a:t>
            </a:r>
            <a:endParaRPr b="1">
              <a:latin typeface="Calibri"/>
              <a:ea typeface="Calibri"/>
              <a:cs typeface="Calibri"/>
              <a:sym typeface="Calibri"/>
            </a:endParaRPr>
          </a:p>
          <a:p>
            <a:pPr indent="0" lvl="0" marL="0" rtl="0" algn="l">
              <a:spcBef>
                <a:spcPts val="1000"/>
              </a:spcBef>
              <a:spcAft>
                <a:spcPts val="1000"/>
              </a:spcAft>
              <a:buNone/>
            </a:pPr>
            <a:r>
              <a:t/>
            </a:r>
            <a:endParaRPr>
              <a:latin typeface="Calibri"/>
              <a:ea typeface="Calibri"/>
              <a:cs typeface="Calibri"/>
              <a:sym typeface="Calibri"/>
            </a:endParaRPr>
          </a:p>
        </p:txBody>
      </p:sp>
      <p:pic>
        <p:nvPicPr>
          <p:cNvPr id="985" name="Google Shape;985;p124"/>
          <p:cNvPicPr preferRelativeResize="0"/>
          <p:nvPr/>
        </p:nvPicPr>
        <p:blipFill rotWithShape="1">
          <a:blip r:embed="rId3">
            <a:alphaModFix/>
          </a:blip>
          <a:srcRect b="0" l="0" r="53356" t="0"/>
          <a:stretch/>
        </p:blipFill>
        <p:spPr>
          <a:xfrm>
            <a:off x="5544550" y="0"/>
            <a:ext cx="3599452" cy="5143501"/>
          </a:xfrm>
          <a:prstGeom prst="rect">
            <a:avLst/>
          </a:prstGeom>
          <a:noFill/>
          <a:ln>
            <a:noFill/>
          </a:ln>
        </p:spPr>
      </p:pic>
      <p:sp>
        <p:nvSpPr>
          <p:cNvPr id="986" name="Google Shape;986;p124"/>
          <p:cNvSpPr txBox="1"/>
          <p:nvPr/>
        </p:nvSpPr>
        <p:spPr>
          <a:xfrm>
            <a:off x="6074875" y="4789500"/>
            <a:ext cx="3000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100">
                <a:solidFill>
                  <a:schemeClr val="lt2"/>
                </a:solidFill>
              </a:rPr>
              <a:t>Photo by</a:t>
            </a:r>
            <a:r>
              <a:rPr lang="it" sz="1100">
                <a:solidFill>
                  <a:schemeClr val="lt2"/>
                </a:solidFill>
                <a:uFill>
                  <a:noFill/>
                </a:uFill>
                <a:hlinkClick r:id="rId4">
                  <a:extLst>
                    <a:ext uri="{A12FA001-AC4F-418D-AE19-62706E023703}">
                      <ahyp:hlinkClr val="tx"/>
                    </a:ext>
                  </a:extLst>
                </a:hlinkClick>
              </a:rPr>
              <a:t> </a:t>
            </a:r>
            <a:r>
              <a:rPr lang="it" sz="1100" u="sng">
                <a:solidFill>
                  <a:schemeClr val="lt2"/>
                </a:solidFill>
                <a:hlinkClick r:id="rId5">
                  <a:extLst>
                    <a:ext uri="{A12FA001-AC4F-418D-AE19-62706E023703}">
                      <ahyp:hlinkClr val="tx"/>
                    </a:ext>
                  </a:extLst>
                </a:hlinkClick>
              </a:rPr>
              <a:t>NeONBRAND</a:t>
            </a:r>
            <a:r>
              <a:rPr lang="it" sz="1100">
                <a:solidFill>
                  <a:schemeClr val="lt2"/>
                </a:solidFill>
              </a:rPr>
              <a:t> on</a:t>
            </a:r>
            <a:r>
              <a:rPr lang="it" sz="1100">
                <a:solidFill>
                  <a:schemeClr val="lt2"/>
                </a:solidFill>
                <a:uFill>
                  <a:noFill/>
                </a:uFill>
                <a:hlinkClick r:id="rId6">
                  <a:extLst>
                    <a:ext uri="{A12FA001-AC4F-418D-AE19-62706E023703}">
                      <ahyp:hlinkClr val="tx"/>
                    </a:ext>
                  </a:extLst>
                </a:hlinkClick>
              </a:rPr>
              <a:t> </a:t>
            </a:r>
            <a:r>
              <a:rPr lang="it" sz="1100" u="sng">
                <a:solidFill>
                  <a:schemeClr val="lt2"/>
                </a:solidFill>
                <a:hlinkClick r:id="rId7">
                  <a:extLst>
                    <a:ext uri="{A12FA001-AC4F-418D-AE19-62706E023703}">
                      <ahyp:hlinkClr val="tx"/>
                    </a:ext>
                  </a:extLst>
                </a:hlinkClick>
              </a:rPr>
              <a:t>Unsplash</a:t>
            </a:r>
            <a:endParaRPr>
              <a:solidFill>
                <a:schemeClr val="lt2"/>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0" name="Shape 990"/>
        <p:cNvGrpSpPr/>
        <p:nvPr/>
      </p:nvGrpSpPr>
      <p:grpSpPr>
        <a:xfrm>
          <a:off x="0" y="0"/>
          <a:ext cx="0" cy="0"/>
          <a:chOff x="0" y="0"/>
          <a:chExt cx="0" cy="0"/>
        </a:xfrm>
      </p:grpSpPr>
      <p:sp>
        <p:nvSpPr>
          <p:cNvPr id="991" name="Google Shape;991;p125"/>
          <p:cNvSpPr txBox="1"/>
          <p:nvPr>
            <p:ph type="title"/>
          </p:nvPr>
        </p:nvSpPr>
        <p:spPr>
          <a:xfrm>
            <a:off x="-116925" y="18850"/>
            <a:ext cx="8520600" cy="21462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it"/>
              <a:t>grazie</a:t>
            </a:r>
            <a:endParaRPr/>
          </a:p>
        </p:txBody>
      </p:sp>
      <p:sp>
        <p:nvSpPr>
          <p:cNvPr id="992" name="Google Shape;992;p125"/>
          <p:cNvSpPr txBox="1"/>
          <p:nvPr>
            <p:ph idx="1" type="body"/>
          </p:nvPr>
        </p:nvSpPr>
        <p:spPr>
          <a:xfrm>
            <a:off x="-1860000" y="2380700"/>
            <a:ext cx="8520600" cy="2528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it" u="sng">
                <a:hlinkClick r:id="rId3"/>
              </a:rPr>
              <a:t>emma.lazzeri@garr.it</a:t>
            </a:r>
            <a:endParaRPr/>
          </a:p>
          <a:p>
            <a:pPr indent="0" lvl="0" marL="0" rtl="0" algn="ctr">
              <a:spcBef>
                <a:spcPts val="1200"/>
              </a:spcBef>
              <a:spcAft>
                <a:spcPts val="0"/>
              </a:spcAft>
              <a:buNone/>
            </a:pPr>
            <a:r>
              <a:rPr lang="it" u="sng"/>
              <a:t>gina.pavone@isti.cnr.it</a:t>
            </a:r>
            <a:endParaRPr u="sng"/>
          </a:p>
          <a:p>
            <a:pPr indent="0" lvl="0" marL="0" rtl="0" algn="ctr">
              <a:spcBef>
                <a:spcPts val="1200"/>
              </a:spcBef>
              <a:spcAft>
                <a:spcPts val="0"/>
              </a:spcAft>
              <a:buNone/>
            </a:pPr>
            <a:r>
              <a:rPr lang="it" u="sng">
                <a:hlinkClick r:id="rId4"/>
              </a:rPr>
              <a:t>www.open-science.it</a:t>
            </a:r>
            <a:r>
              <a:rPr lang="it"/>
              <a:t> </a:t>
            </a:r>
            <a:endParaRPr/>
          </a:p>
          <a:p>
            <a:pPr indent="0" lvl="0" marL="0" rtl="0" algn="ctr">
              <a:spcBef>
                <a:spcPts val="1200"/>
              </a:spcBef>
              <a:spcAft>
                <a:spcPts val="1200"/>
              </a:spcAft>
              <a:buNone/>
            </a:pPr>
            <a:r>
              <a:t/>
            </a:r>
            <a:endParaRPr/>
          </a:p>
        </p:txBody>
      </p:sp>
      <p:pic>
        <p:nvPicPr>
          <p:cNvPr id="993" name="Google Shape;993;p125"/>
          <p:cNvPicPr preferRelativeResize="0"/>
          <p:nvPr/>
        </p:nvPicPr>
        <p:blipFill>
          <a:blip r:embed="rId5">
            <a:alphaModFix/>
          </a:blip>
          <a:stretch>
            <a:fillRect/>
          </a:stretch>
        </p:blipFill>
        <p:spPr>
          <a:xfrm>
            <a:off x="3795900" y="2077050"/>
            <a:ext cx="5348102" cy="32283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49"/>
          <p:cNvSpPr txBox="1"/>
          <p:nvPr>
            <p:ph type="title"/>
          </p:nvPr>
        </p:nvSpPr>
        <p:spPr>
          <a:xfrm>
            <a:off x="193750" y="1605550"/>
            <a:ext cx="2808000" cy="755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0" lang="it" sz="3000">
                <a:latin typeface="Poppins SemiBold"/>
                <a:ea typeface="Poppins SemiBold"/>
                <a:cs typeface="Poppins SemiBold"/>
                <a:sym typeface="Poppins SemiBold"/>
              </a:rPr>
              <a:t>La pandemia e l’urgenza di aprire i risultati della ricerca</a:t>
            </a:r>
            <a:endParaRPr/>
          </a:p>
        </p:txBody>
      </p:sp>
      <p:sp>
        <p:nvSpPr>
          <p:cNvPr id="310" name="Google Shape;310;p49"/>
          <p:cNvSpPr txBox="1"/>
          <p:nvPr/>
        </p:nvSpPr>
        <p:spPr>
          <a:xfrm>
            <a:off x="-823150" y="10617850"/>
            <a:ext cx="9144000" cy="354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it" sz="1100" u="sng">
                <a:solidFill>
                  <a:srgbClr val="0F9D58"/>
                </a:solidFill>
                <a:hlinkClick r:id="rId3">
                  <a:extLst>
                    <a:ext uri="{A12FA001-AC4F-418D-AE19-62706E023703}">
                      <ahyp:hlinkClr val="tx"/>
                    </a:ext>
                  </a:extLst>
                </a:hlinkClick>
              </a:rPr>
              <a:t>https://wellcome.ac.uk/press-release/publishers-make-coronavirus-covid-19-content-freely-available-and-reusable</a:t>
            </a:r>
            <a:endParaRPr sz="1100" u="sng">
              <a:solidFill>
                <a:srgbClr val="0F9D58"/>
              </a:solidFill>
            </a:endParaRPr>
          </a:p>
        </p:txBody>
      </p:sp>
      <p:pic>
        <p:nvPicPr>
          <p:cNvPr id="311" name="Google Shape;311;p49"/>
          <p:cNvPicPr preferRelativeResize="0"/>
          <p:nvPr/>
        </p:nvPicPr>
        <p:blipFill>
          <a:blip r:embed="rId4">
            <a:alphaModFix/>
          </a:blip>
          <a:stretch>
            <a:fillRect/>
          </a:stretch>
        </p:blipFill>
        <p:spPr>
          <a:xfrm>
            <a:off x="3316438" y="846300"/>
            <a:ext cx="5004413" cy="3336275"/>
          </a:xfrm>
          <a:prstGeom prst="rect">
            <a:avLst/>
          </a:prstGeom>
          <a:noFill/>
          <a:ln>
            <a:noFill/>
          </a:ln>
        </p:spPr>
      </p:pic>
      <p:sp>
        <p:nvSpPr>
          <p:cNvPr id="312" name="Google Shape;312;p49"/>
          <p:cNvSpPr txBox="1"/>
          <p:nvPr/>
        </p:nvSpPr>
        <p:spPr>
          <a:xfrm>
            <a:off x="4572000" y="4820400"/>
            <a:ext cx="56877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900">
                <a:solidFill>
                  <a:srgbClr val="080808"/>
                </a:solidFill>
                <a:highlight>
                  <a:srgbClr val="F4F4F4"/>
                </a:highlight>
              </a:rPr>
              <a:t>hangzhou jianggan, Zhejiang, China - Getty Immages</a:t>
            </a:r>
            <a:endParaRPr sz="900">
              <a:solidFill>
                <a:srgbClr val="080808"/>
              </a:solidFill>
              <a:highlight>
                <a:srgbClr val="F4F4F4"/>
              </a:highlight>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op">
  <a:themeElements>
    <a:clrScheme name="Pop">
      <a:dk1>
        <a:srgbClr val="F8E71C"/>
      </a:dk1>
      <a:lt1>
        <a:srgbClr val="FFFFFF"/>
      </a:lt1>
      <a:dk2>
        <a:srgbClr val="000000"/>
      </a:dk2>
      <a:lt2>
        <a:srgbClr val="D9D9D9"/>
      </a:lt2>
      <a:accent1>
        <a:srgbClr val="666666"/>
      </a:accent1>
      <a:accent2>
        <a:srgbClr val="483165"/>
      </a:accent2>
      <a:accent3>
        <a:srgbClr val="EB1E95"/>
      </a:accent3>
      <a:accent4>
        <a:srgbClr val="01AFD1"/>
      </a:accent4>
      <a:accent5>
        <a:srgbClr val="0F9D58"/>
      </a:accent5>
      <a:accent6>
        <a:srgbClr val="9C27B0"/>
      </a:accent6>
      <a:hlink>
        <a:srgbClr val="0F9D58"/>
      </a:hlink>
      <a:folHlink>
        <a:srgbClr val="0F9D5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Default Theme">
  <a:themeElements>
    <a:clrScheme name="AI - Numbers Infographics - S1">
      <a:dk1>
        <a:srgbClr val="747994"/>
      </a:dk1>
      <a:lt1>
        <a:srgbClr val="FFFFFF"/>
      </a:lt1>
      <a:dk2>
        <a:srgbClr val="111340"/>
      </a:dk2>
      <a:lt2>
        <a:srgbClr val="FFFFFF"/>
      </a:lt2>
      <a:accent1>
        <a:srgbClr val="3C348B"/>
      </a:accent1>
      <a:accent2>
        <a:srgbClr val="7678ED"/>
      </a:accent2>
      <a:accent3>
        <a:srgbClr val="F7B801"/>
      </a:accent3>
      <a:accent4>
        <a:srgbClr val="F18701"/>
      </a:accent4>
      <a:accent5>
        <a:srgbClr val="F35B04"/>
      </a:accent5>
      <a:accent6>
        <a:srgbClr val="C3C8CE"/>
      </a:accent6>
      <a:hlink>
        <a:srgbClr val="335FFE"/>
      </a:hlink>
      <a:folHlink>
        <a:srgbClr val="CA64D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