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1" r:id="rId1"/>
    <p:sldMasterId id="2147483702" r:id="rId2"/>
    <p:sldMasterId id="2147483703" r:id="rId3"/>
    <p:sldMasterId id="2147483704" r:id="rId4"/>
    <p:sldMasterId id="2147483705" r:id="rId5"/>
    <p:sldMasterId id="2147483706" r:id="rId6"/>
  </p:sldMasterIdLst>
  <p:notesMasterIdLst>
    <p:notesMasterId r:id="rId5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6" r:id="rId37"/>
    <p:sldId id="287" r:id="rId38"/>
    <p:sldId id="288" r:id="rId39"/>
    <p:sldId id="289" r:id="rId40"/>
    <p:sldId id="290" r:id="rId41"/>
    <p:sldId id="291" r:id="rId42"/>
    <p:sldId id="292" r:id="rId43"/>
    <p:sldId id="293" r:id="rId44"/>
    <p:sldId id="294" r:id="rId45"/>
    <p:sldId id="295" r:id="rId46"/>
    <p:sldId id="296" r:id="rId47"/>
    <p:sldId id="297" r:id="rId48"/>
    <p:sldId id="298" r:id="rId49"/>
    <p:sldId id="299" r:id="rId50"/>
    <p:sldId id="300" r:id="rId51"/>
    <p:sldId id="301" r:id="rId52"/>
    <p:sldId id="302" r:id="rId53"/>
    <p:sldId id="303" r:id="rId54"/>
    <p:sldId id="304" r:id="rId5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DM Sans" pitchFamily="2" charset="0"/>
      <p:regular r:id="rId61"/>
      <p:bold r:id="rId62"/>
      <p:italic r:id="rId63"/>
      <p:boldItalic r:id="rId64"/>
    </p:embeddedFont>
    <p:embeddedFont>
      <p:font typeface="Economica" panose="020B0604020202020204" charset="0"/>
      <p:regular r:id="rId65"/>
      <p:bold r:id="rId66"/>
      <p:italic r:id="rId67"/>
      <p:boldItalic r:id="rId68"/>
    </p:embeddedFont>
    <p:embeddedFont>
      <p:font typeface="Georgia" panose="02040502050405020303" pitchFamily="18" charset="0"/>
      <p:regular r:id="rId69"/>
      <p:bold r:id="rId70"/>
      <p:italic r:id="rId71"/>
      <p:boldItalic r:id="rId72"/>
    </p:embeddedFont>
    <p:embeddedFont>
      <p:font typeface="Helvetica Neue Light" panose="020B0604020202020204" charset="0"/>
      <p:regular r:id="rId73"/>
      <p:bold r:id="rId74"/>
      <p:italic r:id="rId75"/>
      <p:boldItalic r:id="rId76"/>
    </p:embeddedFont>
    <p:embeddedFont>
      <p:font typeface="Lato" panose="020F0502020204030203" pitchFamily="34" charset="0"/>
      <p:regular r:id="rId77"/>
      <p:bold r:id="rId78"/>
      <p:italic r:id="rId79"/>
      <p:boldItalic r:id="rId80"/>
    </p:embeddedFont>
    <p:embeddedFont>
      <p:font typeface="Lato Light" panose="020F0302020204030203" pitchFamily="34" charset="0"/>
      <p:regular r:id="rId81"/>
      <p:bold r:id="rId82"/>
      <p:italic r:id="rId83"/>
      <p:boldItalic r:id="rId84"/>
    </p:embeddedFont>
    <p:embeddedFont>
      <p:font typeface="Maven Pro" panose="020B0604020202020204" charset="0"/>
      <p:regular r:id="rId85"/>
      <p:bold r:id="rId86"/>
    </p:embeddedFont>
    <p:embeddedFont>
      <p:font typeface="Nunito" pitchFamily="2" charset="0"/>
      <p:regular r:id="rId87"/>
      <p:bold r:id="rId88"/>
      <p:italic r:id="rId89"/>
      <p:boldItalic r:id="rId90"/>
    </p:embeddedFont>
    <p:embeddedFont>
      <p:font typeface="Open Sans" panose="020B0606030504020204" pitchFamily="34" charset="0"/>
      <p:regular r:id="rId91"/>
      <p:bold r:id="rId92"/>
      <p:italic r:id="rId93"/>
      <p:boldItalic r:id="rId94"/>
    </p:embeddedFont>
    <p:embeddedFont>
      <p:font typeface="Open Sans Light" panose="020B0306030504020204" pitchFamily="34" charset="0"/>
      <p:regular r:id="rId95"/>
      <p:bold r:id="rId96"/>
      <p:italic r:id="rId97"/>
      <p:boldItalic r:id="rId98"/>
    </p:embeddedFont>
    <p:embeddedFont>
      <p:font typeface="Oswald" panose="00000500000000000000" pitchFamily="2" charset="0"/>
      <p:regular r:id="rId99"/>
      <p:bold r:id="rId100"/>
    </p:embeddedFont>
    <p:embeddedFont>
      <p:font typeface="Oswald SemiBold" panose="00000700000000000000" pitchFamily="2" charset="0"/>
      <p:regular r:id="rId101"/>
      <p:bold r:id="rId102"/>
    </p:embeddedFont>
    <p:embeddedFont>
      <p:font typeface="Playfair Display" panose="00000500000000000000" pitchFamily="2" charset="0"/>
      <p:regular r:id="rId103"/>
      <p:bold r:id="rId104"/>
      <p:italic r:id="rId105"/>
      <p:boldItalic r:id="rId106"/>
    </p:embeddedFont>
    <p:embeddedFont>
      <p:font typeface="Poppins" panose="00000500000000000000" pitchFamily="2" charset="0"/>
      <p:regular r:id="rId107"/>
      <p:bold r:id="rId108"/>
      <p:italic r:id="rId109"/>
      <p:boldItalic r:id="rId110"/>
    </p:embeddedFont>
    <p:embeddedFont>
      <p:font typeface="Poppins Light" panose="00000400000000000000" pitchFamily="2" charset="0"/>
      <p:regular r:id="rId111"/>
      <p:bold r:id="rId112"/>
      <p:italic r:id="rId113"/>
      <p:boldItalic r:id="rId114"/>
    </p:embeddedFont>
    <p:embeddedFont>
      <p:font typeface="Proxima Nova" panose="020B0604020202020204" charset="0"/>
      <p:regular r:id="rId115"/>
      <p:bold r:id="rId116"/>
      <p:italic r:id="rId117"/>
      <p:boldItalic r:id="rId118"/>
    </p:embeddedFont>
    <p:embeddedFont>
      <p:font typeface="PT Sans Narrow" panose="020B0506020203020204" pitchFamily="34" charset="0"/>
      <p:regular r:id="rId119"/>
      <p:bold r:id="rId120"/>
    </p:embeddedFont>
    <p:embeddedFont>
      <p:font typeface="Roboto" panose="02000000000000000000" pitchFamily="2" charset="0"/>
      <p:regular r:id="rId121"/>
      <p:bold r:id="rId122"/>
      <p:italic r:id="rId123"/>
      <p:boldItalic r:id="rId1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747775"/>
          </p15:clr>
        </p15:guide>
        <p15:guide id="2" orient="horz" pos="567">
          <p15:clr>
            <a:srgbClr val="747775"/>
          </p15:clr>
        </p15:guide>
        <p15:guide id="3" orient="horz" pos="968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874" y="77"/>
      </p:cViewPr>
      <p:guideLst>
        <p:guide orient="horz"/>
        <p:guide orient="horz" pos="567"/>
        <p:guide orient="horz" pos="968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0.xml"/><Relationship Id="rId117" Type="http://schemas.openxmlformats.org/officeDocument/2006/relationships/font" Target="fonts/font61.fntdata"/><Relationship Id="rId21" Type="http://schemas.openxmlformats.org/officeDocument/2006/relationships/slide" Target="slides/slide15.xml"/><Relationship Id="rId42" Type="http://schemas.openxmlformats.org/officeDocument/2006/relationships/slide" Target="slides/slide36.xml"/><Relationship Id="rId47" Type="http://schemas.openxmlformats.org/officeDocument/2006/relationships/slide" Target="slides/slide41.xml"/><Relationship Id="rId63" Type="http://schemas.openxmlformats.org/officeDocument/2006/relationships/font" Target="fonts/font7.fntdata"/><Relationship Id="rId68" Type="http://schemas.openxmlformats.org/officeDocument/2006/relationships/font" Target="fonts/font12.fntdata"/><Relationship Id="rId84" Type="http://schemas.openxmlformats.org/officeDocument/2006/relationships/font" Target="fonts/font28.fntdata"/><Relationship Id="rId89" Type="http://schemas.openxmlformats.org/officeDocument/2006/relationships/font" Target="fonts/font33.fntdata"/><Relationship Id="rId112" Type="http://schemas.openxmlformats.org/officeDocument/2006/relationships/font" Target="fonts/font56.fntdata"/><Relationship Id="rId16" Type="http://schemas.openxmlformats.org/officeDocument/2006/relationships/slide" Target="slides/slide10.xml"/><Relationship Id="rId107" Type="http://schemas.openxmlformats.org/officeDocument/2006/relationships/font" Target="fonts/font51.fntdata"/><Relationship Id="rId11" Type="http://schemas.openxmlformats.org/officeDocument/2006/relationships/slide" Target="slides/slide5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53" Type="http://schemas.openxmlformats.org/officeDocument/2006/relationships/slide" Target="slides/slide47.xml"/><Relationship Id="rId58" Type="http://schemas.openxmlformats.org/officeDocument/2006/relationships/font" Target="fonts/font2.fntdata"/><Relationship Id="rId74" Type="http://schemas.openxmlformats.org/officeDocument/2006/relationships/font" Target="fonts/font18.fntdata"/><Relationship Id="rId79" Type="http://schemas.openxmlformats.org/officeDocument/2006/relationships/font" Target="fonts/font23.fntdata"/><Relationship Id="rId102" Type="http://schemas.openxmlformats.org/officeDocument/2006/relationships/font" Target="fonts/font46.fntdata"/><Relationship Id="rId123" Type="http://schemas.openxmlformats.org/officeDocument/2006/relationships/font" Target="fonts/font67.fntdata"/><Relationship Id="rId12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90" Type="http://schemas.openxmlformats.org/officeDocument/2006/relationships/font" Target="fonts/font34.fntdata"/><Relationship Id="rId95" Type="http://schemas.openxmlformats.org/officeDocument/2006/relationships/font" Target="fonts/font39.fntdata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43" Type="http://schemas.openxmlformats.org/officeDocument/2006/relationships/slide" Target="slides/slide37.xml"/><Relationship Id="rId48" Type="http://schemas.openxmlformats.org/officeDocument/2006/relationships/slide" Target="slides/slide42.xml"/><Relationship Id="rId64" Type="http://schemas.openxmlformats.org/officeDocument/2006/relationships/font" Target="fonts/font8.fntdata"/><Relationship Id="rId69" Type="http://schemas.openxmlformats.org/officeDocument/2006/relationships/font" Target="fonts/font13.fntdata"/><Relationship Id="rId113" Type="http://schemas.openxmlformats.org/officeDocument/2006/relationships/font" Target="fonts/font57.fntdata"/><Relationship Id="rId118" Type="http://schemas.openxmlformats.org/officeDocument/2006/relationships/font" Target="fonts/font62.fntdata"/><Relationship Id="rId80" Type="http://schemas.openxmlformats.org/officeDocument/2006/relationships/font" Target="fonts/font24.fntdata"/><Relationship Id="rId85" Type="http://schemas.openxmlformats.org/officeDocument/2006/relationships/font" Target="fonts/font29.fntdata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59" Type="http://schemas.openxmlformats.org/officeDocument/2006/relationships/font" Target="fonts/font3.fntdata"/><Relationship Id="rId103" Type="http://schemas.openxmlformats.org/officeDocument/2006/relationships/font" Target="fonts/font47.fntdata"/><Relationship Id="rId108" Type="http://schemas.openxmlformats.org/officeDocument/2006/relationships/font" Target="fonts/font52.fntdata"/><Relationship Id="rId124" Type="http://schemas.openxmlformats.org/officeDocument/2006/relationships/font" Target="fonts/font68.fntdata"/><Relationship Id="rId54" Type="http://schemas.openxmlformats.org/officeDocument/2006/relationships/slide" Target="slides/slide48.xml"/><Relationship Id="rId70" Type="http://schemas.openxmlformats.org/officeDocument/2006/relationships/font" Target="fonts/font14.fntdata"/><Relationship Id="rId75" Type="http://schemas.openxmlformats.org/officeDocument/2006/relationships/font" Target="fonts/font19.fntdata"/><Relationship Id="rId91" Type="http://schemas.openxmlformats.org/officeDocument/2006/relationships/font" Target="fonts/font35.fntdata"/><Relationship Id="rId96" Type="http://schemas.openxmlformats.org/officeDocument/2006/relationships/font" Target="fonts/font40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49" Type="http://schemas.openxmlformats.org/officeDocument/2006/relationships/slide" Target="slides/slide43.xml"/><Relationship Id="rId114" Type="http://schemas.openxmlformats.org/officeDocument/2006/relationships/font" Target="fonts/font58.fntdata"/><Relationship Id="rId119" Type="http://schemas.openxmlformats.org/officeDocument/2006/relationships/font" Target="fonts/font63.fntdata"/><Relationship Id="rId44" Type="http://schemas.openxmlformats.org/officeDocument/2006/relationships/slide" Target="slides/slide38.xml"/><Relationship Id="rId60" Type="http://schemas.openxmlformats.org/officeDocument/2006/relationships/font" Target="fonts/font4.fntdata"/><Relationship Id="rId65" Type="http://schemas.openxmlformats.org/officeDocument/2006/relationships/font" Target="fonts/font9.fntdata"/><Relationship Id="rId81" Type="http://schemas.openxmlformats.org/officeDocument/2006/relationships/font" Target="fonts/font25.fntdata"/><Relationship Id="rId86" Type="http://schemas.openxmlformats.org/officeDocument/2006/relationships/font" Target="fonts/font30.fntdata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9" Type="http://schemas.openxmlformats.org/officeDocument/2006/relationships/slide" Target="slides/slide33.xml"/><Relationship Id="rId109" Type="http://schemas.openxmlformats.org/officeDocument/2006/relationships/font" Target="fonts/font53.fntdata"/><Relationship Id="rId34" Type="http://schemas.openxmlformats.org/officeDocument/2006/relationships/slide" Target="slides/slide28.xml"/><Relationship Id="rId50" Type="http://schemas.openxmlformats.org/officeDocument/2006/relationships/slide" Target="slides/slide44.xml"/><Relationship Id="rId55" Type="http://schemas.openxmlformats.org/officeDocument/2006/relationships/slide" Target="slides/slide49.xml"/><Relationship Id="rId76" Type="http://schemas.openxmlformats.org/officeDocument/2006/relationships/font" Target="fonts/font20.fntdata"/><Relationship Id="rId97" Type="http://schemas.openxmlformats.org/officeDocument/2006/relationships/font" Target="fonts/font41.fntdata"/><Relationship Id="rId104" Type="http://schemas.openxmlformats.org/officeDocument/2006/relationships/font" Target="fonts/font48.fntdata"/><Relationship Id="rId120" Type="http://schemas.openxmlformats.org/officeDocument/2006/relationships/font" Target="fonts/font64.fntdata"/><Relationship Id="rId125" Type="http://schemas.openxmlformats.org/officeDocument/2006/relationships/presProps" Target="presProps.xml"/><Relationship Id="rId7" Type="http://schemas.openxmlformats.org/officeDocument/2006/relationships/slide" Target="slides/slide1.xml"/><Relationship Id="rId71" Type="http://schemas.openxmlformats.org/officeDocument/2006/relationships/font" Target="fonts/font15.fntdata"/><Relationship Id="rId92" Type="http://schemas.openxmlformats.org/officeDocument/2006/relationships/font" Target="fonts/font36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3.xml"/><Relationship Id="rId24" Type="http://schemas.openxmlformats.org/officeDocument/2006/relationships/slide" Target="slides/slide18.xml"/><Relationship Id="rId40" Type="http://schemas.openxmlformats.org/officeDocument/2006/relationships/slide" Target="slides/slide34.xml"/><Relationship Id="rId45" Type="http://schemas.openxmlformats.org/officeDocument/2006/relationships/slide" Target="slides/slide39.xml"/><Relationship Id="rId66" Type="http://schemas.openxmlformats.org/officeDocument/2006/relationships/font" Target="fonts/font10.fntdata"/><Relationship Id="rId87" Type="http://schemas.openxmlformats.org/officeDocument/2006/relationships/font" Target="fonts/font31.fntdata"/><Relationship Id="rId110" Type="http://schemas.openxmlformats.org/officeDocument/2006/relationships/font" Target="fonts/font54.fntdata"/><Relationship Id="rId115" Type="http://schemas.openxmlformats.org/officeDocument/2006/relationships/font" Target="fonts/font59.fntdata"/><Relationship Id="rId61" Type="http://schemas.openxmlformats.org/officeDocument/2006/relationships/font" Target="fonts/font5.fntdata"/><Relationship Id="rId82" Type="http://schemas.openxmlformats.org/officeDocument/2006/relationships/font" Target="fonts/font26.fntdata"/><Relationship Id="rId19" Type="http://schemas.openxmlformats.org/officeDocument/2006/relationships/slide" Target="slides/slide13.xml"/><Relationship Id="rId14" Type="http://schemas.openxmlformats.org/officeDocument/2006/relationships/slide" Target="slides/slide8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56" Type="http://schemas.openxmlformats.org/officeDocument/2006/relationships/notesMaster" Target="notesMasters/notesMaster1.xml"/><Relationship Id="rId77" Type="http://schemas.openxmlformats.org/officeDocument/2006/relationships/font" Target="fonts/font21.fntdata"/><Relationship Id="rId100" Type="http://schemas.openxmlformats.org/officeDocument/2006/relationships/font" Target="fonts/font44.fntdata"/><Relationship Id="rId105" Type="http://schemas.openxmlformats.org/officeDocument/2006/relationships/font" Target="fonts/font49.fntdata"/><Relationship Id="rId126" Type="http://schemas.openxmlformats.org/officeDocument/2006/relationships/viewProps" Target="viewProps.xml"/><Relationship Id="rId8" Type="http://schemas.openxmlformats.org/officeDocument/2006/relationships/slide" Target="slides/slide2.xml"/><Relationship Id="rId51" Type="http://schemas.openxmlformats.org/officeDocument/2006/relationships/slide" Target="slides/slide45.xml"/><Relationship Id="rId72" Type="http://schemas.openxmlformats.org/officeDocument/2006/relationships/font" Target="fonts/font16.fntdata"/><Relationship Id="rId93" Type="http://schemas.openxmlformats.org/officeDocument/2006/relationships/font" Target="fonts/font37.fntdata"/><Relationship Id="rId98" Type="http://schemas.openxmlformats.org/officeDocument/2006/relationships/font" Target="fonts/font42.fntdata"/><Relationship Id="rId121" Type="http://schemas.openxmlformats.org/officeDocument/2006/relationships/font" Target="fonts/font65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9.xml"/><Relationship Id="rId46" Type="http://schemas.openxmlformats.org/officeDocument/2006/relationships/slide" Target="slides/slide40.xml"/><Relationship Id="rId67" Type="http://schemas.openxmlformats.org/officeDocument/2006/relationships/font" Target="fonts/font11.fntdata"/><Relationship Id="rId116" Type="http://schemas.openxmlformats.org/officeDocument/2006/relationships/font" Target="fonts/font60.fntdata"/><Relationship Id="rId20" Type="http://schemas.openxmlformats.org/officeDocument/2006/relationships/slide" Target="slides/slide14.xml"/><Relationship Id="rId41" Type="http://schemas.openxmlformats.org/officeDocument/2006/relationships/slide" Target="slides/slide35.xml"/><Relationship Id="rId62" Type="http://schemas.openxmlformats.org/officeDocument/2006/relationships/font" Target="fonts/font6.fntdata"/><Relationship Id="rId83" Type="http://schemas.openxmlformats.org/officeDocument/2006/relationships/font" Target="fonts/font27.fntdata"/><Relationship Id="rId88" Type="http://schemas.openxmlformats.org/officeDocument/2006/relationships/font" Target="fonts/font32.fntdata"/><Relationship Id="rId111" Type="http://schemas.openxmlformats.org/officeDocument/2006/relationships/font" Target="fonts/font55.fntdata"/><Relationship Id="rId15" Type="http://schemas.openxmlformats.org/officeDocument/2006/relationships/slide" Target="slides/slide9.xml"/><Relationship Id="rId36" Type="http://schemas.openxmlformats.org/officeDocument/2006/relationships/slide" Target="slides/slide30.xml"/><Relationship Id="rId57" Type="http://schemas.openxmlformats.org/officeDocument/2006/relationships/font" Target="fonts/font1.fntdata"/><Relationship Id="rId106" Type="http://schemas.openxmlformats.org/officeDocument/2006/relationships/font" Target="fonts/font50.fntdata"/><Relationship Id="rId127" Type="http://schemas.openxmlformats.org/officeDocument/2006/relationships/theme" Target="theme/theme1.xml"/><Relationship Id="rId10" Type="http://schemas.openxmlformats.org/officeDocument/2006/relationships/slide" Target="slides/slide4.xml"/><Relationship Id="rId31" Type="http://schemas.openxmlformats.org/officeDocument/2006/relationships/slide" Target="slides/slide25.xml"/><Relationship Id="rId52" Type="http://schemas.openxmlformats.org/officeDocument/2006/relationships/slide" Target="slides/slide46.xml"/><Relationship Id="rId73" Type="http://schemas.openxmlformats.org/officeDocument/2006/relationships/font" Target="fonts/font17.fntdata"/><Relationship Id="rId78" Type="http://schemas.openxmlformats.org/officeDocument/2006/relationships/font" Target="fonts/font22.fntdata"/><Relationship Id="rId94" Type="http://schemas.openxmlformats.org/officeDocument/2006/relationships/font" Target="fonts/font38.fntdata"/><Relationship Id="rId99" Type="http://schemas.openxmlformats.org/officeDocument/2006/relationships/font" Target="fonts/font43.fntdata"/><Relationship Id="rId101" Type="http://schemas.openxmlformats.org/officeDocument/2006/relationships/font" Target="fonts/font45.fntdata"/><Relationship Id="rId122" Type="http://schemas.openxmlformats.org/officeDocument/2006/relationships/font" Target="fonts/font66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2a287aad7fa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2a287aad7fa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g29eacfb4c13_0_19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g29eacfb4c13_0_19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g29eacfb4c13_0_5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0" name="Google Shape;690;g29eacfb4c13_0_5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copyright e cessione dei diritti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2a365bdbe26_2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9" name="Google Shape;719;g2a365bdbe26_2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2a1f531c5ea_0_4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2a1f531c5ea_0_4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Molte riviste riviste e articoli scientifici che leggiamo sono oggi digitali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g2a1f531c5ea_0_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5" name="Google Shape;775;g2a1f531c5ea_0_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g29eacfb4c13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9" name="Google Shape;949;g29eacfb4c13_0_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9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6" name="Google Shape;956;g29eacfb4c13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7" name="Google Shape;957;g29eacfb4c13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tuttavia la comunicazione scientifica è chiusa. rimarcare accesso a prodotti digitali e non più fisici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3" name="Google Shape;963;g29eacfb4c13_0_6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4" name="Google Shape;964;g29eacfb4c13_0_6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mention economic aspects: why do researchers have to pay for goods they produced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29eacfb4c13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1" name="Google Shape;971;g29eacfb4c13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g29eacfb4c13_0_6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9" name="Google Shape;1009;g29eacfb4c13_0_6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g2a287aad7fa_0_2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7" name="Google Shape;1017;g2a287aad7fa_0_2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5" name="Google Shape;1055;g29eacfb4c13_0_1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6" name="Google Shape;1056;g29eacfb4c13_0_1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rgbClr val="222222"/>
                </a:solidFill>
              </a:rPr>
              <a:t>Qualcosa è andato storto Slittamento su "si paga per pubblicare", inviso ai ricercatori APC troppo alte Modello ibrido (si paga sia per pubblicare, sia per leggere)</a:t>
            </a:r>
            <a:endParaRPr>
              <a:solidFill>
                <a:srgbClr val="2222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" name="Google Shape;1062;g29eacfb4c13_0_26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g29eacfb4c13_0_26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29eacfb4c13_0_6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050">
                <a:solidFill>
                  <a:srgbClr val="444746"/>
                </a:solidFill>
                <a:latin typeface="Roboto"/>
                <a:ea typeface="Roboto"/>
                <a:cs typeface="Roboto"/>
                <a:sym typeface="Roboto"/>
              </a:rPr>
              <a:t>specificare bene le APC. volendo aggiungere anche il fatto che a volte si paga anche nell'editoria tradizionale, per esempio per servizi aggiuntivi tipo pagine extra, colori, editing eccetera)</a:t>
            </a:r>
            <a:endParaRPr/>
          </a:p>
        </p:txBody>
      </p:sp>
      <p:sp>
        <p:nvSpPr>
          <p:cNvPr id="1121" name="Google Shape;1121;g29eacfb4c13_0_6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g2a1f531c5ea_0_7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2" name="Google Shape;1172;g2a1f531c5ea_0_7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rgbClr val="222222"/>
                </a:solidFill>
              </a:rPr>
              <a:t>l’editoria scientifica ha bisogno di un modello di business equo, ma sostenibile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29eacfb4c13_0_2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9" name="Google Shape;1179;g29eacfb4c13_0_2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2a287aad7fa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1" name="Google Shape;1191;g2a287aad7fa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>
                <a:solidFill>
                  <a:srgbClr val="222222"/>
                </a:solidFill>
              </a:rPr>
              <a:t>Qualcosa è andato storto Slittamento su "si paga per pubblicare", inviso ai ricercatori APC troppo alte Modello ibrido (si paga sia per pubblicare, sia per leggere)</a:t>
            </a:r>
            <a:endParaRPr>
              <a:solidFill>
                <a:srgbClr val="222222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2a287aad7fa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2a287aad7fa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5" name="Google Shape;1205;g262536dbdba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6" name="Google Shape;1206;g262536dbdba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g262536dbdb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3" name="Google Shape;1213;g262536dbdb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g2a1f531c5e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" name="Google Shape;488;g2a1f531c5e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9" name="Google Shape;1219;g262536dbdba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0" name="Google Shape;1220;g262536dbdba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la scienza ha bisogno di scambio di informazioni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1ec460ba04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g1ec460ba04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" name="Google Shape;1251;g29e105ada51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2" name="Google Shape;1252;g29e105ada51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2a05ad26c50_0_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8" name="Google Shape;1258;g2a05ad26c50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5" name="Google Shape;1285;g2a05ad26c50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6" name="Google Shape;1286;g2a05ad26c50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Google Shape;1315;g29e682860d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6" name="Google Shape;1316;g29e682860d6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4" name="Google Shape;1324;g2a05ad26c50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5" name="Google Shape;1325;g2a05ad26c50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6" name="Google Shape;1356;g2a0ac8bde92_0_2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7" name="Google Shape;1357;g2a0ac8bde92_0_2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" name="Google Shape;1361;g2a0ac8bde9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2" name="Google Shape;1362;g2a0ac8bde9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g2a0ac8bde9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4" name="Google Shape;1394;g2a0ac8bde9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g2a1f531c5ea_0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4" name="Google Shape;574;g2a1f531c5ea_0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g262536dbdba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9" name="Google Shape;1399;g262536dbdba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6" name="Google Shape;1406;g2a0ac8bde9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7" name="Google Shape;1407;g2a0ac8bde9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2" name="Google Shape;1442;g2a0ac8bde92_0_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3" name="Google Shape;1443;g2a0ac8bde92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9" name="Google Shape;1479;g29e2128f26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0" name="Google Shape;1480;g29e2128f26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6" name="Google Shape;1486;g2a0ac8bde92_0_1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7" name="Google Shape;1487;g2a0ac8bde92_0_1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3" name="Google Shape;1523;g2a0ac8bde92_0_1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4" name="Google Shape;1524;g2a0ac8bde92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0206" y="685800"/>
            <a:ext cx="60975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0" name="Google Shape;1560;g2a0ac8bde92_0_2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1" name="Google Shape;1561;g2a0ac8bde92_0_2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g2a0ac8bde92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8" name="Google Shape;1568;g2a0ac8bde92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4" name="Google Shape;1574;g2a0ac8bde92_0_2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5" name="Google Shape;1575;g2a0ac8bde92_0_2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1" name="Google Shape;1581;g2a0ac8bde92_0_2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82" name="Google Shape;1582;g2a0ac8bde92_0_2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9eacfb4c13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3" name="Google Shape;603;g29eacfb4c13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la scienza ha bisogno di scambio di informazioni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9eacfb4c13_0_15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29eacfb4c13_0_15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2a1f531c5ea_0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2a1f531c5ea_0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There are cases of clear contradiction/inconsistency. University is the place where scientific knowledge - in all domains - is being thought. Why can't students read the papers their professors publish? 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29eacfb4c13_0_21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29eacfb4c13_0_21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a287aad7f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4" name="Google Shape;634;g2a287aad7f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4" name="Google Shape;64;p15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marL="457200" lvl="0" indent="-32385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2pPr>
            <a:lvl3pPr marL="1371600" lvl="2" indent="-29845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100"/>
              <a:buChar char="•"/>
              <a:defRPr>
                <a:solidFill>
                  <a:schemeClr val="lt1"/>
                </a:solidFill>
              </a:defRPr>
            </a:lvl3pPr>
            <a:lvl4pPr marL="1828800" lvl="3" indent="-28575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>
                <a:solidFill>
                  <a:schemeClr val="lt1"/>
                </a:solidFill>
              </a:defRPr>
            </a:lvl4pPr>
            <a:lvl5pPr marL="2286000" lvl="4" indent="-28575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9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accent3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" name="Google Shape;74;p17"/>
          <p:cNvGrpSpPr/>
          <p:nvPr/>
        </p:nvGrpSpPr>
        <p:grpSpPr>
          <a:xfrm>
            <a:off x="7343003" y="3409675"/>
            <a:ext cx="1691422" cy="1732548"/>
            <a:chOff x="7343003" y="3409675"/>
            <a:chExt cx="1691422" cy="1732548"/>
          </a:xfrm>
        </p:grpSpPr>
        <p:grpSp>
          <p:nvGrpSpPr>
            <p:cNvPr id="75" name="Google Shape;75;p17"/>
            <p:cNvGrpSpPr/>
            <p:nvPr/>
          </p:nvGrpSpPr>
          <p:grpSpPr>
            <a:xfrm>
              <a:off x="7343003" y="4453711"/>
              <a:ext cx="316800" cy="688513"/>
              <a:chOff x="7343003" y="4453711"/>
              <a:chExt cx="316800" cy="688513"/>
            </a:xfrm>
          </p:grpSpPr>
          <p:sp>
            <p:nvSpPr>
              <p:cNvPr id="76" name="Google Shape;76;p17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17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" name="Google Shape;78;p17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79" name="Google Shape;79;p17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17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17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" name="Google Shape;82;p17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83" name="Google Shape;83;p17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17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17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17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17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88" name="Google Shape;88;p17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17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7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7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17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3" name="Google Shape;93;p17"/>
          <p:cNvGrpSpPr/>
          <p:nvPr/>
        </p:nvGrpSpPr>
        <p:grpSpPr>
          <a:xfrm>
            <a:off x="5043503" y="0"/>
            <a:ext cx="3814072" cy="3839102"/>
            <a:chOff x="5043503" y="0"/>
            <a:chExt cx="3814072" cy="3839102"/>
          </a:xfrm>
        </p:grpSpPr>
        <p:sp>
          <p:nvSpPr>
            <p:cNvPr id="94" name="Google Shape;94;p17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7"/>
            <p:cNvSpPr/>
            <p:nvPr/>
          </p:nvSpPr>
          <p:spPr>
            <a:xfrm rot="-9830444">
              <a:off x="6469759" y="3480728"/>
              <a:ext cx="320148" cy="320148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6" name="Google Shape;96;p17"/>
            <p:cNvGrpSpPr/>
            <p:nvPr/>
          </p:nvGrpSpPr>
          <p:grpSpPr>
            <a:xfrm>
              <a:off x="7647812" y="2704283"/>
              <a:ext cx="635219" cy="635219"/>
              <a:chOff x="6725724" y="2701260"/>
              <a:chExt cx="1208101" cy="1208100"/>
            </a:xfrm>
          </p:grpSpPr>
          <p:sp>
            <p:nvSpPr>
              <p:cNvPr id="97" name="Google Shape;97;p17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7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17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" name="Google Shape;100;p17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1" name="Google Shape;101;p17"/>
            <p:cNvGrpSpPr/>
            <p:nvPr/>
          </p:nvGrpSpPr>
          <p:grpSpPr>
            <a:xfrm>
              <a:off x="7952720" y="179238"/>
              <a:ext cx="873165" cy="873003"/>
              <a:chOff x="7754428" y="208725"/>
              <a:chExt cx="541800" cy="541800"/>
            </a:xfrm>
          </p:grpSpPr>
          <p:sp>
            <p:nvSpPr>
              <p:cNvPr id="102" name="Google Shape;102;p17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7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41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4" name="Google Shape;104;p17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 rot="-9830444">
              <a:off x="6469759" y="3480727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94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" name="Google Shape;110;p17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5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17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500" cy="69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2" name="Google Shape;112;p1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" name="Google Shape;114;p18"/>
          <p:cNvGrpSpPr/>
          <p:nvPr/>
        </p:nvGrpSpPr>
        <p:grpSpPr>
          <a:xfrm>
            <a:off x="146769" y="3406"/>
            <a:ext cx="1233215" cy="1384535"/>
            <a:chOff x="146769" y="3406"/>
            <a:chExt cx="1233215" cy="1384535"/>
          </a:xfrm>
        </p:grpSpPr>
        <p:grpSp>
          <p:nvGrpSpPr>
            <p:cNvPr id="115" name="Google Shape;115;p18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116" name="Google Shape;116;p18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8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8" name="Google Shape;118;p18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119" name="Google Shape;119;p18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8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8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2" name="Google Shape;122;p18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123" name="Google Shape;123;p18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8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8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8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7" name="Google Shape;127;p18"/>
          <p:cNvGrpSpPr/>
          <p:nvPr/>
        </p:nvGrpSpPr>
        <p:grpSpPr>
          <a:xfrm>
            <a:off x="6775084" y="2904008"/>
            <a:ext cx="2186148" cy="2239500"/>
            <a:chOff x="6775084" y="2904008"/>
            <a:chExt cx="2186148" cy="2239500"/>
          </a:xfrm>
        </p:grpSpPr>
        <p:grpSp>
          <p:nvGrpSpPr>
            <p:cNvPr id="128" name="Google Shape;128;p18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129" name="Google Shape;129;p18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8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1" name="Google Shape;131;p18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132" name="Google Shape;132;p18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8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8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5" name="Google Shape;135;p18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136" name="Google Shape;136;p18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8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8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8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0" name="Google Shape;140;p18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141" name="Google Shape;141;p18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8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8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8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8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6" name="Google Shape;146;p18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00" cy="1872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7" name="Google Shape;147;p18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9" name="Google Shape;149;p1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50" name="Google Shape;150;p1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" name="Google Shape;152;p1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9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Google Shape;156;p20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57" name="Google Shape;157;p2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9" name="Google Shape;159;p20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20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1" name="Google Shape;161;p20"/>
          <p:cNvSpPr txBox="1">
            <a:spLocks noGrp="1"/>
          </p:cNvSpPr>
          <p:nvPr>
            <p:ph type="body" idx="2"/>
          </p:nvPr>
        </p:nvSpPr>
        <p:spPr>
          <a:xfrm>
            <a:off x="4903650" y="1990050"/>
            <a:ext cx="3430500" cy="25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oogle Shape;164;p21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65" name="Google Shape;165;p21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21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7" name="Google Shape;167;p21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00" cy="99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21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0" name="Google Shape;170;p22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71" name="Google Shape;171;p22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72;p22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" name="Google Shape;173;p22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4" name="Google Shape;174;p22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75" name="Google Shape;175;p2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dk1"/>
        </a:solidFill>
        <a:effectLst/>
      </p:bgPr>
    </p:bg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" name="Google Shape;177;p23"/>
          <p:cNvGrpSpPr/>
          <p:nvPr/>
        </p:nvGrpSpPr>
        <p:grpSpPr>
          <a:xfrm>
            <a:off x="6866714" y="1306"/>
            <a:ext cx="2267451" cy="2601690"/>
            <a:chOff x="6790514" y="1306"/>
            <a:chExt cx="2267451" cy="2601690"/>
          </a:xfrm>
        </p:grpSpPr>
        <p:grpSp>
          <p:nvGrpSpPr>
            <p:cNvPr id="178" name="Google Shape;178;p23"/>
            <p:cNvGrpSpPr/>
            <p:nvPr/>
          </p:nvGrpSpPr>
          <p:grpSpPr>
            <a:xfrm>
              <a:off x="7067465" y="1306"/>
              <a:ext cx="1990500" cy="1990200"/>
              <a:chOff x="7067465" y="1306"/>
              <a:chExt cx="1990500" cy="1990200"/>
            </a:xfrm>
          </p:grpSpPr>
          <p:sp>
            <p:nvSpPr>
              <p:cNvPr id="179" name="Google Shape;179;p23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3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3"/>
              <p:cNvSpPr/>
              <p:nvPr/>
            </p:nvSpPr>
            <p:spPr>
              <a:xfrm rot="-8649154">
                <a:off x="7349891" y="283705"/>
                <a:ext cx="1425647" cy="14254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2" name="Google Shape;182;p23"/>
            <p:cNvGrpSpPr/>
            <p:nvPr/>
          </p:nvGrpSpPr>
          <p:grpSpPr>
            <a:xfrm>
              <a:off x="8207126" y="1807996"/>
              <a:ext cx="795000" cy="795000"/>
              <a:chOff x="8207126" y="1807996"/>
              <a:chExt cx="795000" cy="795000"/>
            </a:xfrm>
          </p:grpSpPr>
          <p:sp>
            <p:nvSpPr>
              <p:cNvPr id="183" name="Google Shape;183;p23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3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3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6" name="Google Shape;186;p23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187" name="Google Shape;187;p23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3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9" name="Google Shape;189;p23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00" cy="357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23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" name="Google Shape;192;p2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193" name="Google Shape;193;p2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" name="Google Shape;195;p2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00" cy="19902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24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00" cy="7260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97" name="Google Shape;197;p24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00" cy="3870600"/>
          </a:xfrm>
          <a:prstGeom prst="rect">
            <a:avLst/>
          </a:prstGeom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 rtl="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198" name="Google Shape;198;p2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0" name="Google Shape;200;p25"/>
          <p:cNvGrpSpPr/>
          <p:nvPr/>
        </p:nvGrpSpPr>
        <p:grpSpPr>
          <a:xfrm>
            <a:off x="713373" y="3847119"/>
            <a:ext cx="825392" cy="825392"/>
            <a:chOff x="348199" y="179450"/>
            <a:chExt cx="1116300" cy="1116300"/>
          </a:xfrm>
        </p:grpSpPr>
        <p:sp>
          <p:nvSpPr>
            <p:cNvPr id="201" name="Google Shape;201;p25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5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3" name="Google Shape;203;p25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100" cy="53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>
            <a:endParaRPr/>
          </a:p>
        </p:txBody>
      </p:sp>
      <p:sp>
        <p:nvSpPr>
          <p:cNvPr id="204" name="Google Shape;204;p25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accent3"/>
        </a:soli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06;p26"/>
          <p:cNvGrpSpPr/>
          <p:nvPr/>
        </p:nvGrpSpPr>
        <p:grpSpPr>
          <a:xfrm>
            <a:off x="52" y="4099200"/>
            <a:ext cx="9144036" cy="1044300"/>
            <a:chOff x="52" y="4099200"/>
            <a:chExt cx="9144036" cy="1044300"/>
          </a:xfrm>
        </p:grpSpPr>
        <p:grpSp>
          <p:nvGrpSpPr>
            <p:cNvPr id="207" name="Google Shape;207;p26"/>
            <p:cNvGrpSpPr/>
            <p:nvPr/>
          </p:nvGrpSpPr>
          <p:grpSpPr>
            <a:xfrm>
              <a:off x="52" y="4309200"/>
              <a:ext cx="231622" cy="834300"/>
              <a:chOff x="2688737" y="4301380"/>
              <a:chExt cx="231900" cy="834300"/>
            </a:xfrm>
          </p:grpSpPr>
          <p:sp>
            <p:nvSpPr>
              <p:cNvPr id="208" name="Google Shape;208;p26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6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6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6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2" name="Google Shape;212;p26"/>
            <p:cNvGrpSpPr/>
            <p:nvPr/>
          </p:nvGrpSpPr>
          <p:grpSpPr>
            <a:xfrm>
              <a:off x="371406" y="4099200"/>
              <a:ext cx="231622" cy="1044300"/>
              <a:chOff x="2688737" y="4091380"/>
              <a:chExt cx="231900" cy="1044300"/>
            </a:xfrm>
          </p:grpSpPr>
          <p:sp>
            <p:nvSpPr>
              <p:cNvPr id="213" name="Google Shape;213;p26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6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6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6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6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18" name="Google Shape;218;p26"/>
            <p:cNvGrpSpPr/>
            <p:nvPr/>
          </p:nvGrpSpPr>
          <p:grpSpPr>
            <a:xfrm>
              <a:off x="742761" y="4309200"/>
              <a:ext cx="231622" cy="834300"/>
              <a:chOff x="2688737" y="4301380"/>
              <a:chExt cx="231900" cy="834300"/>
            </a:xfrm>
          </p:grpSpPr>
          <p:sp>
            <p:nvSpPr>
              <p:cNvPr id="219" name="Google Shape;219;p26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6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6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6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3" name="Google Shape;223;p26"/>
            <p:cNvGrpSpPr/>
            <p:nvPr/>
          </p:nvGrpSpPr>
          <p:grpSpPr>
            <a:xfrm>
              <a:off x="1114115" y="4518900"/>
              <a:ext cx="231622" cy="624600"/>
              <a:chOff x="2688737" y="4511080"/>
              <a:chExt cx="231900" cy="624600"/>
            </a:xfrm>
          </p:grpSpPr>
          <p:sp>
            <p:nvSpPr>
              <p:cNvPr id="224" name="Google Shape;224;p26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6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6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227;p26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228" name="Google Shape;228;p26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6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6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6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6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3" name="Google Shape;233;p26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234" name="Google Shape;234;p26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6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6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6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8" name="Google Shape;238;p26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239" name="Google Shape;239;p26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6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6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2" name="Google Shape;242;p26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243" name="Google Shape;243;p26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6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6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6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6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8" name="Google Shape;248;p26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249" name="Google Shape;249;p26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6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6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252;p26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3" name="Google Shape;253;p26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254" name="Google Shape;254;p26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255;p26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256;p26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257;p26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58" name="Google Shape;258;p26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259" name="Google Shape;259;p26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260;p26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261;p26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2" name="Google Shape;262;p26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263" name="Google Shape;263;p26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264;p26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265;p26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266;p26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67" name="Google Shape;267;p26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268" name="Google Shape;268;p26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269;p26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270;p26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271;p26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" name="Google Shape;272;p26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273" name="Google Shape;273;p26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274;p26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275;p26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26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26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8" name="Google Shape;278;p26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279" name="Google Shape;279;p26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26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26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26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3" name="Google Shape;283;p26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284" name="Google Shape;284;p26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26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26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7" name="Google Shape;287;p26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288" name="Google Shape;288;p26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26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26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26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2" name="Google Shape;292;p26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293" name="Google Shape;293;p26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26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26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26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26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8" name="Google Shape;298;p26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299" name="Google Shape;299;p26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26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26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26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3" name="Google Shape;303;p26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304" name="Google Shape;304;p26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26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26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7" name="Google Shape;307;p26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308" name="Google Shape;308;p26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26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26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26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26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3" name="Google Shape;313;p26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314" name="Google Shape;314;p26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26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26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26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8" name="Google Shape;318;p26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319" name="Google Shape;319;p26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26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26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26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3" name="Google Shape;323;p26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324" name="Google Shape;324;p26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26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26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7" name="Google Shape;327;p26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328" name="Google Shape;328;p26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26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26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26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902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32" name="Google Shape;332;p26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900" cy="18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3" name="Google Shape;333;p26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900" cy="111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marL="914400" lvl="1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marL="1371600" lvl="2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marL="1828800" lvl="3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marL="2286000" lvl="4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marL="2743200" lvl="5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marL="3200400" lvl="6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marL="3657600" lvl="7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marL="4114800" lvl="8" indent="-29845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34" name="Google Shape;334;p2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1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31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2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348" name="Google Shape;348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3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3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3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5" name="Google Shape;355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5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58" name="Google Shape;358;p35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9" name="Google Shape;359;p35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60" name="Google Shape;360;p35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61" name="Google Shape;361;p3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3429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2385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62" name="Google Shape;362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6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5" name="Google Shape;365;p36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04800" rtl="0">
              <a:spcBef>
                <a:spcPts val="800"/>
              </a:spcBef>
              <a:spcAft>
                <a:spcPts val="0"/>
              </a:spcAft>
              <a:buSzPts val="1200"/>
              <a:buChar char="•"/>
              <a:defRPr sz="1200"/>
            </a:lvl1pPr>
            <a:lvl2pPr marL="914400" lvl="1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2pPr>
            <a:lvl3pPr marL="1371600" lvl="2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5pPr>
            <a:lvl6pPr marL="2743200" lvl="5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6pPr>
            <a:lvl7pPr marL="3200400" lvl="6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7pPr>
            <a:lvl8pPr marL="3657600" lvl="7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8pPr>
            <a:lvl9pPr marL="4114800" lvl="8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 sz="1200"/>
            </a:lvl9pPr>
          </a:lstStyle>
          <a:p>
            <a:endParaRPr/>
          </a:p>
        </p:txBody>
      </p:sp>
      <p:sp>
        <p:nvSpPr>
          <p:cNvPr id="366" name="Google Shape;366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1" name="Google Shape;371;p38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372" name="Google Shape;372;p38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8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4" name="Google Shape;374;p38"/>
          <p:cNvSpPr txBox="1">
            <a:spLocks noGrp="1"/>
          </p:cNvSpPr>
          <p:nvPr>
            <p:ph type="title" hasCustomPrompt="1"/>
          </p:nvPr>
        </p:nvSpPr>
        <p:spPr>
          <a:xfrm>
            <a:off x="729450" y="733950"/>
            <a:ext cx="7688400" cy="1244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None/>
              <a:defRPr sz="8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38"/>
          <p:cNvSpPr txBox="1">
            <a:spLocks noGrp="1"/>
          </p:cNvSpPr>
          <p:nvPr>
            <p:ph type="body" idx="1"/>
          </p:nvPr>
        </p:nvSpPr>
        <p:spPr>
          <a:xfrm>
            <a:off x="729450" y="2272888"/>
            <a:ext cx="7688400" cy="1580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rtl="0"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1pPr>
            <a:lvl2pPr marL="914400" lvl="1" indent="-32385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500"/>
              <a:buChar char="•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200"/>
              <a:buChar char="•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400"/>
              <a:buChar char="•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76" name="Google Shape;376;p38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p39"/>
          <p:cNvGrpSpPr/>
          <p:nvPr/>
        </p:nvGrpSpPr>
        <p:grpSpPr>
          <a:xfrm>
            <a:off x="830392" y="4169130"/>
            <a:ext cx="745763" cy="45826"/>
            <a:chOff x="4580561" y="2589004"/>
            <a:chExt cx="1064464" cy="25200"/>
          </a:xfrm>
        </p:grpSpPr>
        <p:sp>
          <p:nvSpPr>
            <p:cNvPr id="379" name="Google Shape;379;p39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9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1" name="Google Shape;381;p39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82" name="Google Shape;382;p39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40"/>
          <p:cNvSpPr/>
          <p:nvPr/>
        </p:nvSpPr>
        <p:spPr>
          <a:xfrm>
            <a:off x="0" y="0"/>
            <a:ext cx="9144000" cy="48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" name="Google Shape;385;p40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86" name="Google Shape;386;p40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40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8" name="Google Shape;388;p40"/>
          <p:cNvSpPr txBox="1">
            <a:spLocks noGrp="1"/>
          </p:cNvSpPr>
          <p:nvPr>
            <p:ph type="title"/>
          </p:nvPr>
        </p:nvSpPr>
        <p:spPr>
          <a:xfrm>
            <a:off x="729450" y="1318650"/>
            <a:ext cx="7688400" cy="535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9pPr>
          </a:lstStyle>
          <a:p>
            <a:endParaRPr/>
          </a:p>
        </p:txBody>
      </p:sp>
      <p:sp>
        <p:nvSpPr>
          <p:cNvPr id="389" name="Google Shape;389;p40"/>
          <p:cNvSpPr txBox="1">
            <a:spLocks noGrp="1"/>
          </p:cNvSpPr>
          <p:nvPr>
            <p:ph type="body" idx="1"/>
          </p:nvPr>
        </p:nvSpPr>
        <p:spPr>
          <a:xfrm>
            <a:off x="729325" y="2078875"/>
            <a:ext cx="3774300" cy="2261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0" name="Google Shape;390;p40"/>
          <p:cNvSpPr txBox="1">
            <a:spLocks noGrp="1"/>
          </p:cNvSpPr>
          <p:nvPr>
            <p:ph type="body" idx="2"/>
          </p:nvPr>
        </p:nvSpPr>
        <p:spPr>
          <a:xfrm>
            <a:off x="4643604" y="2078875"/>
            <a:ext cx="3774300" cy="2261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42900" rtl="0">
              <a:spcBef>
                <a:spcPts val="800"/>
              </a:spcBef>
              <a:spcAft>
                <a:spcPts val="0"/>
              </a:spcAft>
              <a:buSzPts val="1800"/>
              <a:buChar char="•"/>
              <a:defRPr/>
            </a:lvl1pPr>
            <a:lvl2pPr marL="914400" lvl="1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2pPr>
            <a:lvl3pPr marL="1371600" lvl="2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3pPr>
            <a:lvl4pPr marL="1828800" lvl="3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4pPr>
            <a:lvl5pPr marL="2286000" lvl="4" indent="-304800" rtl="0">
              <a:spcBef>
                <a:spcPts val="400"/>
              </a:spcBef>
              <a:spcAft>
                <a:spcPts val="0"/>
              </a:spcAft>
              <a:buSzPts val="12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1" name="Google Shape;391;p40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dex">
  <p:cSld name="Index">
    <p:bg>
      <p:bgPr>
        <a:solidFill>
          <a:schemeClr val="lt1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1"/>
          <p:cNvSpPr txBox="1">
            <a:spLocks noGrp="1"/>
          </p:cNvSpPr>
          <p:nvPr>
            <p:ph type="body" idx="1"/>
          </p:nvPr>
        </p:nvSpPr>
        <p:spPr>
          <a:xfrm>
            <a:off x="386953" y="1600200"/>
            <a:ext cx="8370000" cy="29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412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900"/>
              <a:buFont typeface="Arial"/>
              <a:buAutoNum type="arabicPeriod"/>
              <a:defRPr>
                <a:solidFill>
                  <a:schemeClr val="accent4"/>
                </a:solidFill>
              </a:defRPr>
            </a:lvl1pPr>
            <a:lvl2pPr marL="914400" lvl="1" indent="-457200" algn="l" rtl="0">
              <a:lnSpc>
                <a:spcPct val="100000"/>
              </a:lnSpc>
              <a:spcBef>
                <a:spcPts val="32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AutoNum type="arabicPeriod"/>
              <a:defRPr/>
            </a:lvl2pPr>
            <a:lvl3pPr marL="1371600" lvl="2" indent="-4572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Arial"/>
              <a:buAutoNum type="arabicPeriod"/>
              <a:defRPr/>
            </a:lvl3pPr>
            <a:lvl4pPr marL="1828800" lvl="3" indent="-4191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AutoNum type="arabicPeriod"/>
              <a:defRPr/>
            </a:lvl4pPr>
            <a:lvl5pPr marL="2286000" lvl="4" indent="-4191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Arial"/>
              <a:buAutoNum type="arabicPeriod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4" name="Google Shape;394;p41"/>
          <p:cNvSpPr txBox="1">
            <a:spLocks noGrp="1"/>
          </p:cNvSpPr>
          <p:nvPr>
            <p:ph type="body" idx="2"/>
          </p:nvPr>
        </p:nvSpPr>
        <p:spPr>
          <a:xfrm>
            <a:off x="386954" y="779840"/>
            <a:ext cx="8370000" cy="52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None/>
              <a:defRPr b="1">
                <a:solidFill>
                  <a:schemeClr val="accent4"/>
                </a:solidFill>
              </a:defRPr>
            </a:lvl1pPr>
            <a:lvl2pPr marL="914400" lvl="1" indent="-2286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/>
            </a:lvl2pPr>
            <a:lvl3pPr marL="1371600" lvl="2" indent="-2286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/>
            </a:lvl3pPr>
            <a:lvl4pPr marL="1828800" lvl="3" indent="-2286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dk2"/>
              </a:buClr>
              <a:buSzPts val="1500"/>
              <a:buNone/>
              <a:defRPr/>
            </a:lvl4pPr>
            <a:lvl5pPr marL="2286000" lvl="4" indent="-228600" algn="l" rtl="0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>
                <a:schemeClr val="accent5"/>
              </a:buClr>
              <a:buSzPts val="1500"/>
              <a:buNone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95" name="Google Shape;395;p41"/>
          <p:cNvSpPr txBox="1">
            <a:spLocks noGrp="1"/>
          </p:cNvSpPr>
          <p:nvPr>
            <p:ph type="title"/>
          </p:nvPr>
        </p:nvSpPr>
        <p:spPr>
          <a:xfrm>
            <a:off x="386953" y="87178"/>
            <a:ext cx="8370000" cy="665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81000" rIns="0" bIns="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2761">
          <p15:clr>
            <a:srgbClr val="FBAE40"/>
          </p15:clr>
        </p15:guide>
        <p15:guide id="2" pos="2880">
          <p15:clr>
            <a:srgbClr val="FBAE40"/>
          </p15:clr>
        </p15:guide>
        <p15:guide id="3" pos="2999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_alt1">
  <p:cSld name="SECTION_HEADER_2">
    <p:bg>
      <p:bgPr>
        <a:solidFill>
          <a:srgbClr val="434343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7" name="Google Shape;397;p42"/>
          <p:cNvGrpSpPr/>
          <p:nvPr/>
        </p:nvGrpSpPr>
        <p:grpSpPr>
          <a:xfrm>
            <a:off x="830392" y="1191256"/>
            <a:ext cx="745763" cy="45826"/>
            <a:chOff x="4580561" y="2589004"/>
            <a:chExt cx="1064464" cy="25200"/>
          </a:xfrm>
        </p:grpSpPr>
        <p:sp>
          <p:nvSpPr>
            <p:cNvPr id="398" name="Google Shape;398;p42"/>
            <p:cNvSpPr/>
            <p:nvPr/>
          </p:nvSpPr>
          <p:spPr>
            <a:xfrm rot="-5400000">
              <a:off x="5366325" y="2335504"/>
              <a:ext cx="25200" cy="532200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42"/>
            <p:cNvSpPr/>
            <p:nvPr/>
          </p:nvSpPr>
          <p:spPr>
            <a:xfrm rot="-5400000">
              <a:off x="4836311" y="2333254"/>
              <a:ext cx="25200" cy="536700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0" name="Google Shape;400;p42"/>
          <p:cNvSpPr txBox="1">
            <a:spLocks noGrp="1"/>
          </p:cNvSpPr>
          <p:nvPr>
            <p:ph type="title"/>
          </p:nvPr>
        </p:nvSpPr>
        <p:spPr>
          <a:xfrm>
            <a:off x="729450" y="1322450"/>
            <a:ext cx="7688400" cy="15186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01" name="Google Shape;401;p42"/>
          <p:cNvSpPr txBox="1">
            <a:spLocks noGrp="1"/>
          </p:cNvSpPr>
          <p:nvPr>
            <p:ph type="sldNum" idx="12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  <p:sp>
        <p:nvSpPr>
          <p:cNvPr id="402" name="Google Shape;402;p42">
            <a:hlinkClick r:id="" action="ppaction://noaction"/>
          </p:cNvPr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03" name="Google Shape;403;p42">
            <a:hlinkClick r:id="" action="ppaction://noaction"/>
          </p:cNvPr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4" name="Google Shape;404;p42">
            <a:hlinkClick r:id="" action="ppaction://noaction"/>
          </p:cNvPr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05" name="Google Shape;405;p42">
            <a:hlinkClick r:id="" action="ppaction://noaction"/>
          </p:cNvPr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area science park 1">
  <p:cSld name="2_area science park_1"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3"/>
          <p:cNvSpPr txBox="1">
            <a:spLocks noGrp="1"/>
          </p:cNvSpPr>
          <p:nvPr>
            <p:ph type="body" idx="1"/>
          </p:nvPr>
        </p:nvSpPr>
        <p:spPr>
          <a:xfrm>
            <a:off x="251520" y="1084144"/>
            <a:ext cx="5221200" cy="34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F3F3F"/>
              </a:buClr>
              <a:buSzPts val="1600"/>
              <a:buFont typeface="Calibri"/>
              <a:buNone/>
              <a:defRPr sz="1600">
                <a:solidFill>
                  <a:srgbClr val="3F3F3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8" name="Google Shape;408;p43"/>
          <p:cNvSpPr txBox="1">
            <a:spLocks noGrp="1"/>
          </p:cNvSpPr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sz="24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43"/>
          <p:cNvSpPr>
            <a:spLocks noGrp="1"/>
          </p:cNvSpPr>
          <p:nvPr>
            <p:ph type="pic" idx="2"/>
          </p:nvPr>
        </p:nvSpPr>
        <p:spPr>
          <a:xfrm>
            <a:off x="5723830" y="1084144"/>
            <a:ext cx="3168600" cy="35094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area science park">
  <p:cSld name="7_area science park"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4"/>
          <p:cNvSpPr txBox="1">
            <a:spLocks noGrp="1"/>
          </p:cNvSpPr>
          <p:nvPr>
            <p:ph type="title"/>
          </p:nvPr>
        </p:nvSpPr>
        <p:spPr>
          <a:xfrm>
            <a:off x="251520" y="483518"/>
            <a:ext cx="8640900" cy="57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400"/>
              <a:buFont typeface="Calibri"/>
              <a:buNone/>
              <a:defRPr sz="24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44"/>
          <p:cNvSpPr>
            <a:spLocks noGrp="1"/>
          </p:cNvSpPr>
          <p:nvPr>
            <p:ph type="pic" idx="2"/>
          </p:nvPr>
        </p:nvSpPr>
        <p:spPr>
          <a:xfrm>
            <a:off x="4355976" y="2859782"/>
            <a:ext cx="4508100" cy="15015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13" name="Google Shape;413;p44"/>
          <p:cNvSpPr>
            <a:spLocks noGrp="1"/>
          </p:cNvSpPr>
          <p:nvPr>
            <p:ph type="pic" idx="3"/>
          </p:nvPr>
        </p:nvSpPr>
        <p:spPr>
          <a:xfrm>
            <a:off x="4355976" y="1327873"/>
            <a:ext cx="1437900" cy="14331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14" name="Google Shape;414;p44"/>
          <p:cNvSpPr>
            <a:spLocks noGrp="1"/>
          </p:cNvSpPr>
          <p:nvPr>
            <p:ph type="pic" idx="4"/>
          </p:nvPr>
        </p:nvSpPr>
        <p:spPr>
          <a:xfrm>
            <a:off x="240478" y="1327873"/>
            <a:ext cx="4004700" cy="30333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15" name="Google Shape;415;p44"/>
          <p:cNvSpPr>
            <a:spLocks noGrp="1"/>
          </p:cNvSpPr>
          <p:nvPr>
            <p:ph type="pic" idx="5"/>
          </p:nvPr>
        </p:nvSpPr>
        <p:spPr>
          <a:xfrm>
            <a:off x="5891044" y="1327873"/>
            <a:ext cx="1437900" cy="14331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  <p:sp>
        <p:nvSpPr>
          <p:cNvPr id="416" name="Google Shape;416;p44"/>
          <p:cNvSpPr>
            <a:spLocks noGrp="1"/>
          </p:cNvSpPr>
          <p:nvPr>
            <p:ph type="pic" idx="6"/>
          </p:nvPr>
        </p:nvSpPr>
        <p:spPr>
          <a:xfrm>
            <a:off x="7426112" y="1327873"/>
            <a:ext cx="1437900" cy="14331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bg>
      <p:bgPr>
        <a:solidFill>
          <a:schemeClr val="lt1"/>
        </a:solidFill>
        <a:effectLst/>
      </p:bgPr>
    </p:bg>
    <p:spTree>
      <p:nvGrpSpPr>
        <p:cNvPr id="1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p45"/>
          <p:cNvSpPr txBox="1">
            <a:spLocks noGrp="1"/>
          </p:cNvSpPr>
          <p:nvPr>
            <p:ph type="title"/>
          </p:nvPr>
        </p:nvSpPr>
        <p:spPr>
          <a:xfrm>
            <a:off x="386953" y="92990"/>
            <a:ext cx="8370000" cy="665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81000" rIns="0" bIns="0" anchor="t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000"/>
              <a:buFont typeface="Arial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/>
            </a:lvl9pPr>
          </a:lstStyle>
          <a:p>
            <a:endParaRPr/>
          </a:p>
        </p:txBody>
      </p:sp>
      <p:sp>
        <p:nvSpPr>
          <p:cNvPr id="419" name="Google Shape;419;p45"/>
          <p:cNvSpPr/>
          <p:nvPr/>
        </p:nvSpPr>
        <p:spPr>
          <a:xfrm>
            <a:off x="0" y="4713316"/>
            <a:ext cx="9144000" cy="4302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0" name="Google Shape;420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86953" y="4794905"/>
            <a:ext cx="8362950" cy="238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DCECCB84-F9BA-43D5-87BE-67443E8EF086}">
      <p15:sldGuideLst xmlns:p15="http://schemas.microsoft.com/office/powerpoint/2012/main">
        <p15:guide id="1" pos="3050">
          <p15:clr>
            <a:srgbClr val="FBAE40"/>
          </p15:clr>
        </p15:guide>
        <p15:guide id="2" pos="2931">
          <p15:clr>
            <a:srgbClr val="FBAE40"/>
          </p15:clr>
        </p15:guide>
        <p15:guide id="3" pos="3169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27" name="Google Shape;427;p4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428" name="Google Shape;428;p4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48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1" name="Google Shape;431;p4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4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4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35" name="Google Shape;435;p4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5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5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9" name="Google Shape;439;p5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0" name="Google Shape;440;p5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5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5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46" name="Google Shape;446;p5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47" name="Google Shape;447;p5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5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50" name="Google Shape;450;p5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5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54" name="Google Shape;454;p5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55" name="Google Shape;455;p5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6" name="Google Shape;456;p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5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59" name="Google Shape;459;p5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2" name="Google Shape;462;p5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63" name="Google Shape;463;p5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5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 Slide">
  <p:cSld name="Default Slide"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628650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Oswald SemiBold"/>
              <a:buNone/>
              <a:defRPr sz="2800" b="1" i="0" u="none" strike="noStrike" cap="none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omentum">
    <p:bg>
      <p:bgPr>
        <a:solidFill>
          <a:schemeClr val="lt1"/>
        </a:solidFill>
        <a:effectLst/>
      </p:bgPr>
    </p:bg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Maven Pro"/>
              <a:buNone/>
              <a:defRPr sz="2800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71" name="Google Shape;71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Nunito"/>
              <a:buChar char="●"/>
              <a:defRPr sz="13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●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○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2984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Nunito"/>
              <a:buChar char="■"/>
              <a:defRPr sz="11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72" name="Google Shape;72;p1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lvl="2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lvl="3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lvl="4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lvl="5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lvl="6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lvl="7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lvl="8" algn="r" rtl="0">
              <a:buNone/>
              <a:defRPr sz="900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9"/>
          <p:cNvSpPr txBox="1">
            <a:spLocks noGrp="1"/>
          </p:cNvSpPr>
          <p:nvPr>
            <p:ph type="title"/>
          </p:nvPr>
        </p:nvSpPr>
        <p:spPr>
          <a:xfrm>
            <a:off x="628650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300"/>
              <a:buFont typeface="Poppins"/>
              <a:buNone/>
              <a:defRPr sz="23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340" name="Google Shape;340;p29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429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1pPr>
            <a:lvl2pPr marL="914400" marR="0" lvl="1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3pPr>
            <a:lvl4pPr marL="1828800" marR="0" lvl="3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4pPr>
            <a:lvl5pPr marL="2286000" marR="0" lvl="4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23" name="Google Shape;423;p4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24" name="Google Shape;424;p4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58"/>
          <p:cNvSpPr txBox="1">
            <a:spLocks noGrp="1"/>
          </p:cNvSpPr>
          <p:nvPr>
            <p:ph type="title"/>
          </p:nvPr>
        </p:nvSpPr>
        <p:spPr>
          <a:xfrm>
            <a:off x="628650" y="273847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oppins"/>
              <a:buNone/>
              <a:defRPr sz="2800" b="1" i="0" u="none" strike="noStrike" cap="none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2pPr>
            <a:lvl3pPr lvl="2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3pPr>
            <a:lvl4pPr lvl="3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4pPr>
            <a:lvl5pPr lvl="4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5pPr>
            <a:lvl6pPr lvl="5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6pPr>
            <a:lvl7pPr lvl="6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7pPr>
            <a:lvl8pPr lvl="7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8pPr>
            <a:lvl9pPr lvl="8" rtl="0">
              <a:spcBef>
                <a:spcPts val="0"/>
              </a:spcBef>
              <a:spcAft>
                <a:spcPts val="0"/>
              </a:spcAft>
              <a:buSzPts val="500"/>
              <a:buNone/>
              <a:defRPr sz="700"/>
            </a:lvl9pPr>
          </a:lstStyle>
          <a:p>
            <a:endParaRPr/>
          </a:p>
        </p:txBody>
      </p:sp>
      <p:sp>
        <p:nvSpPr>
          <p:cNvPr id="468" name="Google Shape;468;p5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238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048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Char char="•"/>
              <a:defRPr sz="12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2984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  <a:defRPr sz="11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2857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Char char="•"/>
              <a:defRPr sz="900" b="0" i="0" u="none" strike="noStrike" cap="non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zenodo.org/records/4575402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it.wikipedia.org/wiki/Crisi_dei_prezzi_dei_periodici_accademici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4.xml"/><Relationship Id="rId4" Type="http://schemas.openxmlformats.org/officeDocument/2006/relationships/hyperlink" Target="https://www.budapestopenaccessinitiative.org/read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doi.org/10.1038/d41586-019-03759-y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3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0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07/978-3-031-24060-7_5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4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mailto:ginapavone@isti.cnr.it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.png"/><Relationship Id="rId4" Type="http://schemas.openxmlformats.org/officeDocument/2006/relationships/hyperlink" Target="mailto:roberta.zagarella@cnr.it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p60"/>
          <p:cNvPicPr preferRelativeResize="0"/>
          <p:nvPr/>
        </p:nvPicPr>
        <p:blipFill rotWithShape="1">
          <a:blip r:embed="rId3">
            <a:alphaModFix/>
          </a:blip>
          <a:srcRect l="13730" r="20884" b="12188"/>
          <a:stretch/>
        </p:blipFill>
        <p:spPr>
          <a:xfrm>
            <a:off x="0" y="0"/>
            <a:ext cx="597877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475" name="Google Shape;475;p60"/>
          <p:cNvSpPr txBox="1"/>
          <p:nvPr/>
        </p:nvSpPr>
        <p:spPr>
          <a:xfrm>
            <a:off x="6144000" y="266025"/>
            <a:ext cx="3000000" cy="320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</a:rPr>
              <a:t>ORE 14:30 SALA VENERE</a:t>
            </a:r>
            <a:br>
              <a:rPr lang="it"/>
            </a:b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/>
              <a:t>Etica nella pubblicazione scientifica: Open Access e prevenzione dell'editoria predatoria</a:t>
            </a:r>
            <a:br>
              <a:rPr lang="it" sz="1200"/>
            </a:br>
            <a:br>
              <a:rPr lang="it" sz="1200"/>
            </a:br>
            <a:r>
              <a:rPr lang="it" sz="1200"/>
              <a:t>Workshop a cura del Centro Interdipartimentale per l'Etica e l'Integrità nella Ricerca (CNR-CID Ethics)</a:t>
            </a:r>
            <a:br>
              <a:rPr lang="it" sz="1200"/>
            </a:br>
            <a:br>
              <a:rPr lang="it" sz="1200"/>
            </a:br>
            <a:r>
              <a:rPr lang="it" sz="1200" b="1"/>
              <a:t>Gina Pavone</a:t>
            </a:r>
            <a:r>
              <a:rPr lang="it" sz="1200"/>
              <a:t> (CNR - ISTI) e </a:t>
            </a:r>
            <a:endParaRPr sz="12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/>
              <a:t>Roberta Martina Zagarella</a:t>
            </a:r>
            <a:r>
              <a:rPr lang="it" sz="1200"/>
              <a:t> (CNR - CID Ethics). </a:t>
            </a:r>
            <a:br>
              <a:rPr lang="it" sz="1200"/>
            </a:br>
            <a:br>
              <a:rPr lang="it" sz="1200"/>
            </a:br>
            <a:r>
              <a:rPr lang="it" sz="1200"/>
              <a:t>Modera: </a:t>
            </a:r>
            <a:br>
              <a:rPr lang="it" sz="1200"/>
            </a:br>
            <a:r>
              <a:rPr lang="it" sz="1200" b="1"/>
              <a:t>Giorgia Adamo</a:t>
            </a:r>
            <a:r>
              <a:rPr lang="it" sz="1200"/>
              <a:t> (CNR - CID Ethics)</a:t>
            </a:r>
            <a:endParaRPr sz="1200"/>
          </a:p>
        </p:txBody>
      </p:sp>
      <p:pic>
        <p:nvPicPr>
          <p:cNvPr id="476" name="Google Shape;476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95825" y="385950"/>
            <a:ext cx="1019175" cy="1019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6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38874" y="4387949"/>
            <a:ext cx="1495425" cy="54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69"/>
          <p:cNvSpPr/>
          <p:nvPr/>
        </p:nvSpPr>
        <p:spPr>
          <a:xfrm>
            <a:off x="7540881" y="3550180"/>
            <a:ext cx="920995" cy="920754"/>
          </a:xfrm>
          <a:custGeom>
            <a:avLst/>
            <a:gdLst/>
            <a:ahLst/>
            <a:cxnLst/>
            <a:rect l="l" t="t" r="r" b="b"/>
            <a:pathLst>
              <a:path w="1969" h="1969" extrusionOk="0">
                <a:moveTo>
                  <a:pt x="984" y="102"/>
                </a:moveTo>
                <a:lnTo>
                  <a:pt x="984" y="102"/>
                </a:lnTo>
                <a:cubicBezTo>
                  <a:pt x="498" y="102"/>
                  <a:pt x="102" y="497"/>
                  <a:pt x="102" y="984"/>
                </a:cubicBezTo>
                <a:lnTo>
                  <a:pt x="102" y="984"/>
                </a:lnTo>
                <a:cubicBezTo>
                  <a:pt x="102" y="1470"/>
                  <a:pt x="498" y="1866"/>
                  <a:pt x="984" y="1866"/>
                </a:cubicBezTo>
                <a:lnTo>
                  <a:pt x="984" y="1866"/>
                </a:lnTo>
                <a:cubicBezTo>
                  <a:pt x="1470" y="1866"/>
                  <a:pt x="1866" y="1470"/>
                  <a:pt x="1866" y="984"/>
                </a:cubicBezTo>
                <a:lnTo>
                  <a:pt x="1866" y="984"/>
                </a:lnTo>
                <a:cubicBezTo>
                  <a:pt x="1866" y="497"/>
                  <a:pt x="1470" y="102"/>
                  <a:pt x="984" y="102"/>
                </a:cubicBezTo>
                <a:close/>
                <a:moveTo>
                  <a:pt x="984" y="1968"/>
                </a:moveTo>
                <a:lnTo>
                  <a:pt x="984" y="1968"/>
                </a:lnTo>
                <a:cubicBezTo>
                  <a:pt x="441" y="1968"/>
                  <a:pt x="0" y="1526"/>
                  <a:pt x="0" y="984"/>
                </a:cubicBezTo>
                <a:lnTo>
                  <a:pt x="0" y="984"/>
                </a:lnTo>
                <a:cubicBezTo>
                  <a:pt x="0" y="441"/>
                  <a:pt x="441" y="0"/>
                  <a:pt x="984" y="0"/>
                </a:cubicBezTo>
                <a:lnTo>
                  <a:pt x="984" y="0"/>
                </a:lnTo>
                <a:cubicBezTo>
                  <a:pt x="1526" y="0"/>
                  <a:pt x="1968" y="441"/>
                  <a:pt x="1968" y="984"/>
                </a:cubicBezTo>
                <a:lnTo>
                  <a:pt x="1968" y="984"/>
                </a:lnTo>
                <a:cubicBezTo>
                  <a:pt x="1968" y="1526"/>
                  <a:pt x="1526" y="1968"/>
                  <a:pt x="984" y="196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5" name="Google Shape;645;p69"/>
          <p:cNvSpPr/>
          <p:nvPr/>
        </p:nvSpPr>
        <p:spPr>
          <a:xfrm>
            <a:off x="7975623" y="3206184"/>
            <a:ext cx="47390" cy="366653"/>
          </a:xfrm>
          <a:custGeom>
            <a:avLst/>
            <a:gdLst/>
            <a:ahLst/>
            <a:cxnLst/>
            <a:rect l="l" t="t" r="r" b="b"/>
            <a:pathLst>
              <a:path w="103" h="786" extrusionOk="0">
                <a:moveTo>
                  <a:pt x="102" y="785"/>
                </a:moveTo>
                <a:lnTo>
                  <a:pt x="0" y="785"/>
                </a:lnTo>
                <a:lnTo>
                  <a:pt x="0" y="0"/>
                </a:lnTo>
                <a:lnTo>
                  <a:pt x="102" y="0"/>
                </a:lnTo>
                <a:lnTo>
                  <a:pt x="102" y="785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6" name="Google Shape;646;p69"/>
          <p:cNvSpPr/>
          <p:nvPr/>
        </p:nvSpPr>
        <p:spPr>
          <a:xfrm>
            <a:off x="3807734" y="3550180"/>
            <a:ext cx="918933" cy="920754"/>
          </a:xfrm>
          <a:custGeom>
            <a:avLst/>
            <a:gdLst/>
            <a:ahLst/>
            <a:cxnLst/>
            <a:rect l="l" t="t" r="r" b="b"/>
            <a:pathLst>
              <a:path w="1968" h="1969" extrusionOk="0">
                <a:moveTo>
                  <a:pt x="984" y="102"/>
                </a:moveTo>
                <a:lnTo>
                  <a:pt x="984" y="102"/>
                </a:lnTo>
                <a:cubicBezTo>
                  <a:pt x="497" y="102"/>
                  <a:pt x="102" y="497"/>
                  <a:pt x="102" y="984"/>
                </a:cubicBezTo>
                <a:lnTo>
                  <a:pt x="102" y="984"/>
                </a:lnTo>
                <a:cubicBezTo>
                  <a:pt x="102" y="1470"/>
                  <a:pt x="497" y="1866"/>
                  <a:pt x="984" y="1866"/>
                </a:cubicBezTo>
                <a:lnTo>
                  <a:pt x="984" y="1866"/>
                </a:lnTo>
                <a:cubicBezTo>
                  <a:pt x="1469" y="1866"/>
                  <a:pt x="1865" y="1470"/>
                  <a:pt x="1865" y="984"/>
                </a:cubicBezTo>
                <a:lnTo>
                  <a:pt x="1865" y="984"/>
                </a:lnTo>
                <a:cubicBezTo>
                  <a:pt x="1865" y="497"/>
                  <a:pt x="1469" y="102"/>
                  <a:pt x="984" y="102"/>
                </a:cubicBezTo>
                <a:close/>
                <a:moveTo>
                  <a:pt x="984" y="1968"/>
                </a:moveTo>
                <a:lnTo>
                  <a:pt x="984" y="1968"/>
                </a:lnTo>
                <a:cubicBezTo>
                  <a:pt x="441" y="1968"/>
                  <a:pt x="0" y="1526"/>
                  <a:pt x="0" y="984"/>
                </a:cubicBezTo>
                <a:lnTo>
                  <a:pt x="0" y="984"/>
                </a:lnTo>
                <a:cubicBezTo>
                  <a:pt x="0" y="441"/>
                  <a:pt x="441" y="0"/>
                  <a:pt x="984" y="0"/>
                </a:cubicBezTo>
                <a:lnTo>
                  <a:pt x="984" y="0"/>
                </a:lnTo>
                <a:cubicBezTo>
                  <a:pt x="1525" y="0"/>
                  <a:pt x="1967" y="441"/>
                  <a:pt x="1967" y="984"/>
                </a:cubicBezTo>
                <a:lnTo>
                  <a:pt x="1967" y="984"/>
                </a:lnTo>
                <a:cubicBezTo>
                  <a:pt x="1967" y="1526"/>
                  <a:pt x="1525" y="1968"/>
                  <a:pt x="984" y="1968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7" name="Google Shape;647;p69"/>
          <p:cNvSpPr/>
          <p:nvPr/>
        </p:nvSpPr>
        <p:spPr>
          <a:xfrm>
            <a:off x="4244536" y="3206184"/>
            <a:ext cx="47388" cy="366653"/>
          </a:xfrm>
          <a:custGeom>
            <a:avLst/>
            <a:gdLst/>
            <a:ahLst/>
            <a:cxnLst/>
            <a:rect l="l" t="t" r="r" b="b"/>
            <a:pathLst>
              <a:path w="102" h="786" extrusionOk="0">
                <a:moveTo>
                  <a:pt x="101" y="785"/>
                </a:moveTo>
                <a:lnTo>
                  <a:pt x="0" y="785"/>
                </a:lnTo>
                <a:lnTo>
                  <a:pt x="0" y="0"/>
                </a:lnTo>
                <a:lnTo>
                  <a:pt x="101" y="0"/>
                </a:lnTo>
                <a:lnTo>
                  <a:pt x="101" y="785"/>
                </a:ln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8" name="Google Shape;648;p69"/>
          <p:cNvSpPr/>
          <p:nvPr/>
        </p:nvSpPr>
        <p:spPr>
          <a:xfrm>
            <a:off x="2245960" y="1624219"/>
            <a:ext cx="920995" cy="920753"/>
          </a:xfrm>
          <a:custGeom>
            <a:avLst/>
            <a:gdLst/>
            <a:ahLst/>
            <a:cxnLst/>
            <a:rect l="l" t="t" r="r" b="b"/>
            <a:pathLst>
              <a:path w="1969" h="1970" extrusionOk="0">
                <a:moveTo>
                  <a:pt x="984" y="103"/>
                </a:moveTo>
                <a:lnTo>
                  <a:pt x="984" y="103"/>
                </a:lnTo>
                <a:cubicBezTo>
                  <a:pt x="498" y="103"/>
                  <a:pt x="102" y="498"/>
                  <a:pt x="102" y="985"/>
                </a:cubicBezTo>
                <a:lnTo>
                  <a:pt x="102" y="985"/>
                </a:lnTo>
                <a:cubicBezTo>
                  <a:pt x="102" y="1471"/>
                  <a:pt x="498" y="1866"/>
                  <a:pt x="984" y="1866"/>
                </a:cubicBezTo>
                <a:lnTo>
                  <a:pt x="984" y="1866"/>
                </a:lnTo>
                <a:cubicBezTo>
                  <a:pt x="1471" y="1866"/>
                  <a:pt x="1866" y="1471"/>
                  <a:pt x="1866" y="985"/>
                </a:cubicBezTo>
                <a:lnTo>
                  <a:pt x="1866" y="985"/>
                </a:lnTo>
                <a:cubicBezTo>
                  <a:pt x="1866" y="498"/>
                  <a:pt x="1471" y="103"/>
                  <a:pt x="984" y="103"/>
                </a:cubicBezTo>
                <a:close/>
                <a:moveTo>
                  <a:pt x="984" y="1969"/>
                </a:moveTo>
                <a:lnTo>
                  <a:pt x="984" y="1969"/>
                </a:lnTo>
                <a:cubicBezTo>
                  <a:pt x="441" y="1969"/>
                  <a:pt x="0" y="1527"/>
                  <a:pt x="0" y="985"/>
                </a:cubicBezTo>
                <a:lnTo>
                  <a:pt x="0" y="985"/>
                </a:lnTo>
                <a:cubicBezTo>
                  <a:pt x="0" y="442"/>
                  <a:pt x="441" y="0"/>
                  <a:pt x="984" y="0"/>
                </a:cubicBezTo>
                <a:lnTo>
                  <a:pt x="984" y="0"/>
                </a:lnTo>
                <a:cubicBezTo>
                  <a:pt x="1526" y="0"/>
                  <a:pt x="1968" y="442"/>
                  <a:pt x="1968" y="985"/>
                </a:cubicBezTo>
                <a:lnTo>
                  <a:pt x="1968" y="985"/>
                </a:lnTo>
                <a:cubicBezTo>
                  <a:pt x="1968" y="1527"/>
                  <a:pt x="1526" y="1969"/>
                  <a:pt x="984" y="1969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9" name="Google Shape;649;p69"/>
          <p:cNvSpPr/>
          <p:nvPr/>
        </p:nvSpPr>
        <p:spPr>
          <a:xfrm>
            <a:off x="2682762" y="2520254"/>
            <a:ext cx="47388" cy="366652"/>
          </a:xfrm>
          <a:custGeom>
            <a:avLst/>
            <a:gdLst/>
            <a:ahLst/>
            <a:cxnLst/>
            <a:rect l="l" t="t" r="r" b="b"/>
            <a:pathLst>
              <a:path w="103" h="785" extrusionOk="0">
                <a:moveTo>
                  <a:pt x="102" y="784"/>
                </a:moveTo>
                <a:lnTo>
                  <a:pt x="0" y="784"/>
                </a:lnTo>
                <a:lnTo>
                  <a:pt x="0" y="0"/>
                </a:lnTo>
                <a:lnTo>
                  <a:pt x="102" y="0"/>
                </a:lnTo>
                <a:lnTo>
                  <a:pt x="102" y="784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0" name="Google Shape;650;p69"/>
          <p:cNvSpPr/>
          <p:nvPr/>
        </p:nvSpPr>
        <p:spPr>
          <a:xfrm>
            <a:off x="684186" y="3550180"/>
            <a:ext cx="920995" cy="920754"/>
          </a:xfrm>
          <a:custGeom>
            <a:avLst/>
            <a:gdLst/>
            <a:ahLst/>
            <a:cxnLst/>
            <a:rect l="l" t="t" r="r" b="b"/>
            <a:pathLst>
              <a:path w="1969" h="1969" extrusionOk="0">
                <a:moveTo>
                  <a:pt x="984" y="102"/>
                </a:moveTo>
                <a:lnTo>
                  <a:pt x="984" y="102"/>
                </a:lnTo>
                <a:cubicBezTo>
                  <a:pt x="498" y="102"/>
                  <a:pt x="102" y="497"/>
                  <a:pt x="102" y="984"/>
                </a:cubicBezTo>
                <a:lnTo>
                  <a:pt x="102" y="984"/>
                </a:lnTo>
                <a:cubicBezTo>
                  <a:pt x="102" y="1470"/>
                  <a:pt x="498" y="1866"/>
                  <a:pt x="984" y="1866"/>
                </a:cubicBezTo>
                <a:lnTo>
                  <a:pt x="984" y="1866"/>
                </a:lnTo>
                <a:cubicBezTo>
                  <a:pt x="1470" y="1866"/>
                  <a:pt x="1866" y="1470"/>
                  <a:pt x="1866" y="984"/>
                </a:cubicBezTo>
                <a:lnTo>
                  <a:pt x="1866" y="984"/>
                </a:lnTo>
                <a:cubicBezTo>
                  <a:pt x="1866" y="497"/>
                  <a:pt x="1470" y="102"/>
                  <a:pt x="984" y="102"/>
                </a:cubicBezTo>
                <a:close/>
                <a:moveTo>
                  <a:pt x="984" y="1968"/>
                </a:moveTo>
                <a:lnTo>
                  <a:pt x="984" y="1968"/>
                </a:lnTo>
                <a:cubicBezTo>
                  <a:pt x="442" y="1968"/>
                  <a:pt x="0" y="1526"/>
                  <a:pt x="0" y="984"/>
                </a:cubicBezTo>
                <a:lnTo>
                  <a:pt x="0" y="984"/>
                </a:lnTo>
                <a:cubicBezTo>
                  <a:pt x="0" y="441"/>
                  <a:pt x="442" y="0"/>
                  <a:pt x="984" y="0"/>
                </a:cubicBezTo>
                <a:lnTo>
                  <a:pt x="984" y="0"/>
                </a:lnTo>
                <a:cubicBezTo>
                  <a:pt x="1527" y="0"/>
                  <a:pt x="1968" y="441"/>
                  <a:pt x="1968" y="984"/>
                </a:cubicBezTo>
                <a:lnTo>
                  <a:pt x="1968" y="984"/>
                </a:lnTo>
                <a:cubicBezTo>
                  <a:pt x="1968" y="1526"/>
                  <a:pt x="1527" y="1968"/>
                  <a:pt x="984" y="19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1" name="Google Shape;651;p69"/>
          <p:cNvSpPr/>
          <p:nvPr/>
        </p:nvSpPr>
        <p:spPr>
          <a:xfrm>
            <a:off x="1118927" y="3206184"/>
            <a:ext cx="47390" cy="366653"/>
          </a:xfrm>
          <a:custGeom>
            <a:avLst/>
            <a:gdLst/>
            <a:ahLst/>
            <a:cxnLst/>
            <a:rect l="l" t="t" r="r" b="b"/>
            <a:pathLst>
              <a:path w="103" h="786" extrusionOk="0">
                <a:moveTo>
                  <a:pt x="102" y="785"/>
                </a:moveTo>
                <a:lnTo>
                  <a:pt x="0" y="785"/>
                </a:lnTo>
                <a:lnTo>
                  <a:pt x="0" y="0"/>
                </a:lnTo>
                <a:lnTo>
                  <a:pt x="102" y="0"/>
                </a:lnTo>
                <a:lnTo>
                  <a:pt x="102" y="785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2" name="Google Shape;652;p69"/>
          <p:cNvSpPr/>
          <p:nvPr/>
        </p:nvSpPr>
        <p:spPr>
          <a:xfrm>
            <a:off x="4081765" y="3824139"/>
            <a:ext cx="368810" cy="368715"/>
          </a:xfrm>
          <a:custGeom>
            <a:avLst/>
            <a:gdLst/>
            <a:ahLst/>
            <a:cxnLst/>
            <a:rect l="l" t="t" r="r" b="b"/>
            <a:pathLst>
              <a:path w="790" h="790" extrusionOk="0">
                <a:moveTo>
                  <a:pt x="287" y="592"/>
                </a:moveTo>
                <a:lnTo>
                  <a:pt x="287" y="592"/>
                </a:lnTo>
                <a:cubicBezTo>
                  <a:pt x="282" y="592"/>
                  <a:pt x="278" y="594"/>
                  <a:pt x="275" y="597"/>
                </a:cubicBezTo>
                <a:lnTo>
                  <a:pt x="221" y="651"/>
                </a:lnTo>
                <a:lnTo>
                  <a:pt x="221" y="651"/>
                </a:lnTo>
                <a:cubicBezTo>
                  <a:pt x="218" y="654"/>
                  <a:pt x="215" y="658"/>
                  <a:pt x="215" y="663"/>
                </a:cubicBezTo>
                <a:lnTo>
                  <a:pt x="215" y="663"/>
                </a:lnTo>
                <a:cubicBezTo>
                  <a:pt x="215" y="674"/>
                  <a:pt x="223" y="682"/>
                  <a:pt x="234" y="682"/>
                </a:cubicBezTo>
                <a:lnTo>
                  <a:pt x="234" y="682"/>
                </a:lnTo>
                <a:cubicBezTo>
                  <a:pt x="239" y="682"/>
                  <a:pt x="243" y="679"/>
                  <a:pt x="246" y="676"/>
                </a:cubicBezTo>
                <a:lnTo>
                  <a:pt x="300" y="622"/>
                </a:lnTo>
                <a:lnTo>
                  <a:pt x="300" y="622"/>
                </a:lnTo>
                <a:cubicBezTo>
                  <a:pt x="303" y="619"/>
                  <a:pt x="305" y="614"/>
                  <a:pt x="305" y="609"/>
                </a:cubicBezTo>
                <a:lnTo>
                  <a:pt x="305" y="609"/>
                </a:lnTo>
                <a:cubicBezTo>
                  <a:pt x="305" y="600"/>
                  <a:pt x="297" y="592"/>
                  <a:pt x="287" y="592"/>
                </a:cubicBezTo>
                <a:close/>
                <a:moveTo>
                  <a:pt x="448" y="725"/>
                </a:moveTo>
                <a:lnTo>
                  <a:pt x="344" y="471"/>
                </a:lnTo>
                <a:lnTo>
                  <a:pt x="717" y="96"/>
                </a:lnTo>
                <a:lnTo>
                  <a:pt x="448" y="725"/>
                </a:lnTo>
                <a:close/>
                <a:moveTo>
                  <a:pt x="64" y="340"/>
                </a:moveTo>
                <a:lnTo>
                  <a:pt x="692" y="71"/>
                </a:lnTo>
                <a:lnTo>
                  <a:pt x="319" y="445"/>
                </a:lnTo>
                <a:lnTo>
                  <a:pt x="64" y="340"/>
                </a:lnTo>
                <a:close/>
                <a:moveTo>
                  <a:pt x="789" y="17"/>
                </a:moveTo>
                <a:lnTo>
                  <a:pt x="789" y="17"/>
                </a:lnTo>
                <a:cubicBezTo>
                  <a:pt x="789" y="8"/>
                  <a:pt x="780" y="0"/>
                  <a:pt x="771" y="0"/>
                </a:cubicBezTo>
                <a:lnTo>
                  <a:pt x="771" y="0"/>
                </a:lnTo>
                <a:cubicBezTo>
                  <a:pt x="768" y="0"/>
                  <a:pt x="765" y="0"/>
                  <a:pt x="763" y="2"/>
                </a:cubicBezTo>
                <a:lnTo>
                  <a:pt x="763" y="2"/>
                </a:lnTo>
                <a:lnTo>
                  <a:pt x="11" y="324"/>
                </a:lnTo>
                <a:lnTo>
                  <a:pt x="11" y="324"/>
                </a:lnTo>
                <a:lnTo>
                  <a:pt x="11" y="324"/>
                </a:lnTo>
                <a:lnTo>
                  <a:pt x="10" y="325"/>
                </a:lnTo>
                <a:lnTo>
                  <a:pt x="10" y="325"/>
                </a:lnTo>
                <a:lnTo>
                  <a:pt x="10" y="325"/>
                </a:lnTo>
                <a:cubicBezTo>
                  <a:pt x="4" y="327"/>
                  <a:pt x="0" y="334"/>
                  <a:pt x="0" y="340"/>
                </a:cubicBezTo>
                <a:lnTo>
                  <a:pt x="0" y="340"/>
                </a:lnTo>
                <a:cubicBezTo>
                  <a:pt x="0" y="349"/>
                  <a:pt x="5" y="355"/>
                  <a:pt x="13" y="357"/>
                </a:cubicBezTo>
                <a:lnTo>
                  <a:pt x="13" y="357"/>
                </a:lnTo>
                <a:lnTo>
                  <a:pt x="309" y="480"/>
                </a:lnTo>
                <a:lnTo>
                  <a:pt x="431" y="776"/>
                </a:lnTo>
                <a:lnTo>
                  <a:pt x="431" y="776"/>
                </a:lnTo>
                <a:lnTo>
                  <a:pt x="431" y="776"/>
                </a:lnTo>
                <a:cubicBezTo>
                  <a:pt x="433" y="784"/>
                  <a:pt x="439" y="789"/>
                  <a:pt x="448" y="789"/>
                </a:cubicBezTo>
                <a:lnTo>
                  <a:pt x="448" y="789"/>
                </a:lnTo>
                <a:cubicBezTo>
                  <a:pt x="455" y="789"/>
                  <a:pt x="461" y="785"/>
                  <a:pt x="464" y="779"/>
                </a:cubicBezTo>
                <a:lnTo>
                  <a:pt x="464" y="779"/>
                </a:lnTo>
                <a:lnTo>
                  <a:pt x="464" y="778"/>
                </a:lnTo>
                <a:lnTo>
                  <a:pt x="464" y="778"/>
                </a:lnTo>
                <a:lnTo>
                  <a:pt x="464" y="778"/>
                </a:lnTo>
                <a:lnTo>
                  <a:pt x="787" y="26"/>
                </a:lnTo>
                <a:lnTo>
                  <a:pt x="787" y="25"/>
                </a:lnTo>
                <a:lnTo>
                  <a:pt x="787" y="25"/>
                </a:lnTo>
                <a:cubicBezTo>
                  <a:pt x="788" y="23"/>
                  <a:pt x="789" y="21"/>
                  <a:pt x="789" y="17"/>
                </a:cubicBezTo>
                <a:close/>
                <a:moveTo>
                  <a:pt x="174" y="532"/>
                </a:moveTo>
                <a:lnTo>
                  <a:pt x="192" y="515"/>
                </a:lnTo>
                <a:lnTo>
                  <a:pt x="192" y="515"/>
                </a:lnTo>
                <a:cubicBezTo>
                  <a:pt x="196" y="511"/>
                  <a:pt x="198" y="507"/>
                  <a:pt x="198" y="502"/>
                </a:cubicBezTo>
                <a:lnTo>
                  <a:pt x="198" y="502"/>
                </a:lnTo>
                <a:cubicBezTo>
                  <a:pt x="198" y="492"/>
                  <a:pt x="190" y="484"/>
                  <a:pt x="180" y="484"/>
                </a:cubicBezTo>
                <a:lnTo>
                  <a:pt x="180" y="484"/>
                </a:lnTo>
                <a:cubicBezTo>
                  <a:pt x="174" y="484"/>
                  <a:pt x="170" y="486"/>
                  <a:pt x="167" y="490"/>
                </a:cubicBezTo>
                <a:lnTo>
                  <a:pt x="149" y="507"/>
                </a:lnTo>
                <a:lnTo>
                  <a:pt x="149" y="507"/>
                </a:lnTo>
                <a:cubicBezTo>
                  <a:pt x="146" y="510"/>
                  <a:pt x="144" y="515"/>
                  <a:pt x="144" y="520"/>
                </a:cubicBezTo>
                <a:lnTo>
                  <a:pt x="144" y="520"/>
                </a:lnTo>
                <a:cubicBezTo>
                  <a:pt x="144" y="530"/>
                  <a:pt x="152" y="538"/>
                  <a:pt x="161" y="538"/>
                </a:cubicBezTo>
                <a:lnTo>
                  <a:pt x="161" y="538"/>
                </a:lnTo>
                <a:cubicBezTo>
                  <a:pt x="166" y="538"/>
                  <a:pt x="171" y="536"/>
                  <a:pt x="174" y="532"/>
                </a:cubicBezTo>
                <a:close/>
                <a:moveTo>
                  <a:pt x="287" y="520"/>
                </a:moveTo>
                <a:lnTo>
                  <a:pt x="287" y="520"/>
                </a:lnTo>
                <a:cubicBezTo>
                  <a:pt x="287" y="510"/>
                  <a:pt x="279" y="502"/>
                  <a:pt x="269" y="502"/>
                </a:cubicBezTo>
                <a:lnTo>
                  <a:pt x="269" y="502"/>
                </a:lnTo>
                <a:cubicBezTo>
                  <a:pt x="264" y="502"/>
                  <a:pt x="260" y="504"/>
                  <a:pt x="257" y="507"/>
                </a:cubicBezTo>
                <a:lnTo>
                  <a:pt x="77" y="687"/>
                </a:lnTo>
                <a:lnTo>
                  <a:pt x="77" y="687"/>
                </a:lnTo>
                <a:cubicBezTo>
                  <a:pt x="74" y="690"/>
                  <a:pt x="72" y="694"/>
                  <a:pt x="72" y="699"/>
                </a:cubicBezTo>
                <a:lnTo>
                  <a:pt x="72" y="699"/>
                </a:lnTo>
                <a:cubicBezTo>
                  <a:pt x="72" y="709"/>
                  <a:pt x="80" y="717"/>
                  <a:pt x="90" y="717"/>
                </a:cubicBezTo>
                <a:lnTo>
                  <a:pt x="90" y="717"/>
                </a:lnTo>
                <a:cubicBezTo>
                  <a:pt x="95" y="717"/>
                  <a:pt x="99" y="715"/>
                  <a:pt x="103" y="712"/>
                </a:cubicBezTo>
                <a:lnTo>
                  <a:pt x="282" y="532"/>
                </a:lnTo>
                <a:lnTo>
                  <a:pt x="282" y="532"/>
                </a:lnTo>
                <a:cubicBezTo>
                  <a:pt x="285" y="529"/>
                  <a:pt x="287" y="525"/>
                  <a:pt x="287" y="52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3" name="Google Shape;653;p69"/>
          <p:cNvSpPr/>
          <p:nvPr/>
        </p:nvSpPr>
        <p:spPr>
          <a:xfrm>
            <a:off x="993245" y="3824139"/>
            <a:ext cx="302877" cy="368715"/>
          </a:xfrm>
          <a:custGeom>
            <a:avLst/>
            <a:gdLst/>
            <a:ahLst/>
            <a:cxnLst/>
            <a:rect l="l" t="t" r="r" b="b"/>
            <a:pathLst>
              <a:path w="647" h="791" extrusionOk="0">
                <a:moveTo>
                  <a:pt x="323" y="323"/>
                </a:moveTo>
                <a:lnTo>
                  <a:pt x="323" y="218"/>
                </a:lnTo>
                <a:lnTo>
                  <a:pt x="417" y="323"/>
                </a:lnTo>
                <a:lnTo>
                  <a:pt x="323" y="323"/>
                </a:lnTo>
                <a:close/>
                <a:moveTo>
                  <a:pt x="431" y="718"/>
                </a:moveTo>
                <a:lnTo>
                  <a:pt x="431" y="718"/>
                </a:lnTo>
                <a:cubicBezTo>
                  <a:pt x="431" y="738"/>
                  <a:pt x="415" y="754"/>
                  <a:pt x="395" y="754"/>
                </a:cubicBezTo>
                <a:lnTo>
                  <a:pt x="72" y="754"/>
                </a:lnTo>
                <a:lnTo>
                  <a:pt x="72" y="754"/>
                </a:lnTo>
                <a:cubicBezTo>
                  <a:pt x="52" y="754"/>
                  <a:pt x="36" y="738"/>
                  <a:pt x="36" y="718"/>
                </a:cubicBezTo>
                <a:lnTo>
                  <a:pt x="36" y="251"/>
                </a:lnTo>
                <a:lnTo>
                  <a:pt x="36" y="251"/>
                </a:lnTo>
                <a:cubicBezTo>
                  <a:pt x="36" y="232"/>
                  <a:pt x="52" y="216"/>
                  <a:pt x="72" y="216"/>
                </a:cubicBezTo>
                <a:lnTo>
                  <a:pt x="287" y="216"/>
                </a:lnTo>
                <a:lnTo>
                  <a:pt x="287" y="323"/>
                </a:lnTo>
                <a:lnTo>
                  <a:pt x="287" y="323"/>
                </a:lnTo>
                <a:cubicBezTo>
                  <a:pt x="287" y="343"/>
                  <a:pt x="303" y="359"/>
                  <a:pt x="323" y="359"/>
                </a:cubicBezTo>
                <a:lnTo>
                  <a:pt x="431" y="359"/>
                </a:lnTo>
                <a:lnTo>
                  <a:pt x="431" y="718"/>
                </a:lnTo>
                <a:close/>
                <a:moveTo>
                  <a:pt x="72" y="180"/>
                </a:moveTo>
                <a:lnTo>
                  <a:pt x="72" y="180"/>
                </a:lnTo>
                <a:cubicBezTo>
                  <a:pt x="32" y="180"/>
                  <a:pt x="0" y="212"/>
                  <a:pt x="0" y="251"/>
                </a:cubicBezTo>
                <a:lnTo>
                  <a:pt x="0" y="718"/>
                </a:lnTo>
                <a:lnTo>
                  <a:pt x="0" y="718"/>
                </a:lnTo>
                <a:cubicBezTo>
                  <a:pt x="0" y="757"/>
                  <a:pt x="32" y="790"/>
                  <a:pt x="72" y="790"/>
                </a:cubicBezTo>
                <a:lnTo>
                  <a:pt x="395" y="790"/>
                </a:lnTo>
                <a:lnTo>
                  <a:pt x="395" y="790"/>
                </a:lnTo>
                <a:cubicBezTo>
                  <a:pt x="434" y="790"/>
                  <a:pt x="467" y="757"/>
                  <a:pt x="467" y="718"/>
                </a:cubicBezTo>
                <a:lnTo>
                  <a:pt x="467" y="323"/>
                </a:lnTo>
                <a:lnTo>
                  <a:pt x="341" y="180"/>
                </a:lnTo>
                <a:lnTo>
                  <a:pt x="72" y="180"/>
                </a:lnTo>
                <a:close/>
                <a:moveTo>
                  <a:pt x="503" y="143"/>
                </a:moveTo>
                <a:lnTo>
                  <a:pt x="503" y="39"/>
                </a:lnTo>
                <a:lnTo>
                  <a:pt x="596" y="143"/>
                </a:lnTo>
                <a:lnTo>
                  <a:pt x="503" y="143"/>
                </a:lnTo>
                <a:close/>
                <a:moveTo>
                  <a:pt x="521" y="0"/>
                </a:moveTo>
                <a:lnTo>
                  <a:pt x="251" y="0"/>
                </a:lnTo>
                <a:lnTo>
                  <a:pt x="251" y="0"/>
                </a:lnTo>
                <a:cubicBezTo>
                  <a:pt x="212" y="0"/>
                  <a:pt x="179" y="32"/>
                  <a:pt x="179" y="72"/>
                </a:cubicBezTo>
                <a:lnTo>
                  <a:pt x="179" y="126"/>
                </a:lnTo>
                <a:lnTo>
                  <a:pt x="179" y="126"/>
                </a:lnTo>
                <a:cubicBezTo>
                  <a:pt x="179" y="136"/>
                  <a:pt x="188" y="143"/>
                  <a:pt x="198" y="143"/>
                </a:cubicBezTo>
                <a:lnTo>
                  <a:pt x="198" y="143"/>
                </a:lnTo>
                <a:cubicBezTo>
                  <a:pt x="207" y="143"/>
                  <a:pt x="216" y="136"/>
                  <a:pt x="216" y="126"/>
                </a:cubicBezTo>
                <a:lnTo>
                  <a:pt x="216" y="72"/>
                </a:lnTo>
                <a:lnTo>
                  <a:pt x="216" y="72"/>
                </a:lnTo>
                <a:cubicBezTo>
                  <a:pt x="216" y="52"/>
                  <a:pt x="231" y="36"/>
                  <a:pt x="251" y="36"/>
                </a:cubicBezTo>
                <a:lnTo>
                  <a:pt x="467" y="36"/>
                </a:lnTo>
                <a:lnTo>
                  <a:pt x="467" y="143"/>
                </a:lnTo>
                <a:lnTo>
                  <a:pt x="467" y="143"/>
                </a:lnTo>
                <a:cubicBezTo>
                  <a:pt x="467" y="164"/>
                  <a:pt x="483" y="180"/>
                  <a:pt x="503" y="180"/>
                </a:cubicBezTo>
                <a:lnTo>
                  <a:pt x="611" y="180"/>
                </a:lnTo>
                <a:lnTo>
                  <a:pt x="611" y="539"/>
                </a:lnTo>
                <a:lnTo>
                  <a:pt x="611" y="539"/>
                </a:lnTo>
                <a:cubicBezTo>
                  <a:pt x="611" y="558"/>
                  <a:pt x="594" y="574"/>
                  <a:pt x="574" y="574"/>
                </a:cubicBezTo>
                <a:lnTo>
                  <a:pt x="521" y="574"/>
                </a:lnTo>
                <a:lnTo>
                  <a:pt x="521" y="574"/>
                </a:lnTo>
                <a:cubicBezTo>
                  <a:pt x="511" y="574"/>
                  <a:pt x="503" y="583"/>
                  <a:pt x="503" y="592"/>
                </a:cubicBezTo>
                <a:lnTo>
                  <a:pt x="503" y="592"/>
                </a:lnTo>
                <a:cubicBezTo>
                  <a:pt x="503" y="602"/>
                  <a:pt x="511" y="610"/>
                  <a:pt x="521" y="610"/>
                </a:cubicBezTo>
                <a:lnTo>
                  <a:pt x="574" y="610"/>
                </a:lnTo>
                <a:lnTo>
                  <a:pt x="574" y="610"/>
                </a:lnTo>
                <a:cubicBezTo>
                  <a:pt x="614" y="610"/>
                  <a:pt x="646" y="578"/>
                  <a:pt x="646" y="539"/>
                </a:cubicBezTo>
                <a:lnTo>
                  <a:pt x="646" y="143"/>
                </a:lnTo>
                <a:lnTo>
                  <a:pt x="521" y="0"/>
                </a:lnTo>
                <a:close/>
                <a:moveTo>
                  <a:pt x="108" y="448"/>
                </a:moveTo>
                <a:lnTo>
                  <a:pt x="108" y="448"/>
                </a:lnTo>
                <a:cubicBezTo>
                  <a:pt x="108" y="458"/>
                  <a:pt x="116" y="467"/>
                  <a:pt x="125" y="467"/>
                </a:cubicBezTo>
                <a:lnTo>
                  <a:pt x="341" y="467"/>
                </a:lnTo>
                <a:lnTo>
                  <a:pt x="341" y="467"/>
                </a:lnTo>
                <a:cubicBezTo>
                  <a:pt x="351" y="467"/>
                  <a:pt x="359" y="458"/>
                  <a:pt x="359" y="448"/>
                </a:cubicBezTo>
                <a:lnTo>
                  <a:pt x="359" y="448"/>
                </a:lnTo>
                <a:cubicBezTo>
                  <a:pt x="359" y="439"/>
                  <a:pt x="351" y="431"/>
                  <a:pt x="341" y="431"/>
                </a:cubicBezTo>
                <a:lnTo>
                  <a:pt x="125" y="431"/>
                </a:lnTo>
                <a:lnTo>
                  <a:pt x="125" y="431"/>
                </a:lnTo>
                <a:cubicBezTo>
                  <a:pt x="116" y="431"/>
                  <a:pt x="108" y="439"/>
                  <a:pt x="108" y="448"/>
                </a:cubicBezTo>
                <a:close/>
                <a:moveTo>
                  <a:pt x="125" y="359"/>
                </a:moveTo>
                <a:lnTo>
                  <a:pt x="198" y="359"/>
                </a:lnTo>
                <a:lnTo>
                  <a:pt x="198" y="359"/>
                </a:lnTo>
                <a:cubicBezTo>
                  <a:pt x="207" y="359"/>
                  <a:pt x="216" y="351"/>
                  <a:pt x="216" y="341"/>
                </a:cubicBezTo>
                <a:lnTo>
                  <a:pt x="216" y="341"/>
                </a:lnTo>
                <a:cubicBezTo>
                  <a:pt x="216" y="331"/>
                  <a:pt x="207" y="323"/>
                  <a:pt x="198" y="323"/>
                </a:cubicBezTo>
                <a:lnTo>
                  <a:pt x="125" y="323"/>
                </a:lnTo>
                <a:lnTo>
                  <a:pt x="125" y="323"/>
                </a:lnTo>
                <a:cubicBezTo>
                  <a:pt x="116" y="323"/>
                  <a:pt x="108" y="331"/>
                  <a:pt x="108" y="341"/>
                </a:cubicBezTo>
                <a:lnTo>
                  <a:pt x="108" y="341"/>
                </a:lnTo>
                <a:cubicBezTo>
                  <a:pt x="108" y="351"/>
                  <a:pt x="116" y="359"/>
                  <a:pt x="125" y="359"/>
                </a:cubicBezTo>
                <a:close/>
                <a:moveTo>
                  <a:pt x="341" y="539"/>
                </a:moveTo>
                <a:lnTo>
                  <a:pt x="125" y="539"/>
                </a:lnTo>
                <a:lnTo>
                  <a:pt x="125" y="539"/>
                </a:lnTo>
                <a:cubicBezTo>
                  <a:pt x="116" y="539"/>
                  <a:pt x="108" y="546"/>
                  <a:pt x="108" y="556"/>
                </a:cubicBezTo>
                <a:lnTo>
                  <a:pt x="108" y="556"/>
                </a:lnTo>
                <a:cubicBezTo>
                  <a:pt x="108" y="566"/>
                  <a:pt x="116" y="574"/>
                  <a:pt x="125" y="574"/>
                </a:cubicBezTo>
                <a:lnTo>
                  <a:pt x="341" y="574"/>
                </a:lnTo>
                <a:lnTo>
                  <a:pt x="341" y="574"/>
                </a:lnTo>
                <a:cubicBezTo>
                  <a:pt x="351" y="574"/>
                  <a:pt x="359" y="566"/>
                  <a:pt x="359" y="556"/>
                </a:cubicBezTo>
                <a:lnTo>
                  <a:pt x="359" y="556"/>
                </a:lnTo>
                <a:cubicBezTo>
                  <a:pt x="359" y="546"/>
                  <a:pt x="351" y="539"/>
                  <a:pt x="341" y="539"/>
                </a:cubicBezTo>
                <a:close/>
                <a:moveTo>
                  <a:pt x="269" y="646"/>
                </a:moveTo>
                <a:lnTo>
                  <a:pt x="125" y="646"/>
                </a:lnTo>
                <a:lnTo>
                  <a:pt x="125" y="646"/>
                </a:lnTo>
                <a:cubicBezTo>
                  <a:pt x="116" y="646"/>
                  <a:pt x="108" y="654"/>
                  <a:pt x="108" y="664"/>
                </a:cubicBezTo>
                <a:lnTo>
                  <a:pt x="108" y="664"/>
                </a:lnTo>
                <a:cubicBezTo>
                  <a:pt x="108" y="674"/>
                  <a:pt x="116" y="682"/>
                  <a:pt x="125" y="682"/>
                </a:cubicBezTo>
                <a:lnTo>
                  <a:pt x="269" y="682"/>
                </a:lnTo>
                <a:lnTo>
                  <a:pt x="269" y="682"/>
                </a:lnTo>
                <a:cubicBezTo>
                  <a:pt x="279" y="682"/>
                  <a:pt x="287" y="674"/>
                  <a:pt x="287" y="664"/>
                </a:cubicBezTo>
                <a:lnTo>
                  <a:pt x="287" y="664"/>
                </a:lnTo>
                <a:cubicBezTo>
                  <a:pt x="287" y="654"/>
                  <a:pt x="279" y="646"/>
                  <a:pt x="269" y="64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4" name="Google Shape;654;p69"/>
          <p:cNvSpPr/>
          <p:nvPr/>
        </p:nvSpPr>
        <p:spPr>
          <a:xfrm>
            <a:off x="2519991" y="1900239"/>
            <a:ext cx="368810" cy="368715"/>
          </a:xfrm>
          <a:custGeom>
            <a:avLst/>
            <a:gdLst/>
            <a:ahLst/>
            <a:cxnLst/>
            <a:rect l="l" t="t" r="r" b="b"/>
            <a:pathLst>
              <a:path w="791" h="790" extrusionOk="0">
                <a:moveTo>
                  <a:pt x="754" y="296"/>
                </a:moveTo>
                <a:lnTo>
                  <a:pt x="735" y="316"/>
                </a:lnTo>
                <a:lnTo>
                  <a:pt x="735" y="316"/>
                </a:lnTo>
                <a:cubicBezTo>
                  <a:pt x="706" y="308"/>
                  <a:pt x="676" y="304"/>
                  <a:pt x="647" y="304"/>
                </a:cubicBezTo>
                <a:lnTo>
                  <a:pt x="627" y="270"/>
                </a:lnTo>
                <a:lnTo>
                  <a:pt x="627" y="270"/>
                </a:lnTo>
                <a:cubicBezTo>
                  <a:pt x="624" y="264"/>
                  <a:pt x="619" y="257"/>
                  <a:pt x="612" y="254"/>
                </a:cubicBezTo>
                <a:lnTo>
                  <a:pt x="612" y="254"/>
                </a:lnTo>
                <a:cubicBezTo>
                  <a:pt x="608" y="251"/>
                  <a:pt x="601" y="249"/>
                  <a:pt x="595" y="251"/>
                </a:cubicBezTo>
                <a:lnTo>
                  <a:pt x="493" y="278"/>
                </a:lnTo>
                <a:lnTo>
                  <a:pt x="493" y="278"/>
                </a:lnTo>
                <a:cubicBezTo>
                  <a:pt x="480" y="282"/>
                  <a:pt x="475" y="297"/>
                  <a:pt x="475" y="311"/>
                </a:cubicBezTo>
                <a:lnTo>
                  <a:pt x="475" y="350"/>
                </a:lnTo>
                <a:lnTo>
                  <a:pt x="475" y="350"/>
                </a:lnTo>
                <a:cubicBezTo>
                  <a:pt x="450" y="364"/>
                  <a:pt x="426" y="383"/>
                  <a:pt x="404" y="404"/>
                </a:cubicBezTo>
                <a:lnTo>
                  <a:pt x="367" y="393"/>
                </a:lnTo>
                <a:lnTo>
                  <a:pt x="367" y="393"/>
                </a:lnTo>
                <a:cubicBezTo>
                  <a:pt x="354" y="389"/>
                  <a:pt x="339" y="391"/>
                  <a:pt x="331" y="403"/>
                </a:cubicBezTo>
                <a:lnTo>
                  <a:pt x="278" y="494"/>
                </a:lnTo>
                <a:lnTo>
                  <a:pt x="278" y="494"/>
                </a:lnTo>
                <a:cubicBezTo>
                  <a:pt x="271" y="507"/>
                  <a:pt x="278" y="520"/>
                  <a:pt x="288" y="530"/>
                </a:cubicBezTo>
                <a:lnTo>
                  <a:pt x="316" y="557"/>
                </a:lnTo>
                <a:lnTo>
                  <a:pt x="316" y="557"/>
                </a:lnTo>
                <a:cubicBezTo>
                  <a:pt x="308" y="586"/>
                  <a:pt x="304" y="616"/>
                  <a:pt x="304" y="646"/>
                </a:cubicBezTo>
                <a:lnTo>
                  <a:pt x="270" y="665"/>
                </a:lnTo>
                <a:lnTo>
                  <a:pt x="270" y="665"/>
                </a:lnTo>
                <a:cubicBezTo>
                  <a:pt x="258" y="671"/>
                  <a:pt x="248" y="683"/>
                  <a:pt x="252" y="697"/>
                </a:cubicBezTo>
                <a:lnTo>
                  <a:pt x="267" y="753"/>
                </a:lnTo>
                <a:lnTo>
                  <a:pt x="72" y="753"/>
                </a:lnTo>
                <a:lnTo>
                  <a:pt x="72" y="753"/>
                </a:lnTo>
                <a:cubicBezTo>
                  <a:pt x="52" y="753"/>
                  <a:pt x="36" y="737"/>
                  <a:pt x="36" y="718"/>
                </a:cubicBezTo>
                <a:lnTo>
                  <a:pt x="36" y="413"/>
                </a:lnTo>
                <a:lnTo>
                  <a:pt x="71" y="413"/>
                </a:lnTo>
                <a:lnTo>
                  <a:pt x="71" y="413"/>
                </a:lnTo>
                <a:cubicBezTo>
                  <a:pt x="86" y="413"/>
                  <a:pt x="93" y="399"/>
                  <a:pt x="98" y="386"/>
                </a:cubicBezTo>
                <a:lnTo>
                  <a:pt x="107" y="348"/>
                </a:lnTo>
                <a:lnTo>
                  <a:pt x="107" y="348"/>
                </a:lnTo>
                <a:cubicBezTo>
                  <a:pt x="136" y="340"/>
                  <a:pt x="163" y="329"/>
                  <a:pt x="189" y="314"/>
                </a:cubicBezTo>
                <a:lnTo>
                  <a:pt x="223" y="334"/>
                </a:lnTo>
                <a:lnTo>
                  <a:pt x="223" y="334"/>
                </a:lnTo>
                <a:cubicBezTo>
                  <a:pt x="230" y="337"/>
                  <a:pt x="237" y="340"/>
                  <a:pt x="245" y="340"/>
                </a:cubicBezTo>
                <a:lnTo>
                  <a:pt x="245" y="340"/>
                </a:lnTo>
                <a:cubicBezTo>
                  <a:pt x="250" y="340"/>
                  <a:pt x="256" y="339"/>
                  <a:pt x="260" y="334"/>
                </a:cubicBezTo>
                <a:lnTo>
                  <a:pt x="335" y="260"/>
                </a:lnTo>
                <a:lnTo>
                  <a:pt x="335" y="260"/>
                </a:lnTo>
                <a:cubicBezTo>
                  <a:pt x="345" y="249"/>
                  <a:pt x="341" y="234"/>
                  <a:pt x="335" y="222"/>
                </a:cubicBezTo>
                <a:lnTo>
                  <a:pt x="315" y="189"/>
                </a:lnTo>
                <a:lnTo>
                  <a:pt x="315" y="189"/>
                </a:lnTo>
                <a:cubicBezTo>
                  <a:pt x="329" y="163"/>
                  <a:pt x="341" y="136"/>
                  <a:pt x="349" y="106"/>
                </a:cubicBezTo>
                <a:lnTo>
                  <a:pt x="387" y="97"/>
                </a:lnTo>
                <a:lnTo>
                  <a:pt x="387" y="97"/>
                </a:lnTo>
                <a:cubicBezTo>
                  <a:pt x="399" y="93"/>
                  <a:pt x="413" y="85"/>
                  <a:pt x="413" y="70"/>
                </a:cubicBezTo>
                <a:lnTo>
                  <a:pt x="413" y="36"/>
                </a:lnTo>
                <a:lnTo>
                  <a:pt x="718" y="36"/>
                </a:lnTo>
                <a:lnTo>
                  <a:pt x="718" y="36"/>
                </a:lnTo>
                <a:cubicBezTo>
                  <a:pt x="738" y="36"/>
                  <a:pt x="754" y="52"/>
                  <a:pt x="754" y="71"/>
                </a:cubicBezTo>
                <a:lnTo>
                  <a:pt x="754" y="296"/>
                </a:lnTo>
                <a:close/>
                <a:moveTo>
                  <a:pt x="754" y="460"/>
                </a:moveTo>
                <a:lnTo>
                  <a:pt x="754" y="460"/>
                </a:lnTo>
                <a:cubicBezTo>
                  <a:pt x="723" y="442"/>
                  <a:pt x="686" y="430"/>
                  <a:pt x="647" y="430"/>
                </a:cubicBezTo>
                <a:lnTo>
                  <a:pt x="647" y="430"/>
                </a:lnTo>
                <a:cubicBezTo>
                  <a:pt x="527" y="430"/>
                  <a:pt x="431" y="527"/>
                  <a:pt x="431" y="646"/>
                </a:cubicBezTo>
                <a:lnTo>
                  <a:pt x="431" y="646"/>
                </a:lnTo>
                <a:cubicBezTo>
                  <a:pt x="431" y="685"/>
                  <a:pt x="442" y="722"/>
                  <a:pt x="461" y="753"/>
                </a:cubicBezTo>
                <a:lnTo>
                  <a:pt x="304" y="753"/>
                </a:lnTo>
                <a:lnTo>
                  <a:pt x="288" y="696"/>
                </a:lnTo>
                <a:lnTo>
                  <a:pt x="322" y="678"/>
                </a:lnTo>
                <a:lnTo>
                  <a:pt x="322" y="678"/>
                </a:lnTo>
                <a:cubicBezTo>
                  <a:pt x="334" y="671"/>
                  <a:pt x="340" y="659"/>
                  <a:pt x="340" y="646"/>
                </a:cubicBezTo>
                <a:lnTo>
                  <a:pt x="340" y="646"/>
                </a:lnTo>
                <a:cubicBezTo>
                  <a:pt x="340" y="619"/>
                  <a:pt x="344" y="592"/>
                  <a:pt x="351" y="567"/>
                </a:cubicBezTo>
                <a:lnTo>
                  <a:pt x="351" y="567"/>
                </a:lnTo>
                <a:cubicBezTo>
                  <a:pt x="354" y="554"/>
                  <a:pt x="350" y="541"/>
                  <a:pt x="341" y="531"/>
                </a:cubicBezTo>
                <a:lnTo>
                  <a:pt x="314" y="505"/>
                </a:lnTo>
                <a:lnTo>
                  <a:pt x="314" y="505"/>
                </a:lnTo>
                <a:lnTo>
                  <a:pt x="313" y="505"/>
                </a:lnTo>
                <a:lnTo>
                  <a:pt x="358" y="428"/>
                </a:lnTo>
                <a:lnTo>
                  <a:pt x="395" y="438"/>
                </a:lnTo>
                <a:lnTo>
                  <a:pt x="395" y="438"/>
                </a:lnTo>
                <a:cubicBezTo>
                  <a:pt x="407" y="442"/>
                  <a:pt x="420" y="439"/>
                  <a:pt x="430" y="429"/>
                </a:cubicBezTo>
                <a:lnTo>
                  <a:pt x="430" y="429"/>
                </a:lnTo>
                <a:cubicBezTo>
                  <a:pt x="449" y="411"/>
                  <a:pt x="470" y="394"/>
                  <a:pt x="493" y="381"/>
                </a:cubicBezTo>
                <a:lnTo>
                  <a:pt x="493" y="381"/>
                </a:lnTo>
                <a:cubicBezTo>
                  <a:pt x="505" y="374"/>
                  <a:pt x="512" y="362"/>
                  <a:pt x="512" y="349"/>
                </a:cubicBezTo>
                <a:lnTo>
                  <a:pt x="511" y="311"/>
                </a:lnTo>
                <a:lnTo>
                  <a:pt x="511" y="311"/>
                </a:lnTo>
                <a:lnTo>
                  <a:pt x="597" y="288"/>
                </a:lnTo>
                <a:lnTo>
                  <a:pt x="615" y="322"/>
                </a:lnTo>
                <a:lnTo>
                  <a:pt x="615" y="322"/>
                </a:lnTo>
                <a:cubicBezTo>
                  <a:pt x="619" y="327"/>
                  <a:pt x="623" y="332"/>
                  <a:pt x="628" y="335"/>
                </a:cubicBezTo>
                <a:lnTo>
                  <a:pt x="628" y="335"/>
                </a:lnTo>
                <a:cubicBezTo>
                  <a:pt x="634" y="338"/>
                  <a:pt x="640" y="340"/>
                  <a:pt x="647" y="340"/>
                </a:cubicBezTo>
                <a:lnTo>
                  <a:pt x="647" y="340"/>
                </a:lnTo>
                <a:cubicBezTo>
                  <a:pt x="673" y="340"/>
                  <a:pt x="700" y="344"/>
                  <a:pt x="725" y="350"/>
                </a:cubicBezTo>
                <a:lnTo>
                  <a:pt x="725" y="350"/>
                </a:lnTo>
                <a:cubicBezTo>
                  <a:pt x="735" y="353"/>
                  <a:pt x="746" y="351"/>
                  <a:pt x="754" y="346"/>
                </a:cubicBezTo>
                <a:lnTo>
                  <a:pt x="754" y="460"/>
                </a:lnTo>
                <a:close/>
                <a:moveTo>
                  <a:pt x="754" y="565"/>
                </a:moveTo>
                <a:lnTo>
                  <a:pt x="699" y="597"/>
                </a:lnTo>
                <a:lnTo>
                  <a:pt x="699" y="597"/>
                </a:lnTo>
                <a:cubicBezTo>
                  <a:pt x="685" y="583"/>
                  <a:pt x="667" y="574"/>
                  <a:pt x="647" y="574"/>
                </a:cubicBezTo>
                <a:lnTo>
                  <a:pt x="647" y="574"/>
                </a:lnTo>
                <a:cubicBezTo>
                  <a:pt x="626" y="574"/>
                  <a:pt x="608" y="583"/>
                  <a:pt x="595" y="597"/>
                </a:cubicBezTo>
                <a:lnTo>
                  <a:pt x="499" y="543"/>
                </a:lnTo>
                <a:lnTo>
                  <a:pt x="499" y="543"/>
                </a:lnTo>
                <a:cubicBezTo>
                  <a:pt x="532" y="497"/>
                  <a:pt x="586" y="466"/>
                  <a:pt x="647" y="466"/>
                </a:cubicBezTo>
                <a:lnTo>
                  <a:pt x="647" y="466"/>
                </a:lnTo>
                <a:cubicBezTo>
                  <a:pt x="687" y="466"/>
                  <a:pt x="724" y="480"/>
                  <a:pt x="754" y="503"/>
                </a:cubicBezTo>
                <a:lnTo>
                  <a:pt x="754" y="565"/>
                </a:lnTo>
                <a:close/>
                <a:moveTo>
                  <a:pt x="754" y="718"/>
                </a:moveTo>
                <a:lnTo>
                  <a:pt x="754" y="718"/>
                </a:lnTo>
                <a:cubicBezTo>
                  <a:pt x="754" y="737"/>
                  <a:pt x="738" y="753"/>
                  <a:pt x="718" y="753"/>
                </a:cubicBezTo>
                <a:lnTo>
                  <a:pt x="664" y="753"/>
                </a:lnTo>
                <a:lnTo>
                  <a:pt x="664" y="715"/>
                </a:lnTo>
                <a:lnTo>
                  <a:pt x="664" y="715"/>
                </a:lnTo>
                <a:cubicBezTo>
                  <a:pt x="696" y="707"/>
                  <a:pt x="718" y="679"/>
                  <a:pt x="718" y="646"/>
                </a:cubicBezTo>
                <a:lnTo>
                  <a:pt x="718" y="646"/>
                </a:lnTo>
                <a:cubicBezTo>
                  <a:pt x="718" y="639"/>
                  <a:pt x="717" y="633"/>
                  <a:pt x="716" y="628"/>
                </a:cubicBezTo>
                <a:lnTo>
                  <a:pt x="754" y="606"/>
                </a:lnTo>
                <a:lnTo>
                  <a:pt x="754" y="718"/>
                </a:lnTo>
                <a:close/>
                <a:moveTo>
                  <a:pt x="610" y="646"/>
                </a:moveTo>
                <a:lnTo>
                  <a:pt x="610" y="646"/>
                </a:lnTo>
                <a:cubicBezTo>
                  <a:pt x="610" y="626"/>
                  <a:pt x="626" y="610"/>
                  <a:pt x="647" y="610"/>
                </a:cubicBezTo>
                <a:lnTo>
                  <a:pt x="647" y="610"/>
                </a:lnTo>
                <a:cubicBezTo>
                  <a:pt x="666" y="610"/>
                  <a:pt x="682" y="626"/>
                  <a:pt x="682" y="646"/>
                </a:cubicBezTo>
                <a:lnTo>
                  <a:pt x="682" y="646"/>
                </a:lnTo>
                <a:cubicBezTo>
                  <a:pt x="682" y="666"/>
                  <a:pt x="666" y="682"/>
                  <a:pt x="647" y="682"/>
                </a:cubicBezTo>
                <a:lnTo>
                  <a:pt x="647" y="682"/>
                </a:lnTo>
                <a:cubicBezTo>
                  <a:pt x="626" y="682"/>
                  <a:pt x="610" y="666"/>
                  <a:pt x="610" y="646"/>
                </a:cubicBezTo>
                <a:close/>
                <a:moveTo>
                  <a:pt x="628" y="753"/>
                </a:moveTo>
                <a:lnTo>
                  <a:pt x="504" y="753"/>
                </a:lnTo>
                <a:lnTo>
                  <a:pt x="504" y="753"/>
                </a:lnTo>
                <a:cubicBezTo>
                  <a:pt x="481" y="723"/>
                  <a:pt x="467" y="686"/>
                  <a:pt x="467" y="646"/>
                </a:cubicBezTo>
                <a:lnTo>
                  <a:pt x="467" y="646"/>
                </a:lnTo>
                <a:cubicBezTo>
                  <a:pt x="467" y="621"/>
                  <a:pt x="472" y="597"/>
                  <a:pt x="482" y="575"/>
                </a:cubicBezTo>
                <a:lnTo>
                  <a:pt x="577" y="628"/>
                </a:lnTo>
                <a:lnTo>
                  <a:pt x="577" y="628"/>
                </a:lnTo>
                <a:cubicBezTo>
                  <a:pt x="576" y="633"/>
                  <a:pt x="575" y="639"/>
                  <a:pt x="575" y="646"/>
                </a:cubicBezTo>
                <a:lnTo>
                  <a:pt x="575" y="646"/>
                </a:lnTo>
                <a:cubicBezTo>
                  <a:pt x="575" y="679"/>
                  <a:pt x="598" y="707"/>
                  <a:pt x="628" y="715"/>
                </a:cubicBezTo>
                <a:lnTo>
                  <a:pt x="628" y="753"/>
                </a:lnTo>
                <a:close/>
                <a:moveTo>
                  <a:pt x="36" y="196"/>
                </a:moveTo>
                <a:lnTo>
                  <a:pt x="36" y="196"/>
                </a:lnTo>
                <a:cubicBezTo>
                  <a:pt x="121" y="188"/>
                  <a:pt x="189" y="120"/>
                  <a:pt x="197" y="36"/>
                </a:cubicBezTo>
                <a:lnTo>
                  <a:pt x="378" y="36"/>
                </a:lnTo>
                <a:lnTo>
                  <a:pt x="378" y="62"/>
                </a:lnTo>
                <a:lnTo>
                  <a:pt x="378" y="62"/>
                </a:lnTo>
                <a:cubicBezTo>
                  <a:pt x="377" y="62"/>
                  <a:pt x="377" y="62"/>
                  <a:pt x="377" y="62"/>
                </a:cubicBezTo>
                <a:lnTo>
                  <a:pt x="340" y="71"/>
                </a:lnTo>
                <a:lnTo>
                  <a:pt x="340" y="71"/>
                </a:lnTo>
                <a:cubicBezTo>
                  <a:pt x="327" y="75"/>
                  <a:pt x="318" y="84"/>
                  <a:pt x="314" y="97"/>
                </a:cubicBezTo>
                <a:lnTo>
                  <a:pt x="314" y="97"/>
                </a:lnTo>
                <a:cubicBezTo>
                  <a:pt x="307" y="123"/>
                  <a:pt x="297" y="148"/>
                  <a:pt x="283" y="171"/>
                </a:cubicBezTo>
                <a:lnTo>
                  <a:pt x="283" y="171"/>
                </a:lnTo>
                <a:cubicBezTo>
                  <a:pt x="277" y="182"/>
                  <a:pt x="277" y="196"/>
                  <a:pt x="284" y="207"/>
                </a:cubicBezTo>
                <a:lnTo>
                  <a:pt x="304" y="240"/>
                </a:lnTo>
                <a:lnTo>
                  <a:pt x="241" y="303"/>
                </a:lnTo>
                <a:lnTo>
                  <a:pt x="241" y="303"/>
                </a:lnTo>
                <a:lnTo>
                  <a:pt x="241" y="303"/>
                </a:lnTo>
                <a:lnTo>
                  <a:pt x="208" y="283"/>
                </a:lnTo>
                <a:lnTo>
                  <a:pt x="208" y="283"/>
                </a:lnTo>
                <a:cubicBezTo>
                  <a:pt x="202" y="280"/>
                  <a:pt x="195" y="278"/>
                  <a:pt x="189" y="278"/>
                </a:cubicBezTo>
                <a:lnTo>
                  <a:pt x="189" y="278"/>
                </a:lnTo>
                <a:cubicBezTo>
                  <a:pt x="183" y="278"/>
                  <a:pt x="177" y="279"/>
                  <a:pt x="172" y="283"/>
                </a:cubicBezTo>
                <a:lnTo>
                  <a:pt x="172" y="283"/>
                </a:lnTo>
                <a:cubicBezTo>
                  <a:pt x="148" y="296"/>
                  <a:pt x="123" y="306"/>
                  <a:pt x="98" y="313"/>
                </a:cubicBezTo>
                <a:lnTo>
                  <a:pt x="98" y="313"/>
                </a:lnTo>
                <a:cubicBezTo>
                  <a:pt x="85" y="317"/>
                  <a:pt x="75" y="326"/>
                  <a:pt x="72" y="339"/>
                </a:cubicBezTo>
                <a:lnTo>
                  <a:pt x="63" y="376"/>
                </a:lnTo>
                <a:lnTo>
                  <a:pt x="63" y="376"/>
                </a:lnTo>
                <a:lnTo>
                  <a:pt x="36" y="376"/>
                </a:lnTo>
                <a:lnTo>
                  <a:pt x="36" y="196"/>
                </a:lnTo>
                <a:close/>
                <a:moveTo>
                  <a:pt x="36" y="71"/>
                </a:moveTo>
                <a:lnTo>
                  <a:pt x="36" y="71"/>
                </a:lnTo>
                <a:cubicBezTo>
                  <a:pt x="36" y="52"/>
                  <a:pt x="52" y="36"/>
                  <a:pt x="72" y="36"/>
                </a:cubicBezTo>
                <a:lnTo>
                  <a:pt x="161" y="36"/>
                </a:lnTo>
                <a:lnTo>
                  <a:pt x="161" y="36"/>
                </a:lnTo>
                <a:cubicBezTo>
                  <a:pt x="152" y="101"/>
                  <a:pt x="101" y="152"/>
                  <a:pt x="36" y="160"/>
                </a:cubicBezTo>
                <a:lnTo>
                  <a:pt x="36" y="71"/>
                </a:lnTo>
                <a:close/>
                <a:moveTo>
                  <a:pt x="718" y="0"/>
                </a:moveTo>
                <a:lnTo>
                  <a:pt x="72" y="0"/>
                </a:lnTo>
                <a:lnTo>
                  <a:pt x="72" y="0"/>
                </a:lnTo>
                <a:cubicBezTo>
                  <a:pt x="33" y="0"/>
                  <a:pt x="0" y="32"/>
                  <a:pt x="0" y="71"/>
                </a:cubicBezTo>
                <a:lnTo>
                  <a:pt x="0" y="718"/>
                </a:lnTo>
                <a:lnTo>
                  <a:pt x="0" y="718"/>
                </a:lnTo>
                <a:cubicBezTo>
                  <a:pt x="0" y="758"/>
                  <a:pt x="33" y="789"/>
                  <a:pt x="72" y="789"/>
                </a:cubicBezTo>
                <a:lnTo>
                  <a:pt x="718" y="789"/>
                </a:lnTo>
                <a:lnTo>
                  <a:pt x="718" y="789"/>
                </a:lnTo>
                <a:cubicBezTo>
                  <a:pt x="758" y="789"/>
                  <a:pt x="790" y="758"/>
                  <a:pt x="790" y="718"/>
                </a:cubicBezTo>
                <a:lnTo>
                  <a:pt x="790" y="71"/>
                </a:lnTo>
                <a:lnTo>
                  <a:pt x="790" y="71"/>
                </a:lnTo>
                <a:cubicBezTo>
                  <a:pt x="790" y="32"/>
                  <a:pt x="758" y="0"/>
                  <a:pt x="71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5" name="Google Shape;655;p69"/>
          <p:cNvSpPr/>
          <p:nvPr/>
        </p:nvSpPr>
        <p:spPr>
          <a:xfrm>
            <a:off x="1819459" y="2886908"/>
            <a:ext cx="1773992" cy="321337"/>
          </a:xfrm>
          <a:custGeom>
            <a:avLst/>
            <a:gdLst/>
            <a:ahLst/>
            <a:cxnLst/>
            <a:rect l="l" t="t" r="r" b="b"/>
            <a:pathLst>
              <a:path w="3795" h="687" extrusionOk="0">
                <a:moveTo>
                  <a:pt x="3343" y="0"/>
                </a:moveTo>
                <a:lnTo>
                  <a:pt x="3331" y="0"/>
                </a:lnTo>
                <a:lnTo>
                  <a:pt x="2253" y="0"/>
                </a:lnTo>
                <a:lnTo>
                  <a:pt x="2253" y="0"/>
                </a:lnTo>
                <a:cubicBezTo>
                  <a:pt x="2253" y="197"/>
                  <a:pt x="2094" y="357"/>
                  <a:pt x="1897" y="357"/>
                </a:cubicBezTo>
                <a:lnTo>
                  <a:pt x="1897" y="357"/>
                </a:lnTo>
                <a:cubicBezTo>
                  <a:pt x="1701" y="357"/>
                  <a:pt x="1540" y="197"/>
                  <a:pt x="1540" y="0"/>
                </a:cubicBezTo>
                <a:lnTo>
                  <a:pt x="0" y="0"/>
                </a:lnTo>
                <a:lnTo>
                  <a:pt x="451" y="343"/>
                </a:lnTo>
                <a:lnTo>
                  <a:pt x="0" y="686"/>
                </a:lnTo>
                <a:lnTo>
                  <a:pt x="3331" y="686"/>
                </a:lnTo>
                <a:lnTo>
                  <a:pt x="3343" y="686"/>
                </a:lnTo>
                <a:lnTo>
                  <a:pt x="3794" y="343"/>
                </a:lnTo>
                <a:lnTo>
                  <a:pt x="3343" y="0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6" name="Google Shape;656;p69"/>
          <p:cNvSpPr/>
          <p:nvPr/>
        </p:nvSpPr>
        <p:spPr>
          <a:xfrm>
            <a:off x="2563260" y="2742718"/>
            <a:ext cx="286393" cy="286318"/>
          </a:xfrm>
          <a:custGeom>
            <a:avLst/>
            <a:gdLst/>
            <a:ahLst/>
            <a:cxnLst/>
            <a:rect l="l" t="t" r="r" b="b"/>
            <a:pathLst>
              <a:path w="612" h="612" extrusionOk="0">
                <a:moveTo>
                  <a:pt x="305" y="0"/>
                </a:moveTo>
                <a:lnTo>
                  <a:pt x="305" y="0"/>
                </a:lnTo>
                <a:cubicBezTo>
                  <a:pt x="136" y="0"/>
                  <a:pt x="0" y="136"/>
                  <a:pt x="0" y="305"/>
                </a:cubicBezTo>
                <a:lnTo>
                  <a:pt x="0" y="305"/>
                </a:lnTo>
                <a:cubicBezTo>
                  <a:pt x="0" y="474"/>
                  <a:pt x="136" y="611"/>
                  <a:pt x="305" y="611"/>
                </a:cubicBezTo>
                <a:lnTo>
                  <a:pt x="305" y="611"/>
                </a:lnTo>
                <a:cubicBezTo>
                  <a:pt x="474" y="611"/>
                  <a:pt x="611" y="474"/>
                  <a:pt x="611" y="305"/>
                </a:cubicBezTo>
                <a:lnTo>
                  <a:pt x="611" y="305"/>
                </a:lnTo>
                <a:cubicBezTo>
                  <a:pt x="611" y="136"/>
                  <a:pt x="474" y="0"/>
                  <a:pt x="305" y="0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7" name="Google Shape;657;p69"/>
          <p:cNvSpPr/>
          <p:nvPr/>
        </p:nvSpPr>
        <p:spPr>
          <a:xfrm>
            <a:off x="257686" y="2886908"/>
            <a:ext cx="1773992" cy="321337"/>
          </a:xfrm>
          <a:custGeom>
            <a:avLst/>
            <a:gdLst/>
            <a:ahLst/>
            <a:cxnLst/>
            <a:rect l="l" t="t" r="r" b="b"/>
            <a:pathLst>
              <a:path w="3795" h="687" extrusionOk="0">
                <a:moveTo>
                  <a:pt x="3343" y="686"/>
                </a:moveTo>
                <a:lnTo>
                  <a:pt x="3331" y="686"/>
                </a:lnTo>
                <a:lnTo>
                  <a:pt x="2254" y="686"/>
                </a:lnTo>
                <a:lnTo>
                  <a:pt x="2254" y="686"/>
                </a:lnTo>
                <a:cubicBezTo>
                  <a:pt x="2254" y="490"/>
                  <a:pt x="2094" y="329"/>
                  <a:pt x="1897" y="329"/>
                </a:cubicBezTo>
                <a:lnTo>
                  <a:pt x="1897" y="329"/>
                </a:lnTo>
                <a:cubicBezTo>
                  <a:pt x="1701" y="329"/>
                  <a:pt x="1540" y="490"/>
                  <a:pt x="1540" y="686"/>
                </a:cubicBezTo>
                <a:lnTo>
                  <a:pt x="0" y="686"/>
                </a:lnTo>
                <a:lnTo>
                  <a:pt x="0" y="343"/>
                </a:lnTo>
                <a:lnTo>
                  <a:pt x="0" y="0"/>
                </a:lnTo>
                <a:lnTo>
                  <a:pt x="3331" y="0"/>
                </a:lnTo>
                <a:lnTo>
                  <a:pt x="3343" y="0"/>
                </a:lnTo>
                <a:lnTo>
                  <a:pt x="3794" y="343"/>
                </a:lnTo>
                <a:lnTo>
                  <a:pt x="3343" y="686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8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8" name="Google Shape;658;p69"/>
          <p:cNvSpPr/>
          <p:nvPr/>
        </p:nvSpPr>
        <p:spPr>
          <a:xfrm>
            <a:off x="1001486" y="3064055"/>
            <a:ext cx="286393" cy="286318"/>
          </a:xfrm>
          <a:custGeom>
            <a:avLst/>
            <a:gdLst/>
            <a:ahLst/>
            <a:cxnLst/>
            <a:rect l="l" t="t" r="r" b="b"/>
            <a:pathLst>
              <a:path w="612" h="612" extrusionOk="0">
                <a:moveTo>
                  <a:pt x="305" y="611"/>
                </a:moveTo>
                <a:lnTo>
                  <a:pt x="305" y="611"/>
                </a:lnTo>
                <a:cubicBezTo>
                  <a:pt x="136" y="611"/>
                  <a:pt x="0" y="474"/>
                  <a:pt x="0" y="305"/>
                </a:cubicBezTo>
                <a:lnTo>
                  <a:pt x="0" y="305"/>
                </a:lnTo>
                <a:cubicBezTo>
                  <a:pt x="0" y="136"/>
                  <a:pt x="136" y="0"/>
                  <a:pt x="305" y="0"/>
                </a:cubicBezTo>
                <a:lnTo>
                  <a:pt x="305" y="0"/>
                </a:lnTo>
                <a:cubicBezTo>
                  <a:pt x="474" y="0"/>
                  <a:pt x="611" y="136"/>
                  <a:pt x="611" y="305"/>
                </a:cubicBezTo>
                <a:lnTo>
                  <a:pt x="611" y="305"/>
                </a:lnTo>
                <a:cubicBezTo>
                  <a:pt x="611" y="474"/>
                  <a:pt x="474" y="611"/>
                  <a:pt x="305" y="611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9" name="Google Shape;659;p69"/>
          <p:cNvSpPr/>
          <p:nvPr/>
        </p:nvSpPr>
        <p:spPr>
          <a:xfrm>
            <a:off x="3381233" y="2886908"/>
            <a:ext cx="1771938" cy="321337"/>
          </a:xfrm>
          <a:custGeom>
            <a:avLst/>
            <a:gdLst/>
            <a:ahLst/>
            <a:cxnLst/>
            <a:rect l="l" t="t" r="r" b="b"/>
            <a:pathLst>
              <a:path w="3793" h="687" extrusionOk="0">
                <a:moveTo>
                  <a:pt x="3342" y="686"/>
                </a:moveTo>
                <a:lnTo>
                  <a:pt x="3329" y="686"/>
                </a:lnTo>
                <a:lnTo>
                  <a:pt x="2252" y="686"/>
                </a:lnTo>
                <a:lnTo>
                  <a:pt x="2252" y="686"/>
                </a:lnTo>
                <a:cubicBezTo>
                  <a:pt x="2252" y="490"/>
                  <a:pt x="2092" y="329"/>
                  <a:pt x="1897" y="329"/>
                </a:cubicBezTo>
                <a:lnTo>
                  <a:pt x="1897" y="329"/>
                </a:lnTo>
                <a:cubicBezTo>
                  <a:pt x="1700" y="329"/>
                  <a:pt x="1540" y="490"/>
                  <a:pt x="1540" y="686"/>
                </a:cubicBezTo>
                <a:lnTo>
                  <a:pt x="0" y="686"/>
                </a:lnTo>
                <a:lnTo>
                  <a:pt x="451" y="343"/>
                </a:lnTo>
                <a:lnTo>
                  <a:pt x="0" y="0"/>
                </a:lnTo>
                <a:lnTo>
                  <a:pt x="3329" y="0"/>
                </a:lnTo>
                <a:lnTo>
                  <a:pt x="3342" y="0"/>
                </a:lnTo>
                <a:lnTo>
                  <a:pt x="3792" y="343"/>
                </a:lnTo>
                <a:lnTo>
                  <a:pt x="3342" y="686"/>
                </a:ln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0" name="Google Shape;660;p69"/>
          <p:cNvSpPr/>
          <p:nvPr/>
        </p:nvSpPr>
        <p:spPr>
          <a:xfrm>
            <a:off x="4125034" y="3064055"/>
            <a:ext cx="286393" cy="286318"/>
          </a:xfrm>
          <a:custGeom>
            <a:avLst/>
            <a:gdLst/>
            <a:ahLst/>
            <a:cxnLst/>
            <a:rect l="l" t="t" r="r" b="b"/>
            <a:pathLst>
              <a:path w="611" h="612" extrusionOk="0">
                <a:moveTo>
                  <a:pt x="306" y="611"/>
                </a:moveTo>
                <a:lnTo>
                  <a:pt x="306" y="611"/>
                </a:lnTo>
                <a:cubicBezTo>
                  <a:pt x="137" y="611"/>
                  <a:pt x="0" y="474"/>
                  <a:pt x="0" y="305"/>
                </a:cubicBezTo>
                <a:lnTo>
                  <a:pt x="0" y="305"/>
                </a:lnTo>
                <a:cubicBezTo>
                  <a:pt x="0" y="136"/>
                  <a:pt x="137" y="0"/>
                  <a:pt x="306" y="0"/>
                </a:cubicBezTo>
                <a:lnTo>
                  <a:pt x="306" y="0"/>
                </a:lnTo>
                <a:cubicBezTo>
                  <a:pt x="473" y="0"/>
                  <a:pt x="610" y="136"/>
                  <a:pt x="610" y="305"/>
                </a:cubicBezTo>
                <a:lnTo>
                  <a:pt x="610" y="305"/>
                </a:lnTo>
                <a:cubicBezTo>
                  <a:pt x="610" y="474"/>
                  <a:pt x="473" y="611"/>
                  <a:pt x="306" y="611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1" name="Google Shape;661;p69"/>
          <p:cNvSpPr/>
          <p:nvPr/>
        </p:nvSpPr>
        <p:spPr>
          <a:xfrm>
            <a:off x="7114381" y="2886908"/>
            <a:ext cx="1773992" cy="321337"/>
          </a:xfrm>
          <a:custGeom>
            <a:avLst/>
            <a:gdLst/>
            <a:ahLst/>
            <a:cxnLst/>
            <a:rect l="l" t="t" r="r" b="b"/>
            <a:pathLst>
              <a:path w="3795" h="687" extrusionOk="0">
                <a:moveTo>
                  <a:pt x="3342" y="686"/>
                </a:moveTo>
                <a:lnTo>
                  <a:pt x="3331" y="686"/>
                </a:lnTo>
                <a:lnTo>
                  <a:pt x="2253" y="686"/>
                </a:lnTo>
                <a:lnTo>
                  <a:pt x="2253" y="686"/>
                </a:lnTo>
                <a:cubicBezTo>
                  <a:pt x="2253" y="490"/>
                  <a:pt x="2094" y="329"/>
                  <a:pt x="1897" y="329"/>
                </a:cubicBezTo>
                <a:lnTo>
                  <a:pt x="1897" y="329"/>
                </a:lnTo>
                <a:cubicBezTo>
                  <a:pt x="1700" y="329"/>
                  <a:pt x="1540" y="490"/>
                  <a:pt x="1540" y="686"/>
                </a:cubicBezTo>
                <a:lnTo>
                  <a:pt x="0" y="686"/>
                </a:lnTo>
                <a:lnTo>
                  <a:pt x="451" y="343"/>
                </a:lnTo>
                <a:lnTo>
                  <a:pt x="0" y="0"/>
                </a:lnTo>
                <a:lnTo>
                  <a:pt x="3331" y="0"/>
                </a:lnTo>
                <a:lnTo>
                  <a:pt x="3342" y="0"/>
                </a:lnTo>
                <a:lnTo>
                  <a:pt x="3794" y="343"/>
                </a:lnTo>
                <a:lnTo>
                  <a:pt x="3342" y="686"/>
                </a:ln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2" name="Google Shape;662;p69"/>
          <p:cNvSpPr/>
          <p:nvPr/>
        </p:nvSpPr>
        <p:spPr>
          <a:xfrm>
            <a:off x="7858181" y="3064055"/>
            <a:ext cx="286393" cy="286318"/>
          </a:xfrm>
          <a:custGeom>
            <a:avLst/>
            <a:gdLst/>
            <a:ahLst/>
            <a:cxnLst/>
            <a:rect l="l" t="t" r="r" b="b"/>
            <a:pathLst>
              <a:path w="612" h="612" extrusionOk="0">
                <a:moveTo>
                  <a:pt x="305" y="611"/>
                </a:moveTo>
                <a:lnTo>
                  <a:pt x="305" y="611"/>
                </a:lnTo>
                <a:cubicBezTo>
                  <a:pt x="136" y="611"/>
                  <a:pt x="0" y="474"/>
                  <a:pt x="0" y="305"/>
                </a:cubicBezTo>
                <a:lnTo>
                  <a:pt x="0" y="305"/>
                </a:lnTo>
                <a:cubicBezTo>
                  <a:pt x="0" y="136"/>
                  <a:pt x="136" y="0"/>
                  <a:pt x="305" y="0"/>
                </a:cubicBezTo>
                <a:lnTo>
                  <a:pt x="305" y="0"/>
                </a:lnTo>
                <a:cubicBezTo>
                  <a:pt x="474" y="0"/>
                  <a:pt x="611" y="136"/>
                  <a:pt x="611" y="305"/>
                </a:cubicBezTo>
                <a:lnTo>
                  <a:pt x="611" y="305"/>
                </a:lnTo>
                <a:cubicBezTo>
                  <a:pt x="611" y="474"/>
                  <a:pt x="474" y="611"/>
                  <a:pt x="305" y="611"/>
                </a:cubicBezTo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3" name="Google Shape;663;p69"/>
          <p:cNvSpPr txBox="1"/>
          <p:nvPr/>
        </p:nvSpPr>
        <p:spPr>
          <a:xfrm>
            <a:off x="257675" y="1737300"/>
            <a:ext cx="18303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o </a:t>
            </a:r>
            <a:r>
              <a:rPr lang="it" sz="1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manoscritto</a:t>
            </a:r>
            <a:r>
              <a:rPr lang="it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:</a:t>
            </a:r>
            <a:r>
              <a:rPr lang="it" sz="1000" b="1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</a:t>
            </a:r>
            <a:r>
              <a:rPr lang="it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la versione autoriale inviata a una rivista scientifica. Non contiene elementi di revisione </a:t>
            </a:r>
            <a:endParaRPr sz="10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(peer review)</a:t>
            </a:r>
            <a:endParaRPr sz="500"/>
          </a:p>
        </p:txBody>
      </p:sp>
      <p:sp>
        <p:nvSpPr>
          <p:cNvPr id="664" name="Google Shape;664;p69"/>
          <p:cNvSpPr txBox="1"/>
          <p:nvPr/>
        </p:nvSpPr>
        <p:spPr>
          <a:xfrm>
            <a:off x="525216" y="1461203"/>
            <a:ext cx="1236000" cy="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Pre-print</a:t>
            </a:r>
            <a:endParaRPr sz="500"/>
          </a:p>
        </p:txBody>
      </p:sp>
      <p:sp>
        <p:nvSpPr>
          <p:cNvPr id="665" name="Google Shape;665;p69"/>
          <p:cNvSpPr txBox="1"/>
          <p:nvPr/>
        </p:nvSpPr>
        <p:spPr>
          <a:xfrm>
            <a:off x="3503600" y="1815800"/>
            <a:ext cx="14538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Un meccanismo formale di controllo, attraverso il vaglio di esperti dello stesso settore</a:t>
            </a:r>
            <a:endParaRPr sz="500"/>
          </a:p>
        </p:txBody>
      </p:sp>
      <p:sp>
        <p:nvSpPr>
          <p:cNvPr id="666" name="Google Shape;666;p69"/>
          <p:cNvSpPr txBox="1"/>
          <p:nvPr/>
        </p:nvSpPr>
        <p:spPr>
          <a:xfrm>
            <a:off x="3651285" y="1278806"/>
            <a:ext cx="1233900" cy="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Revisione paritaria</a:t>
            </a:r>
            <a:endParaRPr sz="500"/>
          </a:p>
        </p:txBody>
      </p:sp>
      <p:sp>
        <p:nvSpPr>
          <p:cNvPr id="667" name="Google Shape;667;p69"/>
          <p:cNvSpPr txBox="1"/>
          <p:nvPr/>
        </p:nvSpPr>
        <p:spPr>
          <a:xfrm>
            <a:off x="7167075" y="1815800"/>
            <a:ext cx="1631700" cy="1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La versione pubblicata dalla rivista. Presenta formattazione ed impaginazione editoriale, che la rendono diversa dalla Post-print</a:t>
            </a:r>
            <a:endParaRPr sz="500"/>
          </a:p>
        </p:txBody>
      </p:sp>
      <p:sp>
        <p:nvSpPr>
          <p:cNvPr id="668" name="Google Shape;668;p69"/>
          <p:cNvSpPr txBox="1"/>
          <p:nvPr/>
        </p:nvSpPr>
        <p:spPr>
          <a:xfrm>
            <a:off x="7344564" y="1222274"/>
            <a:ext cx="1309500" cy="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Versione editoriale</a:t>
            </a:r>
            <a:endParaRPr sz="500"/>
          </a:p>
        </p:txBody>
      </p:sp>
      <p:sp>
        <p:nvSpPr>
          <p:cNvPr id="669" name="Google Shape;669;p69"/>
          <p:cNvSpPr txBox="1"/>
          <p:nvPr/>
        </p:nvSpPr>
        <p:spPr>
          <a:xfrm>
            <a:off x="1879950" y="3971050"/>
            <a:ext cx="1595100" cy="54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Verifica di aderenza alle norme editoriali, controlli anti plagio ecc.</a:t>
            </a:r>
            <a:endParaRPr sz="500"/>
          </a:p>
        </p:txBody>
      </p:sp>
      <p:sp>
        <p:nvSpPr>
          <p:cNvPr id="670" name="Google Shape;670;p69"/>
          <p:cNvSpPr txBox="1"/>
          <p:nvPr/>
        </p:nvSpPr>
        <p:spPr>
          <a:xfrm>
            <a:off x="2084586" y="3354156"/>
            <a:ext cx="1236000" cy="5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Controlli </a:t>
            </a:r>
            <a:endParaRPr b="1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editoriali</a:t>
            </a:r>
            <a:endParaRPr b="1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71" name="Google Shape;671;p69"/>
          <p:cNvSpPr txBox="1"/>
          <p:nvPr/>
        </p:nvSpPr>
        <p:spPr>
          <a:xfrm>
            <a:off x="5058580" y="1623538"/>
            <a:ext cx="13530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La versione autoriale finale, successiva al processo di revisione e di solito modificata in base a questa.</a:t>
            </a:r>
            <a:endParaRPr sz="500"/>
          </a:p>
        </p:txBody>
      </p:sp>
      <p:sp>
        <p:nvSpPr>
          <p:cNvPr id="672" name="Google Shape;672;p69"/>
          <p:cNvSpPr txBox="1"/>
          <p:nvPr/>
        </p:nvSpPr>
        <p:spPr>
          <a:xfrm>
            <a:off x="5055223" y="1351584"/>
            <a:ext cx="1353000" cy="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Post-print</a:t>
            </a:r>
            <a:endParaRPr sz="500"/>
          </a:p>
        </p:txBody>
      </p:sp>
      <p:sp>
        <p:nvSpPr>
          <p:cNvPr id="673" name="Google Shape;673;p69"/>
          <p:cNvSpPr txBox="1"/>
          <p:nvPr/>
        </p:nvSpPr>
        <p:spPr>
          <a:xfrm>
            <a:off x="1052887" y="3074854"/>
            <a:ext cx="189300" cy="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A</a:t>
            </a:r>
            <a:endParaRPr sz="500"/>
          </a:p>
        </p:txBody>
      </p:sp>
      <p:sp>
        <p:nvSpPr>
          <p:cNvPr id="674" name="Google Shape;674;p69"/>
          <p:cNvSpPr txBox="1"/>
          <p:nvPr/>
        </p:nvSpPr>
        <p:spPr>
          <a:xfrm>
            <a:off x="4169189" y="3080591"/>
            <a:ext cx="195300" cy="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</a:t>
            </a:r>
            <a:endParaRPr sz="500"/>
          </a:p>
        </p:txBody>
      </p:sp>
      <p:sp>
        <p:nvSpPr>
          <p:cNvPr id="675" name="Google Shape;675;p69"/>
          <p:cNvSpPr txBox="1"/>
          <p:nvPr/>
        </p:nvSpPr>
        <p:spPr>
          <a:xfrm>
            <a:off x="7915938" y="3080591"/>
            <a:ext cx="167700" cy="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 sz="500"/>
          </a:p>
        </p:txBody>
      </p:sp>
      <p:sp>
        <p:nvSpPr>
          <p:cNvPr id="676" name="Google Shape;676;p69"/>
          <p:cNvSpPr txBox="1"/>
          <p:nvPr/>
        </p:nvSpPr>
        <p:spPr>
          <a:xfrm>
            <a:off x="2628282" y="2766349"/>
            <a:ext cx="177300" cy="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B</a:t>
            </a:r>
            <a:endParaRPr sz="500"/>
          </a:p>
        </p:txBody>
      </p:sp>
      <p:sp>
        <p:nvSpPr>
          <p:cNvPr id="677" name="Google Shape;677;p69"/>
          <p:cNvSpPr txBox="1"/>
          <p:nvPr/>
        </p:nvSpPr>
        <p:spPr>
          <a:xfrm>
            <a:off x="677919" y="252145"/>
            <a:ext cx="77700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Gli stadi</a:t>
            </a:r>
            <a:r>
              <a:rPr lang="it" sz="280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 di un articolo scientifico</a:t>
            </a:r>
            <a:endParaRPr sz="50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78" name="Google Shape;678;p69"/>
          <p:cNvSpPr txBox="1"/>
          <p:nvPr/>
        </p:nvSpPr>
        <p:spPr>
          <a:xfrm>
            <a:off x="683643" y="691995"/>
            <a:ext cx="77700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I principali passaggi che l’opera di ingegno attraversa prima della cessione dei diritti commerciali</a:t>
            </a:r>
            <a:endParaRPr sz="500"/>
          </a:p>
        </p:txBody>
      </p:sp>
      <p:sp>
        <p:nvSpPr>
          <p:cNvPr id="679" name="Google Shape;679;p69"/>
          <p:cNvSpPr/>
          <p:nvPr/>
        </p:nvSpPr>
        <p:spPr>
          <a:xfrm>
            <a:off x="5368481" y="3550180"/>
            <a:ext cx="920995" cy="920754"/>
          </a:xfrm>
          <a:custGeom>
            <a:avLst/>
            <a:gdLst/>
            <a:ahLst/>
            <a:cxnLst/>
            <a:rect l="l" t="t" r="r" b="b"/>
            <a:pathLst>
              <a:path w="1969" h="1969" extrusionOk="0">
                <a:moveTo>
                  <a:pt x="984" y="102"/>
                </a:moveTo>
                <a:lnTo>
                  <a:pt x="984" y="102"/>
                </a:lnTo>
                <a:cubicBezTo>
                  <a:pt x="498" y="102"/>
                  <a:pt x="102" y="497"/>
                  <a:pt x="102" y="984"/>
                </a:cubicBezTo>
                <a:lnTo>
                  <a:pt x="102" y="984"/>
                </a:lnTo>
                <a:cubicBezTo>
                  <a:pt x="102" y="1470"/>
                  <a:pt x="498" y="1866"/>
                  <a:pt x="984" y="1866"/>
                </a:cubicBezTo>
                <a:lnTo>
                  <a:pt x="984" y="1866"/>
                </a:lnTo>
                <a:cubicBezTo>
                  <a:pt x="1470" y="1866"/>
                  <a:pt x="1866" y="1470"/>
                  <a:pt x="1866" y="984"/>
                </a:cubicBezTo>
                <a:lnTo>
                  <a:pt x="1866" y="984"/>
                </a:lnTo>
                <a:cubicBezTo>
                  <a:pt x="1866" y="497"/>
                  <a:pt x="1470" y="102"/>
                  <a:pt x="984" y="102"/>
                </a:cubicBezTo>
                <a:close/>
                <a:moveTo>
                  <a:pt x="984" y="1968"/>
                </a:moveTo>
                <a:lnTo>
                  <a:pt x="984" y="1968"/>
                </a:lnTo>
                <a:cubicBezTo>
                  <a:pt x="441" y="1968"/>
                  <a:pt x="0" y="1526"/>
                  <a:pt x="0" y="984"/>
                </a:cubicBezTo>
                <a:lnTo>
                  <a:pt x="0" y="984"/>
                </a:lnTo>
                <a:cubicBezTo>
                  <a:pt x="0" y="441"/>
                  <a:pt x="441" y="0"/>
                  <a:pt x="984" y="0"/>
                </a:cubicBezTo>
                <a:lnTo>
                  <a:pt x="984" y="0"/>
                </a:lnTo>
                <a:cubicBezTo>
                  <a:pt x="1526" y="0"/>
                  <a:pt x="1968" y="441"/>
                  <a:pt x="1968" y="984"/>
                </a:cubicBezTo>
                <a:lnTo>
                  <a:pt x="1968" y="984"/>
                </a:lnTo>
                <a:cubicBezTo>
                  <a:pt x="1968" y="1526"/>
                  <a:pt x="1526" y="1968"/>
                  <a:pt x="984" y="1968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80" name="Google Shape;680;p69"/>
          <p:cNvSpPr/>
          <p:nvPr/>
        </p:nvSpPr>
        <p:spPr>
          <a:xfrm>
            <a:off x="5803223" y="3206184"/>
            <a:ext cx="47390" cy="366653"/>
          </a:xfrm>
          <a:custGeom>
            <a:avLst/>
            <a:gdLst/>
            <a:ahLst/>
            <a:cxnLst/>
            <a:rect l="l" t="t" r="r" b="b"/>
            <a:pathLst>
              <a:path w="103" h="786" extrusionOk="0">
                <a:moveTo>
                  <a:pt x="102" y="785"/>
                </a:moveTo>
                <a:lnTo>
                  <a:pt x="0" y="785"/>
                </a:lnTo>
                <a:lnTo>
                  <a:pt x="0" y="0"/>
                </a:lnTo>
                <a:lnTo>
                  <a:pt x="102" y="0"/>
                </a:lnTo>
                <a:lnTo>
                  <a:pt x="102" y="785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81" name="Google Shape;681;p69"/>
          <p:cNvSpPr/>
          <p:nvPr/>
        </p:nvSpPr>
        <p:spPr>
          <a:xfrm>
            <a:off x="4941981" y="2886908"/>
            <a:ext cx="1773992" cy="321337"/>
          </a:xfrm>
          <a:custGeom>
            <a:avLst/>
            <a:gdLst/>
            <a:ahLst/>
            <a:cxnLst/>
            <a:rect l="l" t="t" r="r" b="b"/>
            <a:pathLst>
              <a:path w="3795" h="687" extrusionOk="0">
                <a:moveTo>
                  <a:pt x="3342" y="686"/>
                </a:moveTo>
                <a:lnTo>
                  <a:pt x="3331" y="686"/>
                </a:lnTo>
                <a:lnTo>
                  <a:pt x="2253" y="686"/>
                </a:lnTo>
                <a:lnTo>
                  <a:pt x="2253" y="686"/>
                </a:lnTo>
                <a:cubicBezTo>
                  <a:pt x="2253" y="490"/>
                  <a:pt x="2094" y="329"/>
                  <a:pt x="1897" y="329"/>
                </a:cubicBezTo>
                <a:lnTo>
                  <a:pt x="1897" y="329"/>
                </a:lnTo>
                <a:cubicBezTo>
                  <a:pt x="1700" y="329"/>
                  <a:pt x="1540" y="490"/>
                  <a:pt x="1540" y="686"/>
                </a:cubicBezTo>
                <a:lnTo>
                  <a:pt x="0" y="686"/>
                </a:lnTo>
                <a:lnTo>
                  <a:pt x="451" y="343"/>
                </a:lnTo>
                <a:lnTo>
                  <a:pt x="0" y="0"/>
                </a:lnTo>
                <a:lnTo>
                  <a:pt x="3331" y="0"/>
                </a:lnTo>
                <a:lnTo>
                  <a:pt x="3342" y="0"/>
                </a:lnTo>
                <a:lnTo>
                  <a:pt x="3794" y="343"/>
                </a:lnTo>
                <a:lnTo>
                  <a:pt x="3342" y="686"/>
                </a:ln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82" name="Google Shape;682;p69"/>
          <p:cNvSpPr/>
          <p:nvPr/>
        </p:nvSpPr>
        <p:spPr>
          <a:xfrm>
            <a:off x="5685781" y="3064055"/>
            <a:ext cx="286393" cy="286318"/>
          </a:xfrm>
          <a:custGeom>
            <a:avLst/>
            <a:gdLst/>
            <a:ahLst/>
            <a:cxnLst/>
            <a:rect l="l" t="t" r="r" b="b"/>
            <a:pathLst>
              <a:path w="612" h="612" extrusionOk="0">
                <a:moveTo>
                  <a:pt x="305" y="611"/>
                </a:moveTo>
                <a:lnTo>
                  <a:pt x="305" y="611"/>
                </a:lnTo>
                <a:cubicBezTo>
                  <a:pt x="136" y="611"/>
                  <a:pt x="0" y="474"/>
                  <a:pt x="0" y="305"/>
                </a:cubicBezTo>
                <a:lnTo>
                  <a:pt x="0" y="305"/>
                </a:lnTo>
                <a:cubicBezTo>
                  <a:pt x="0" y="136"/>
                  <a:pt x="136" y="0"/>
                  <a:pt x="305" y="0"/>
                </a:cubicBezTo>
                <a:lnTo>
                  <a:pt x="305" y="0"/>
                </a:lnTo>
                <a:cubicBezTo>
                  <a:pt x="474" y="0"/>
                  <a:pt x="611" y="136"/>
                  <a:pt x="611" y="305"/>
                </a:cubicBezTo>
                <a:lnTo>
                  <a:pt x="611" y="305"/>
                </a:lnTo>
                <a:cubicBezTo>
                  <a:pt x="611" y="474"/>
                  <a:pt x="474" y="611"/>
                  <a:pt x="305" y="611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83" name="Google Shape;683;p69"/>
          <p:cNvSpPr txBox="1"/>
          <p:nvPr/>
        </p:nvSpPr>
        <p:spPr>
          <a:xfrm>
            <a:off x="5743538" y="3080591"/>
            <a:ext cx="167700" cy="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 sz="500"/>
          </a:p>
        </p:txBody>
      </p:sp>
      <p:sp>
        <p:nvSpPr>
          <p:cNvPr id="684" name="Google Shape;684;p69"/>
          <p:cNvSpPr/>
          <p:nvPr/>
        </p:nvSpPr>
        <p:spPr>
          <a:xfrm>
            <a:off x="5685763" y="3805175"/>
            <a:ext cx="413780" cy="406638"/>
          </a:xfrm>
          <a:custGeom>
            <a:avLst/>
            <a:gdLst/>
            <a:ahLst/>
            <a:cxnLst/>
            <a:rect l="l" t="t" r="r" b="b"/>
            <a:pathLst>
              <a:path w="485372" h="547660" extrusionOk="0">
                <a:moveTo>
                  <a:pt x="227580" y="417672"/>
                </a:moveTo>
                <a:lnTo>
                  <a:pt x="215367" y="449456"/>
                </a:lnTo>
                <a:lnTo>
                  <a:pt x="247122" y="437231"/>
                </a:lnTo>
                <a:close/>
                <a:moveTo>
                  <a:pt x="146435" y="380200"/>
                </a:moveTo>
                <a:cubicBezTo>
                  <a:pt x="149294" y="377357"/>
                  <a:pt x="153786" y="377357"/>
                  <a:pt x="156644" y="380200"/>
                </a:cubicBezTo>
                <a:cubicBezTo>
                  <a:pt x="159503" y="382636"/>
                  <a:pt x="159503" y="387103"/>
                  <a:pt x="156644" y="389946"/>
                </a:cubicBezTo>
                <a:lnTo>
                  <a:pt x="99883" y="446799"/>
                </a:lnTo>
                <a:cubicBezTo>
                  <a:pt x="98658" y="447611"/>
                  <a:pt x="96617" y="448829"/>
                  <a:pt x="94983" y="448829"/>
                </a:cubicBezTo>
                <a:cubicBezTo>
                  <a:pt x="92942" y="448829"/>
                  <a:pt x="91308" y="447611"/>
                  <a:pt x="90083" y="446799"/>
                </a:cubicBezTo>
                <a:lnTo>
                  <a:pt x="72524" y="429337"/>
                </a:lnTo>
                <a:cubicBezTo>
                  <a:pt x="70074" y="426494"/>
                  <a:pt x="70074" y="422027"/>
                  <a:pt x="72524" y="419185"/>
                </a:cubicBezTo>
                <a:cubicBezTo>
                  <a:pt x="75382" y="416748"/>
                  <a:pt x="79874" y="416748"/>
                  <a:pt x="82733" y="419185"/>
                </a:cubicBezTo>
                <a:lnTo>
                  <a:pt x="94983" y="431367"/>
                </a:lnTo>
                <a:close/>
                <a:moveTo>
                  <a:pt x="185289" y="305480"/>
                </a:moveTo>
                <a:lnTo>
                  <a:pt x="229346" y="305480"/>
                </a:lnTo>
                <a:cubicBezTo>
                  <a:pt x="233463" y="305480"/>
                  <a:pt x="236757" y="308675"/>
                  <a:pt x="236757" y="312268"/>
                </a:cubicBezTo>
                <a:cubicBezTo>
                  <a:pt x="236757" y="316261"/>
                  <a:pt x="233463" y="319456"/>
                  <a:pt x="229346" y="319456"/>
                </a:cubicBezTo>
                <a:lnTo>
                  <a:pt x="185289" y="319456"/>
                </a:lnTo>
                <a:cubicBezTo>
                  <a:pt x="181172" y="319456"/>
                  <a:pt x="177878" y="316261"/>
                  <a:pt x="177878" y="312268"/>
                </a:cubicBezTo>
                <a:cubicBezTo>
                  <a:pt x="177878" y="308675"/>
                  <a:pt x="181172" y="305480"/>
                  <a:pt x="185289" y="305480"/>
                </a:cubicBezTo>
                <a:close/>
                <a:moveTo>
                  <a:pt x="146435" y="289960"/>
                </a:moveTo>
                <a:cubicBezTo>
                  <a:pt x="149294" y="287510"/>
                  <a:pt x="153786" y="287510"/>
                  <a:pt x="156644" y="289960"/>
                </a:cubicBezTo>
                <a:cubicBezTo>
                  <a:pt x="159503" y="292819"/>
                  <a:pt x="159503" y="297311"/>
                  <a:pt x="156644" y="300170"/>
                </a:cubicBezTo>
                <a:lnTo>
                  <a:pt x="99883" y="356938"/>
                </a:lnTo>
                <a:cubicBezTo>
                  <a:pt x="98658" y="358163"/>
                  <a:pt x="96617" y="358980"/>
                  <a:pt x="94983" y="358980"/>
                </a:cubicBezTo>
                <a:cubicBezTo>
                  <a:pt x="92942" y="358980"/>
                  <a:pt x="91308" y="358163"/>
                  <a:pt x="90083" y="356938"/>
                </a:cubicBezTo>
                <a:lnTo>
                  <a:pt x="72524" y="339785"/>
                </a:lnTo>
                <a:cubicBezTo>
                  <a:pt x="70074" y="336926"/>
                  <a:pt x="70074" y="332434"/>
                  <a:pt x="72524" y="329575"/>
                </a:cubicBezTo>
                <a:cubicBezTo>
                  <a:pt x="75382" y="326716"/>
                  <a:pt x="79874" y="326716"/>
                  <a:pt x="82733" y="329575"/>
                </a:cubicBezTo>
                <a:lnTo>
                  <a:pt x="94983" y="341827"/>
                </a:lnTo>
                <a:close/>
                <a:moveTo>
                  <a:pt x="185206" y="274931"/>
                </a:moveTo>
                <a:lnTo>
                  <a:pt x="304897" y="274931"/>
                </a:lnTo>
                <a:cubicBezTo>
                  <a:pt x="308968" y="274931"/>
                  <a:pt x="312225" y="278039"/>
                  <a:pt x="312225" y="281924"/>
                </a:cubicBezTo>
                <a:cubicBezTo>
                  <a:pt x="312225" y="285809"/>
                  <a:pt x="308968" y="288917"/>
                  <a:pt x="304897" y="288917"/>
                </a:cubicBezTo>
                <a:lnTo>
                  <a:pt x="185206" y="288917"/>
                </a:lnTo>
                <a:cubicBezTo>
                  <a:pt x="181135" y="288917"/>
                  <a:pt x="177878" y="285809"/>
                  <a:pt x="177878" y="281924"/>
                </a:cubicBezTo>
                <a:cubicBezTo>
                  <a:pt x="177878" y="278039"/>
                  <a:pt x="181135" y="274931"/>
                  <a:pt x="185206" y="274931"/>
                </a:cubicBezTo>
                <a:close/>
                <a:moveTo>
                  <a:pt x="187086" y="228211"/>
                </a:moveTo>
                <a:lnTo>
                  <a:pt x="231143" y="228211"/>
                </a:lnTo>
                <a:cubicBezTo>
                  <a:pt x="235260" y="228211"/>
                  <a:pt x="238554" y="231805"/>
                  <a:pt x="238554" y="235398"/>
                </a:cubicBezTo>
                <a:cubicBezTo>
                  <a:pt x="238554" y="239391"/>
                  <a:pt x="235260" y="242186"/>
                  <a:pt x="231143" y="242186"/>
                </a:cubicBezTo>
                <a:lnTo>
                  <a:pt x="187086" y="242186"/>
                </a:lnTo>
                <a:cubicBezTo>
                  <a:pt x="182968" y="242186"/>
                  <a:pt x="179674" y="239391"/>
                  <a:pt x="179674" y="235398"/>
                </a:cubicBezTo>
                <a:cubicBezTo>
                  <a:pt x="179674" y="231805"/>
                  <a:pt x="182968" y="228211"/>
                  <a:pt x="187086" y="228211"/>
                </a:cubicBezTo>
                <a:close/>
                <a:moveTo>
                  <a:pt x="146435" y="198724"/>
                </a:moveTo>
                <a:cubicBezTo>
                  <a:pt x="149294" y="195865"/>
                  <a:pt x="153786" y="195865"/>
                  <a:pt x="156644" y="198724"/>
                </a:cubicBezTo>
                <a:cubicBezTo>
                  <a:pt x="159503" y="201582"/>
                  <a:pt x="159503" y="206075"/>
                  <a:pt x="156644" y="208933"/>
                </a:cubicBezTo>
                <a:lnTo>
                  <a:pt x="99883" y="265292"/>
                </a:lnTo>
                <a:cubicBezTo>
                  <a:pt x="98658" y="266926"/>
                  <a:pt x="96617" y="267334"/>
                  <a:pt x="94983" y="267334"/>
                </a:cubicBezTo>
                <a:cubicBezTo>
                  <a:pt x="92942" y="267334"/>
                  <a:pt x="91308" y="266926"/>
                  <a:pt x="90083" y="265292"/>
                </a:cubicBezTo>
                <a:lnTo>
                  <a:pt x="72524" y="248548"/>
                </a:lnTo>
                <a:cubicBezTo>
                  <a:pt x="70074" y="245689"/>
                  <a:pt x="70074" y="241197"/>
                  <a:pt x="72524" y="238338"/>
                </a:cubicBezTo>
                <a:cubicBezTo>
                  <a:pt x="75382" y="235479"/>
                  <a:pt x="79874" y="235479"/>
                  <a:pt x="82733" y="238338"/>
                </a:cubicBezTo>
                <a:lnTo>
                  <a:pt x="94983" y="250590"/>
                </a:lnTo>
                <a:close/>
                <a:moveTo>
                  <a:pt x="187002" y="197663"/>
                </a:moveTo>
                <a:lnTo>
                  <a:pt x="306695" y="197663"/>
                </a:lnTo>
                <a:cubicBezTo>
                  <a:pt x="310766" y="197663"/>
                  <a:pt x="314023" y="200458"/>
                  <a:pt x="314023" y="204451"/>
                </a:cubicBezTo>
                <a:cubicBezTo>
                  <a:pt x="314023" y="208444"/>
                  <a:pt x="310766" y="211638"/>
                  <a:pt x="306695" y="211638"/>
                </a:cubicBezTo>
                <a:lnTo>
                  <a:pt x="187002" y="211638"/>
                </a:lnTo>
                <a:cubicBezTo>
                  <a:pt x="182931" y="211638"/>
                  <a:pt x="179674" y="208444"/>
                  <a:pt x="179674" y="204451"/>
                </a:cubicBezTo>
                <a:cubicBezTo>
                  <a:pt x="179674" y="200458"/>
                  <a:pt x="182931" y="197663"/>
                  <a:pt x="187002" y="197663"/>
                </a:cubicBezTo>
                <a:close/>
                <a:moveTo>
                  <a:pt x="453176" y="194065"/>
                </a:moveTo>
                <a:cubicBezTo>
                  <a:pt x="447222" y="195389"/>
                  <a:pt x="440708" y="198853"/>
                  <a:pt x="435212" y="204150"/>
                </a:cubicBezTo>
                <a:lnTo>
                  <a:pt x="356638" y="283202"/>
                </a:lnTo>
                <a:lnTo>
                  <a:pt x="234909" y="405040"/>
                </a:lnTo>
                <a:lnTo>
                  <a:pt x="259743" y="429897"/>
                </a:lnTo>
                <a:lnTo>
                  <a:pt x="379843" y="309689"/>
                </a:lnTo>
                <a:lnTo>
                  <a:pt x="460046" y="229414"/>
                </a:lnTo>
                <a:cubicBezTo>
                  <a:pt x="465746" y="223709"/>
                  <a:pt x="469410" y="216782"/>
                  <a:pt x="471038" y="210262"/>
                </a:cubicBezTo>
                <a:cubicBezTo>
                  <a:pt x="471446" y="207002"/>
                  <a:pt x="471853" y="200890"/>
                  <a:pt x="467781" y="196815"/>
                </a:cubicBezTo>
                <a:cubicBezTo>
                  <a:pt x="464524" y="193555"/>
                  <a:pt x="459130" y="192740"/>
                  <a:pt x="453176" y="194065"/>
                </a:cubicBezTo>
                <a:close/>
                <a:moveTo>
                  <a:pt x="67175" y="141804"/>
                </a:moveTo>
                <a:cubicBezTo>
                  <a:pt x="57811" y="141804"/>
                  <a:pt x="50076" y="149954"/>
                  <a:pt x="50076" y="160549"/>
                </a:cubicBezTo>
                <a:lnTo>
                  <a:pt x="50076" y="486130"/>
                </a:lnTo>
                <a:cubicBezTo>
                  <a:pt x="50076" y="496724"/>
                  <a:pt x="57811" y="504874"/>
                  <a:pt x="67175" y="504874"/>
                </a:cubicBezTo>
                <a:lnTo>
                  <a:pt x="326918" y="504874"/>
                </a:lnTo>
                <a:cubicBezTo>
                  <a:pt x="336689" y="504874"/>
                  <a:pt x="344424" y="496724"/>
                  <a:pt x="344424" y="486130"/>
                </a:cubicBezTo>
                <a:lnTo>
                  <a:pt x="344424" y="365107"/>
                </a:lnTo>
                <a:lnTo>
                  <a:pt x="265035" y="444974"/>
                </a:lnTo>
                <a:cubicBezTo>
                  <a:pt x="264221" y="445381"/>
                  <a:pt x="263407" y="446196"/>
                  <a:pt x="262593" y="446604"/>
                </a:cubicBezTo>
                <a:lnTo>
                  <a:pt x="206817" y="467793"/>
                </a:lnTo>
                <a:cubicBezTo>
                  <a:pt x="206003" y="468200"/>
                  <a:pt x="205189" y="468200"/>
                  <a:pt x="204375" y="468200"/>
                </a:cubicBezTo>
                <a:cubicBezTo>
                  <a:pt x="202339" y="468200"/>
                  <a:pt x="199896" y="467793"/>
                  <a:pt x="198675" y="466163"/>
                </a:cubicBezTo>
                <a:cubicBezTo>
                  <a:pt x="196232" y="463718"/>
                  <a:pt x="195825" y="460865"/>
                  <a:pt x="197046" y="457606"/>
                </a:cubicBezTo>
                <a:lnTo>
                  <a:pt x="218217" y="402188"/>
                </a:lnTo>
                <a:cubicBezTo>
                  <a:pt x="218217" y="402188"/>
                  <a:pt x="218217" y="402188"/>
                  <a:pt x="218624" y="402188"/>
                </a:cubicBezTo>
                <a:cubicBezTo>
                  <a:pt x="218624" y="401373"/>
                  <a:pt x="219438" y="400558"/>
                  <a:pt x="219845" y="400150"/>
                </a:cubicBezTo>
                <a:lnTo>
                  <a:pt x="344424" y="275052"/>
                </a:lnTo>
                <a:lnTo>
                  <a:pt x="344424" y="160549"/>
                </a:lnTo>
                <a:cubicBezTo>
                  <a:pt x="344424" y="149954"/>
                  <a:pt x="336689" y="141804"/>
                  <a:pt x="326918" y="141804"/>
                </a:cubicBezTo>
                <a:lnTo>
                  <a:pt x="298826" y="141804"/>
                </a:lnTo>
                <a:cubicBezTo>
                  <a:pt x="298419" y="141804"/>
                  <a:pt x="298012" y="141804"/>
                  <a:pt x="298012" y="141804"/>
                </a:cubicBezTo>
                <a:lnTo>
                  <a:pt x="96487" y="141804"/>
                </a:lnTo>
                <a:cubicBezTo>
                  <a:pt x="96080" y="141804"/>
                  <a:pt x="95673" y="141804"/>
                  <a:pt x="95266" y="141804"/>
                </a:cubicBezTo>
                <a:close/>
                <a:moveTo>
                  <a:pt x="327325" y="113281"/>
                </a:moveTo>
                <a:lnTo>
                  <a:pt x="327325" y="121838"/>
                </a:lnTo>
                <a:cubicBezTo>
                  <a:pt x="327325" y="123875"/>
                  <a:pt x="326918" y="125913"/>
                  <a:pt x="326511" y="127542"/>
                </a:cubicBezTo>
                <a:lnTo>
                  <a:pt x="326918" y="127542"/>
                </a:lnTo>
                <a:cubicBezTo>
                  <a:pt x="344424" y="127542"/>
                  <a:pt x="358673" y="142212"/>
                  <a:pt x="358673" y="160549"/>
                </a:cubicBezTo>
                <a:lnTo>
                  <a:pt x="358673" y="260790"/>
                </a:lnTo>
                <a:lnTo>
                  <a:pt x="377401" y="242046"/>
                </a:lnTo>
                <a:lnTo>
                  <a:pt x="377401" y="135692"/>
                </a:lnTo>
                <a:cubicBezTo>
                  <a:pt x="377401" y="123468"/>
                  <a:pt x="367223" y="113281"/>
                  <a:pt x="354602" y="113281"/>
                </a:cubicBezTo>
                <a:close/>
                <a:moveTo>
                  <a:pt x="37455" y="113281"/>
                </a:moveTo>
                <a:cubicBezTo>
                  <a:pt x="24834" y="113281"/>
                  <a:pt x="14249" y="123468"/>
                  <a:pt x="14249" y="135692"/>
                </a:cubicBezTo>
                <a:lnTo>
                  <a:pt x="14249" y="510579"/>
                </a:lnTo>
                <a:cubicBezTo>
                  <a:pt x="14249" y="523618"/>
                  <a:pt x="24834" y="533398"/>
                  <a:pt x="37455" y="533398"/>
                </a:cubicBezTo>
                <a:lnTo>
                  <a:pt x="354602" y="533398"/>
                </a:lnTo>
                <a:cubicBezTo>
                  <a:pt x="367223" y="533398"/>
                  <a:pt x="377401" y="523618"/>
                  <a:pt x="377401" y="510579"/>
                </a:cubicBezTo>
                <a:lnTo>
                  <a:pt x="377401" y="332100"/>
                </a:lnTo>
                <a:lnTo>
                  <a:pt x="358673" y="350845"/>
                </a:lnTo>
                <a:lnTo>
                  <a:pt x="358673" y="486130"/>
                </a:lnTo>
                <a:cubicBezTo>
                  <a:pt x="358673" y="504466"/>
                  <a:pt x="344424" y="519543"/>
                  <a:pt x="326918" y="519543"/>
                </a:cubicBezTo>
                <a:lnTo>
                  <a:pt x="67175" y="519543"/>
                </a:lnTo>
                <a:cubicBezTo>
                  <a:pt x="50076" y="519543"/>
                  <a:pt x="35419" y="504466"/>
                  <a:pt x="35419" y="486130"/>
                </a:cubicBezTo>
                <a:lnTo>
                  <a:pt x="35419" y="160549"/>
                </a:lnTo>
                <a:cubicBezTo>
                  <a:pt x="35419" y="143027"/>
                  <a:pt x="48854" y="128357"/>
                  <a:pt x="65546" y="127542"/>
                </a:cubicBezTo>
                <a:cubicBezTo>
                  <a:pt x="65139" y="125913"/>
                  <a:pt x="64732" y="123875"/>
                  <a:pt x="64732" y="121838"/>
                </a:cubicBezTo>
                <a:lnTo>
                  <a:pt x="64732" y="113281"/>
                </a:lnTo>
                <a:close/>
                <a:moveTo>
                  <a:pt x="196744" y="30546"/>
                </a:moveTo>
                <a:cubicBezTo>
                  <a:pt x="201883" y="30546"/>
                  <a:pt x="206231" y="35619"/>
                  <a:pt x="206231" y="41116"/>
                </a:cubicBezTo>
                <a:cubicBezTo>
                  <a:pt x="206231" y="47035"/>
                  <a:pt x="201883" y="51686"/>
                  <a:pt x="196744" y="51686"/>
                </a:cubicBezTo>
                <a:cubicBezTo>
                  <a:pt x="190815" y="51686"/>
                  <a:pt x="186862" y="47035"/>
                  <a:pt x="186862" y="41116"/>
                </a:cubicBezTo>
                <a:cubicBezTo>
                  <a:pt x="186862" y="35619"/>
                  <a:pt x="190815" y="30546"/>
                  <a:pt x="196744" y="30546"/>
                </a:cubicBezTo>
                <a:close/>
                <a:moveTo>
                  <a:pt x="196232" y="14262"/>
                </a:moveTo>
                <a:cubicBezTo>
                  <a:pt x="176690" y="14262"/>
                  <a:pt x="160812" y="29746"/>
                  <a:pt x="160812" y="48898"/>
                </a:cubicBezTo>
                <a:cubicBezTo>
                  <a:pt x="160812" y="52158"/>
                  <a:pt x="161627" y="55825"/>
                  <a:pt x="162441" y="58678"/>
                </a:cubicBezTo>
                <a:cubicBezTo>
                  <a:pt x="162848" y="60715"/>
                  <a:pt x="162848" y="63160"/>
                  <a:pt x="161220" y="65197"/>
                </a:cubicBezTo>
                <a:cubicBezTo>
                  <a:pt x="159998" y="66827"/>
                  <a:pt x="157963" y="67642"/>
                  <a:pt x="155927" y="67642"/>
                </a:cubicBezTo>
                <a:lnTo>
                  <a:pt x="116436" y="67642"/>
                </a:lnTo>
                <a:cubicBezTo>
                  <a:pt x="95673" y="67642"/>
                  <a:pt x="78981" y="84349"/>
                  <a:pt x="78981" y="104723"/>
                </a:cubicBezTo>
                <a:lnTo>
                  <a:pt x="78981" y="121838"/>
                </a:lnTo>
                <a:cubicBezTo>
                  <a:pt x="78981" y="125098"/>
                  <a:pt x="81424" y="127542"/>
                  <a:pt x="84274" y="127542"/>
                </a:cubicBezTo>
                <a:lnTo>
                  <a:pt x="307783" y="127542"/>
                </a:lnTo>
                <a:cubicBezTo>
                  <a:pt x="310633" y="127542"/>
                  <a:pt x="313076" y="125098"/>
                  <a:pt x="313076" y="121838"/>
                </a:cubicBezTo>
                <a:lnTo>
                  <a:pt x="313076" y="104723"/>
                </a:lnTo>
                <a:cubicBezTo>
                  <a:pt x="313076" y="84349"/>
                  <a:pt x="296384" y="67642"/>
                  <a:pt x="275621" y="67642"/>
                </a:cubicBezTo>
                <a:lnTo>
                  <a:pt x="236537" y="67642"/>
                </a:lnTo>
                <a:cubicBezTo>
                  <a:pt x="234094" y="67642"/>
                  <a:pt x="232059" y="66827"/>
                  <a:pt x="230837" y="65197"/>
                </a:cubicBezTo>
                <a:cubicBezTo>
                  <a:pt x="229616" y="63160"/>
                  <a:pt x="228802" y="60715"/>
                  <a:pt x="229616" y="58678"/>
                </a:cubicBezTo>
                <a:cubicBezTo>
                  <a:pt x="230837" y="55825"/>
                  <a:pt x="230837" y="52158"/>
                  <a:pt x="230837" y="48898"/>
                </a:cubicBezTo>
                <a:cubicBezTo>
                  <a:pt x="230837" y="29746"/>
                  <a:pt x="215367" y="14262"/>
                  <a:pt x="196232" y="14262"/>
                </a:cubicBezTo>
                <a:close/>
                <a:moveTo>
                  <a:pt x="196232" y="0"/>
                </a:moveTo>
                <a:cubicBezTo>
                  <a:pt x="223509" y="0"/>
                  <a:pt x="245087" y="22004"/>
                  <a:pt x="245087" y="48898"/>
                </a:cubicBezTo>
                <a:cubicBezTo>
                  <a:pt x="245087" y="50528"/>
                  <a:pt x="245087" y="52158"/>
                  <a:pt x="245087" y="53380"/>
                </a:cubicBezTo>
                <a:lnTo>
                  <a:pt x="275621" y="53380"/>
                </a:lnTo>
                <a:cubicBezTo>
                  <a:pt x="302083" y="53380"/>
                  <a:pt x="324068" y="73754"/>
                  <a:pt x="326918" y="99019"/>
                </a:cubicBezTo>
                <a:lnTo>
                  <a:pt x="354602" y="99019"/>
                </a:lnTo>
                <a:cubicBezTo>
                  <a:pt x="374958" y="99019"/>
                  <a:pt x="392057" y="115725"/>
                  <a:pt x="392057" y="135692"/>
                </a:cubicBezTo>
                <a:lnTo>
                  <a:pt x="392057" y="227784"/>
                </a:lnTo>
                <a:lnTo>
                  <a:pt x="425441" y="194370"/>
                </a:lnTo>
                <a:cubicBezTo>
                  <a:pt x="442133" y="177256"/>
                  <a:pt x="465339" y="173996"/>
                  <a:pt x="477959" y="186628"/>
                </a:cubicBezTo>
                <a:cubicBezTo>
                  <a:pt x="484066" y="192740"/>
                  <a:pt x="486509" y="202520"/>
                  <a:pt x="484880" y="212707"/>
                </a:cubicBezTo>
                <a:cubicBezTo>
                  <a:pt x="482845" y="222079"/>
                  <a:pt x="477959" y="231451"/>
                  <a:pt x="470224" y="239193"/>
                </a:cubicBezTo>
                <a:lnTo>
                  <a:pt x="392057" y="317838"/>
                </a:lnTo>
                <a:lnTo>
                  <a:pt x="392057" y="510579"/>
                </a:lnTo>
                <a:cubicBezTo>
                  <a:pt x="392057" y="530953"/>
                  <a:pt x="374958" y="547660"/>
                  <a:pt x="354602" y="547660"/>
                </a:cubicBezTo>
                <a:lnTo>
                  <a:pt x="37455" y="547660"/>
                </a:lnTo>
                <a:cubicBezTo>
                  <a:pt x="16692" y="547660"/>
                  <a:pt x="0" y="530953"/>
                  <a:pt x="0" y="510579"/>
                </a:cubicBezTo>
                <a:lnTo>
                  <a:pt x="0" y="135692"/>
                </a:lnTo>
                <a:cubicBezTo>
                  <a:pt x="0" y="115725"/>
                  <a:pt x="16692" y="99019"/>
                  <a:pt x="37455" y="99019"/>
                </a:cubicBezTo>
                <a:lnTo>
                  <a:pt x="65139" y="99019"/>
                </a:lnTo>
                <a:cubicBezTo>
                  <a:pt x="67989" y="73754"/>
                  <a:pt x="89974" y="53380"/>
                  <a:pt x="116436" y="53380"/>
                </a:cubicBezTo>
                <a:lnTo>
                  <a:pt x="146970" y="53380"/>
                </a:lnTo>
                <a:cubicBezTo>
                  <a:pt x="146970" y="52158"/>
                  <a:pt x="146970" y="50528"/>
                  <a:pt x="146970" y="48898"/>
                </a:cubicBezTo>
                <a:cubicBezTo>
                  <a:pt x="146970" y="22004"/>
                  <a:pt x="168955" y="0"/>
                  <a:pt x="1962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5" name="Google Shape;685;p69"/>
          <p:cNvSpPr txBox="1"/>
          <p:nvPr/>
        </p:nvSpPr>
        <p:spPr>
          <a:xfrm>
            <a:off x="6115562" y="3382650"/>
            <a:ext cx="1595100" cy="65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Cessione del </a:t>
            </a:r>
            <a:endParaRPr b="1">
              <a:solidFill>
                <a:schemeClr val="dk2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2"/>
                </a:solidFill>
                <a:latin typeface="DM Sans"/>
                <a:ea typeface="DM Sans"/>
                <a:cs typeface="DM Sans"/>
                <a:sym typeface="DM Sans"/>
              </a:rPr>
              <a:t>copyright</a:t>
            </a:r>
            <a:endParaRPr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  <p:cxnSp>
        <p:nvCxnSpPr>
          <p:cNvPr id="686" name="Google Shape;686;p69"/>
          <p:cNvCxnSpPr/>
          <p:nvPr/>
        </p:nvCxnSpPr>
        <p:spPr>
          <a:xfrm>
            <a:off x="6760750" y="3038675"/>
            <a:ext cx="506100" cy="6600"/>
          </a:xfrm>
          <a:prstGeom prst="straightConnector1">
            <a:avLst/>
          </a:prstGeom>
          <a:noFill/>
          <a:ln w="28575" cap="flat" cmpd="sng">
            <a:solidFill>
              <a:schemeClr val="accent5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87" name="Google Shape;687;p69"/>
          <p:cNvSpPr/>
          <p:nvPr/>
        </p:nvSpPr>
        <p:spPr>
          <a:xfrm>
            <a:off x="7858175" y="3805174"/>
            <a:ext cx="368374" cy="420983"/>
          </a:xfrm>
          <a:custGeom>
            <a:avLst/>
            <a:gdLst/>
            <a:ahLst/>
            <a:cxnLst/>
            <a:rect l="l" t="t" r="r" b="b"/>
            <a:pathLst>
              <a:path w="409305" h="518133" extrusionOk="0">
                <a:moveTo>
                  <a:pt x="128913" y="466881"/>
                </a:moveTo>
                <a:lnTo>
                  <a:pt x="180728" y="466881"/>
                </a:lnTo>
                <a:cubicBezTo>
                  <a:pt x="184907" y="466881"/>
                  <a:pt x="187832" y="469834"/>
                  <a:pt x="187832" y="474052"/>
                </a:cubicBezTo>
                <a:cubicBezTo>
                  <a:pt x="187832" y="477848"/>
                  <a:pt x="184907" y="481222"/>
                  <a:pt x="180728" y="481222"/>
                </a:cubicBezTo>
                <a:lnTo>
                  <a:pt x="128913" y="481222"/>
                </a:lnTo>
                <a:cubicBezTo>
                  <a:pt x="125152" y="481222"/>
                  <a:pt x="121809" y="477848"/>
                  <a:pt x="121809" y="474052"/>
                </a:cubicBezTo>
                <a:cubicBezTo>
                  <a:pt x="121809" y="469834"/>
                  <a:pt x="125152" y="466881"/>
                  <a:pt x="128913" y="466881"/>
                </a:cubicBezTo>
                <a:close/>
                <a:moveTo>
                  <a:pt x="68636" y="448546"/>
                </a:moveTo>
                <a:cubicBezTo>
                  <a:pt x="48547" y="448546"/>
                  <a:pt x="29296" y="456091"/>
                  <a:pt x="14229" y="469086"/>
                </a:cubicBezTo>
                <a:lnTo>
                  <a:pt x="14229" y="490885"/>
                </a:lnTo>
                <a:cubicBezTo>
                  <a:pt x="14229" y="498011"/>
                  <a:pt x="20088" y="503880"/>
                  <a:pt x="26785" y="503880"/>
                </a:cubicBezTo>
                <a:lnTo>
                  <a:pt x="282077" y="503880"/>
                </a:lnTo>
                <a:cubicBezTo>
                  <a:pt x="288773" y="503880"/>
                  <a:pt x="294632" y="498011"/>
                  <a:pt x="294632" y="490885"/>
                </a:cubicBezTo>
                <a:lnTo>
                  <a:pt x="294632" y="469086"/>
                </a:lnTo>
                <a:cubicBezTo>
                  <a:pt x="279566" y="456091"/>
                  <a:pt x="260314" y="448546"/>
                  <a:pt x="240226" y="448546"/>
                </a:cubicBezTo>
                <a:close/>
                <a:moveTo>
                  <a:pt x="42197" y="380149"/>
                </a:moveTo>
                <a:lnTo>
                  <a:pt x="129023" y="380149"/>
                </a:lnTo>
                <a:cubicBezTo>
                  <a:pt x="133217" y="380149"/>
                  <a:pt x="136153" y="383430"/>
                  <a:pt x="136153" y="387531"/>
                </a:cubicBezTo>
                <a:cubicBezTo>
                  <a:pt x="136153" y="391221"/>
                  <a:pt x="133217" y="394502"/>
                  <a:pt x="129023" y="394502"/>
                </a:cubicBezTo>
                <a:lnTo>
                  <a:pt x="42197" y="394502"/>
                </a:lnTo>
                <a:cubicBezTo>
                  <a:pt x="38002" y="394502"/>
                  <a:pt x="35066" y="391221"/>
                  <a:pt x="35066" y="387531"/>
                </a:cubicBezTo>
                <a:cubicBezTo>
                  <a:pt x="35066" y="383430"/>
                  <a:pt x="38002" y="380149"/>
                  <a:pt x="42197" y="380149"/>
                </a:cubicBezTo>
                <a:close/>
                <a:moveTo>
                  <a:pt x="42198" y="328478"/>
                </a:moveTo>
                <a:lnTo>
                  <a:pt x="147480" y="328478"/>
                </a:lnTo>
                <a:cubicBezTo>
                  <a:pt x="151255" y="328478"/>
                  <a:pt x="154610" y="331853"/>
                  <a:pt x="154610" y="335649"/>
                </a:cubicBezTo>
                <a:cubicBezTo>
                  <a:pt x="154610" y="339867"/>
                  <a:pt x="151255" y="342819"/>
                  <a:pt x="147480" y="342819"/>
                </a:cubicBezTo>
                <a:lnTo>
                  <a:pt x="42198" y="342819"/>
                </a:lnTo>
                <a:cubicBezTo>
                  <a:pt x="38003" y="342819"/>
                  <a:pt x="35067" y="339867"/>
                  <a:pt x="35067" y="335649"/>
                </a:cubicBezTo>
                <a:cubicBezTo>
                  <a:pt x="35067" y="331853"/>
                  <a:pt x="38003" y="328478"/>
                  <a:pt x="42198" y="328478"/>
                </a:cubicBezTo>
                <a:close/>
                <a:moveTo>
                  <a:pt x="42211" y="276808"/>
                </a:moveTo>
                <a:lnTo>
                  <a:pt x="163657" y="276808"/>
                </a:lnTo>
                <a:cubicBezTo>
                  <a:pt x="167859" y="276808"/>
                  <a:pt x="171221" y="280183"/>
                  <a:pt x="171221" y="283979"/>
                </a:cubicBezTo>
                <a:cubicBezTo>
                  <a:pt x="171221" y="287775"/>
                  <a:pt x="167859" y="291149"/>
                  <a:pt x="163657" y="291149"/>
                </a:cubicBezTo>
                <a:lnTo>
                  <a:pt x="42211" y="291149"/>
                </a:lnTo>
                <a:cubicBezTo>
                  <a:pt x="38008" y="291149"/>
                  <a:pt x="35067" y="287775"/>
                  <a:pt x="35067" y="283979"/>
                </a:cubicBezTo>
                <a:cubicBezTo>
                  <a:pt x="35067" y="280183"/>
                  <a:pt x="38008" y="276808"/>
                  <a:pt x="42211" y="276808"/>
                </a:cubicBezTo>
                <a:close/>
                <a:moveTo>
                  <a:pt x="262771" y="262818"/>
                </a:moveTo>
                <a:cubicBezTo>
                  <a:pt x="262353" y="262818"/>
                  <a:pt x="261936" y="263235"/>
                  <a:pt x="261936" y="264068"/>
                </a:cubicBezTo>
                <a:lnTo>
                  <a:pt x="261936" y="314905"/>
                </a:lnTo>
                <a:cubicBezTo>
                  <a:pt x="261936" y="315322"/>
                  <a:pt x="262353" y="315739"/>
                  <a:pt x="262771" y="315739"/>
                </a:cubicBezTo>
                <a:lnTo>
                  <a:pt x="342166" y="315739"/>
                </a:lnTo>
                <a:cubicBezTo>
                  <a:pt x="342584" y="315739"/>
                  <a:pt x="343002" y="315322"/>
                  <a:pt x="343002" y="314905"/>
                </a:cubicBezTo>
                <a:lnTo>
                  <a:pt x="343002" y="264068"/>
                </a:lnTo>
                <a:cubicBezTo>
                  <a:pt x="343002" y="263235"/>
                  <a:pt x="342584" y="262818"/>
                  <a:pt x="342166" y="262818"/>
                </a:cubicBezTo>
                <a:close/>
                <a:moveTo>
                  <a:pt x="42211" y="225137"/>
                </a:moveTo>
                <a:lnTo>
                  <a:pt x="163657" y="225137"/>
                </a:lnTo>
                <a:cubicBezTo>
                  <a:pt x="167859" y="225137"/>
                  <a:pt x="171221" y="228512"/>
                  <a:pt x="171221" y="232308"/>
                </a:cubicBezTo>
                <a:cubicBezTo>
                  <a:pt x="171221" y="236104"/>
                  <a:pt x="167859" y="239478"/>
                  <a:pt x="163657" y="239478"/>
                </a:cubicBezTo>
                <a:lnTo>
                  <a:pt x="42211" y="239478"/>
                </a:lnTo>
                <a:cubicBezTo>
                  <a:pt x="38008" y="239478"/>
                  <a:pt x="35067" y="236104"/>
                  <a:pt x="35067" y="232308"/>
                </a:cubicBezTo>
                <a:cubicBezTo>
                  <a:pt x="35067" y="228512"/>
                  <a:pt x="38008" y="225137"/>
                  <a:pt x="42211" y="225137"/>
                </a:cubicBezTo>
                <a:close/>
                <a:moveTo>
                  <a:pt x="302469" y="202397"/>
                </a:moveTo>
                <a:cubicBezTo>
                  <a:pt x="289933" y="202397"/>
                  <a:pt x="279068" y="212814"/>
                  <a:pt x="279068" y="225315"/>
                </a:cubicBezTo>
                <a:lnTo>
                  <a:pt x="279068" y="248650"/>
                </a:lnTo>
                <a:lnTo>
                  <a:pt x="325451" y="248650"/>
                </a:lnTo>
                <a:lnTo>
                  <a:pt x="325451" y="225315"/>
                </a:lnTo>
                <a:cubicBezTo>
                  <a:pt x="325451" y="212814"/>
                  <a:pt x="315423" y="202397"/>
                  <a:pt x="302469" y="202397"/>
                </a:cubicBezTo>
                <a:close/>
                <a:moveTo>
                  <a:pt x="302469" y="188229"/>
                </a:moveTo>
                <a:cubicBezTo>
                  <a:pt x="323362" y="188229"/>
                  <a:pt x="340077" y="204897"/>
                  <a:pt x="340077" y="225315"/>
                </a:cubicBezTo>
                <a:lnTo>
                  <a:pt x="340077" y="248650"/>
                </a:lnTo>
                <a:lnTo>
                  <a:pt x="342166" y="248650"/>
                </a:lnTo>
                <a:cubicBezTo>
                  <a:pt x="350524" y="248650"/>
                  <a:pt x="357627" y="255317"/>
                  <a:pt x="357627" y="264068"/>
                </a:cubicBezTo>
                <a:lnTo>
                  <a:pt x="357627" y="314905"/>
                </a:lnTo>
                <a:cubicBezTo>
                  <a:pt x="357627" y="323239"/>
                  <a:pt x="350524" y="329906"/>
                  <a:pt x="342166" y="329906"/>
                </a:cubicBezTo>
                <a:lnTo>
                  <a:pt x="262771" y="329906"/>
                </a:lnTo>
                <a:cubicBezTo>
                  <a:pt x="254414" y="329906"/>
                  <a:pt x="247310" y="323239"/>
                  <a:pt x="247310" y="314905"/>
                </a:cubicBezTo>
                <a:lnTo>
                  <a:pt x="247310" y="264068"/>
                </a:lnTo>
                <a:cubicBezTo>
                  <a:pt x="247310" y="255317"/>
                  <a:pt x="254414" y="248650"/>
                  <a:pt x="262771" y="248650"/>
                </a:cubicBezTo>
                <a:lnTo>
                  <a:pt x="264861" y="248650"/>
                </a:lnTo>
                <a:lnTo>
                  <a:pt x="264861" y="225315"/>
                </a:lnTo>
                <a:cubicBezTo>
                  <a:pt x="264861" y="204897"/>
                  <a:pt x="281993" y="188229"/>
                  <a:pt x="302469" y="188229"/>
                </a:cubicBezTo>
                <a:close/>
                <a:moveTo>
                  <a:pt x="300073" y="140432"/>
                </a:moveTo>
                <a:cubicBezTo>
                  <a:pt x="275381" y="164746"/>
                  <a:pt x="246503" y="180256"/>
                  <a:pt x="213859" y="186964"/>
                </a:cubicBezTo>
                <a:cubicBezTo>
                  <a:pt x="211348" y="187802"/>
                  <a:pt x="209256" y="190318"/>
                  <a:pt x="209256" y="192833"/>
                </a:cubicBezTo>
                <a:lnTo>
                  <a:pt x="209256" y="268708"/>
                </a:lnTo>
                <a:cubicBezTo>
                  <a:pt x="211348" y="329912"/>
                  <a:pt x="241481" y="367640"/>
                  <a:pt x="302166" y="383150"/>
                </a:cubicBezTo>
                <a:cubicBezTo>
                  <a:pt x="362431" y="367640"/>
                  <a:pt x="392983" y="329912"/>
                  <a:pt x="395075" y="268708"/>
                </a:cubicBezTo>
                <a:lnTo>
                  <a:pt x="395075" y="192833"/>
                </a:lnTo>
                <a:cubicBezTo>
                  <a:pt x="395075" y="190318"/>
                  <a:pt x="392983" y="187383"/>
                  <a:pt x="390472" y="186964"/>
                </a:cubicBezTo>
                <a:cubicBezTo>
                  <a:pt x="358246" y="181514"/>
                  <a:pt x="323091" y="155524"/>
                  <a:pt x="305514" y="140432"/>
                </a:cubicBezTo>
                <a:cubicBezTo>
                  <a:pt x="303840" y="139175"/>
                  <a:pt x="301329" y="139175"/>
                  <a:pt x="300073" y="140432"/>
                </a:cubicBezTo>
                <a:close/>
                <a:moveTo>
                  <a:pt x="49327" y="99089"/>
                </a:moveTo>
                <a:lnTo>
                  <a:pt x="49327" y="171765"/>
                </a:lnTo>
                <a:lnTo>
                  <a:pt x="121892" y="171765"/>
                </a:lnTo>
                <a:lnTo>
                  <a:pt x="121892" y="99089"/>
                </a:lnTo>
                <a:close/>
                <a:moveTo>
                  <a:pt x="42197" y="84888"/>
                </a:moveTo>
                <a:lnTo>
                  <a:pt x="129023" y="84888"/>
                </a:lnTo>
                <a:cubicBezTo>
                  <a:pt x="133217" y="84888"/>
                  <a:pt x="136153" y="88229"/>
                  <a:pt x="136153" y="91988"/>
                </a:cubicBezTo>
                <a:lnTo>
                  <a:pt x="136153" y="178448"/>
                </a:lnTo>
                <a:cubicBezTo>
                  <a:pt x="136153" y="182625"/>
                  <a:pt x="133217" y="185966"/>
                  <a:pt x="129023" y="185966"/>
                </a:cubicBezTo>
                <a:lnTo>
                  <a:pt x="42197" y="185966"/>
                </a:lnTo>
                <a:cubicBezTo>
                  <a:pt x="38002" y="185966"/>
                  <a:pt x="35066" y="182625"/>
                  <a:pt x="35066" y="178448"/>
                </a:cubicBezTo>
                <a:lnTo>
                  <a:pt x="35066" y="91988"/>
                </a:lnTo>
                <a:cubicBezTo>
                  <a:pt x="35066" y="88229"/>
                  <a:pt x="38002" y="84888"/>
                  <a:pt x="42197" y="84888"/>
                </a:cubicBezTo>
                <a:close/>
                <a:moveTo>
                  <a:pt x="52314" y="65814"/>
                </a:moveTo>
                <a:cubicBezTo>
                  <a:pt x="41014" y="65814"/>
                  <a:pt x="30551" y="69168"/>
                  <a:pt x="21344" y="75456"/>
                </a:cubicBezTo>
                <a:lnTo>
                  <a:pt x="14229" y="80906"/>
                </a:lnTo>
                <a:lnTo>
                  <a:pt x="14229" y="451061"/>
                </a:lnTo>
                <a:cubicBezTo>
                  <a:pt x="30133" y="440161"/>
                  <a:pt x="48966" y="433873"/>
                  <a:pt x="68636" y="433873"/>
                </a:cubicBezTo>
                <a:lnTo>
                  <a:pt x="240226" y="433873"/>
                </a:lnTo>
                <a:cubicBezTo>
                  <a:pt x="259896" y="433873"/>
                  <a:pt x="278729" y="440161"/>
                  <a:pt x="294632" y="451061"/>
                </a:cubicBezTo>
                <a:lnTo>
                  <a:pt x="294632" y="395726"/>
                </a:lnTo>
                <a:cubicBezTo>
                  <a:pt x="230600" y="378120"/>
                  <a:pt x="197119" y="335361"/>
                  <a:pt x="194608" y="269127"/>
                </a:cubicBezTo>
                <a:lnTo>
                  <a:pt x="194608" y="192833"/>
                </a:lnTo>
                <a:cubicBezTo>
                  <a:pt x="194608" y="183610"/>
                  <a:pt x="201304" y="174807"/>
                  <a:pt x="210930" y="172711"/>
                </a:cubicBezTo>
                <a:cubicBezTo>
                  <a:pt x="240644" y="167261"/>
                  <a:pt x="267429" y="152589"/>
                  <a:pt x="290029" y="130371"/>
                </a:cubicBezTo>
                <a:cubicBezTo>
                  <a:pt x="291284" y="128695"/>
                  <a:pt x="292958" y="127856"/>
                  <a:pt x="294632" y="127018"/>
                </a:cubicBezTo>
                <a:lnTo>
                  <a:pt x="294632" y="80906"/>
                </a:lnTo>
                <a:lnTo>
                  <a:pt x="287099" y="75456"/>
                </a:lnTo>
                <a:cubicBezTo>
                  <a:pt x="278310" y="69168"/>
                  <a:pt x="267848" y="65814"/>
                  <a:pt x="256548" y="65814"/>
                </a:cubicBezTo>
                <a:close/>
                <a:moveTo>
                  <a:pt x="172563" y="27680"/>
                </a:moveTo>
                <a:cubicBezTo>
                  <a:pt x="174486" y="27680"/>
                  <a:pt x="176792" y="29285"/>
                  <a:pt x="176792" y="32093"/>
                </a:cubicBezTo>
                <a:cubicBezTo>
                  <a:pt x="176792" y="34500"/>
                  <a:pt x="174486" y="36506"/>
                  <a:pt x="172563" y="36506"/>
                </a:cubicBezTo>
                <a:cubicBezTo>
                  <a:pt x="169872" y="36506"/>
                  <a:pt x="167950" y="34500"/>
                  <a:pt x="167950" y="32093"/>
                </a:cubicBezTo>
                <a:cubicBezTo>
                  <a:pt x="167950" y="29285"/>
                  <a:pt x="169872" y="27680"/>
                  <a:pt x="172563" y="27680"/>
                </a:cubicBezTo>
                <a:close/>
                <a:moveTo>
                  <a:pt x="139343" y="23988"/>
                </a:moveTo>
                <a:cubicBezTo>
                  <a:pt x="143495" y="23988"/>
                  <a:pt x="147233" y="27725"/>
                  <a:pt x="147233" y="32292"/>
                </a:cubicBezTo>
                <a:cubicBezTo>
                  <a:pt x="147233" y="36860"/>
                  <a:pt x="143495" y="40182"/>
                  <a:pt x="139343" y="40182"/>
                </a:cubicBezTo>
                <a:cubicBezTo>
                  <a:pt x="134775" y="40182"/>
                  <a:pt x="131038" y="36860"/>
                  <a:pt x="131038" y="32292"/>
                </a:cubicBezTo>
                <a:cubicBezTo>
                  <a:pt x="131038" y="27725"/>
                  <a:pt x="134775" y="23988"/>
                  <a:pt x="139343" y="23988"/>
                </a:cubicBezTo>
                <a:close/>
                <a:moveTo>
                  <a:pt x="26785" y="14253"/>
                </a:moveTo>
                <a:cubicBezTo>
                  <a:pt x="20088" y="14253"/>
                  <a:pt x="14229" y="20122"/>
                  <a:pt x="14229" y="26829"/>
                </a:cubicBezTo>
                <a:lnTo>
                  <a:pt x="14229" y="63299"/>
                </a:lnTo>
                <a:cubicBezTo>
                  <a:pt x="25529" y="55754"/>
                  <a:pt x="38921" y="51562"/>
                  <a:pt x="52314" y="51562"/>
                </a:cubicBezTo>
                <a:lnTo>
                  <a:pt x="256548" y="51562"/>
                </a:lnTo>
                <a:cubicBezTo>
                  <a:pt x="270359" y="51562"/>
                  <a:pt x="283333" y="55754"/>
                  <a:pt x="294632" y="63299"/>
                </a:cubicBezTo>
                <a:lnTo>
                  <a:pt x="294632" y="26829"/>
                </a:lnTo>
                <a:cubicBezTo>
                  <a:pt x="294632" y="20122"/>
                  <a:pt x="288773" y="14253"/>
                  <a:pt x="282077" y="14253"/>
                </a:cubicBezTo>
                <a:close/>
                <a:moveTo>
                  <a:pt x="26785" y="0"/>
                </a:moveTo>
                <a:lnTo>
                  <a:pt x="282077" y="0"/>
                </a:lnTo>
                <a:cubicBezTo>
                  <a:pt x="296725" y="0"/>
                  <a:pt x="308862" y="12157"/>
                  <a:pt x="308862" y="26829"/>
                </a:cubicBezTo>
                <a:lnTo>
                  <a:pt x="308862" y="126179"/>
                </a:lnTo>
                <a:cubicBezTo>
                  <a:pt x="310954" y="127018"/>
                  <a:pt x="312628" y="127856"/>
                  <a:pt x="314302" y="129533"/>
                </a:cubicBezTo>
                <a:cubicBezTo>
                  <a:pt x="327695" y="140852"/>
                  <a:pt x="362850" y="167680"/>
                  <a:pt x="392564" y="172711"/>
                </a:cubicBezTo>
                <a:cubicBezTo>
                  <a:pt x="402608" y="174807"/>
                  <a:pt x="409305" y="183191"/>
                  <a:pt x="409305" y="192833"/>
                </a:cubicBezTo>
                <a:lnTo>
                  <a:pt x="409305" y="268708"/>
                </a:lnTo>
                <a:cubicBezTo>
                  <a:pt x="407212" y="335780"/>
                  <a:pt x="373313" y="378539"/>
                  <a:pt x="308862" y="396145"/>
                </a:cubicBezTo>
                <a:lnTo>
                  <a:pt x="308862" y="490885"/>
                </a:lnTo>
                <a:cubicBezTo>
                  <a:pt x="308862" y="505976"/>
                  <a:pt x="296725" y="518133"/>
                  <a:pt x="282077" y="518133"/>
                </a:cubicBezTo>
                <a:lnTo>
                  <a:pt x="26785" y="518133"/>
                </a:lnTo>
                <a:cubicBezTo>
                  <a:pt x="12137" y="518133"/>
                  <a:pt x="0" y="505976"/>
                  <a:pt x="0" y="490885"/>
                </a:cubicBezTo>
                <a:lnTo>
                  <a:pt x="0" y="26829"/>
                </a:lnTo>
                <a:cubicBezTo>
                  <a:pt x="0" y="12157"/>
                  <a:pt x="12137" y="0"/>
                  <a:pt x="2678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70"/>
          <p:cNvSpPr txBox="1">
            <a:spLocks noGrp="1"/>
          </p:cNvSpPr>
          <p:nvPr>
            <p:ph type="title"/>
          </p:nvPr>
        </p:nvSpPr>
        <p:spPr>
          <a:xfrm>
            <a:off x="230625" y="207625"/>
            <a:ext cx="8520600" cy="707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Oswald"/>
                <a:ea typeface="Oswald"/>
                <a:cs typeface="Oswald"/>
                <a:sym typeface="Oswald"/>
              </a:rPr>
              <a:t>La</a:t>
            </a:r>
            <a:r>
              <a:rPr lang="it" b="0"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it">
                <a:latin typeface="Oswald"/>
                <a:ea typeface="Oswald"/>
                <a:cs typeface="Oswald"/>
                <a:sym typeface="Oswald"/>
              </a:rPr>
              <a:t>vita economica</a:t>
            </a:r>
            <a:r>
              <a:rPr lang="it" b="0">
                <a:latin typeface="Oswald"/>
                <a:ea typeface="Oswald"/>
                <a:cs typeface="Oswald"/>
                <a:sym typeface="Oswald"/>
              </a:rPr>
              <a:t> di un articolo scientifico</a:t>
            </a:r>
            <a:endParaRPr b="0"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693" name="Google Shape;693;p70"/>
          <p:cNvSpPr/>
          <p:nvPr/>
        </p:nvSpPr>
        <p:spPr>
          <a:xfrm>
            <a:off x="88425" y="3215055"/>
            <a:ext cx="2030100" cy="667500"/>
          </a:xfrm>
          <a:prstGeom prst="homePlate">
            <a:avLst>
              <a:gd name="adj" fmla="val 50000"/>
            </a:avLst>
          </a:prstGeom>
          <a:solidFill>
            <a:srgbClr val="3F3F3F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</a:pPr>
            <a:r>
              <a:rPr lang="it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Preparazione, scrittura, invio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4" name="Google Shape;694;p70"/>
          <p:cNvSpPr/>
          <p:nvPr/>
        </p:nvSpPr>
        <p:spPr>
          <a:xfrm>
            <a:off x="2815887" y="3214831"/>
            <a:ext cx="3350100" cy="667500"/>
          </a:xfrm>
          <a:prstGeom prst="chevron">
            <a:avLst>
              <a:gd name="adj" fmla="val 50000"/>
            </a:avLst>
          </a:prstGeom>
          <a:solidFill>
            <a:srgbClr val="7F7F7F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</a:pPr>
            <a:r>
              <a:rPr lang="it" sz="1400" b="0" i="0" u="none" strike="noStrike" cap="non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Peer-Review</a:t>
            </a:r>
            <a:endParaRPr sz="1400" b="0" i="0" u="none" strike="noStrik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695" name="Google Shape;695;p70"/>
          <p:cNvSpPr/>
          <p:nvPr/>
        </p:nvSpPr>
        <p:spPr>
          <a:xfrm>
            <a:off x="1654306" y="3214831"/>
            <a:ext cx="1566600" cy="667500"/>
          </a:xfrm>
          <a:prstGeom prst="chevron">
            <a:avLst>
              <a:gd name="adj" fmla="val 50000"/>
            </a:avLst>
          </a:prstGeom>
          <a:solidFill>
            <a:srgbClr val="595959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</a:pPr>
            <a:r>
              <a:rPr lang="it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Controlli editoriali</a:t>
            </a:r>
            <a:endParaRPr sz="1400" b="0" i="0" u="none" cap="non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696" name="Google Shape;696;p70"/>
          <p:cNvGrpSpPr/>
          <p:nvPr/>
        </p:nvGrpSpPr>
        <p:grpSpPr>
          <a:xfrm>
            <a:off x="8004608" y="1729951"/>
            <a:ext cx="850020" cy="852443"/>
            <a:chOff x="2735225" y="3297800"/>
            <a:chExt cx="1284600" cy="1278600"/>
          </a:xfrm>
        </p:grpSpPr>
        <p:sp>
          <p:nvSpPr>
            <p:cNvPr id="697" name="Google Shape;697;p70"/>
            <p:cNvSpPr/>
            <p:nvPr/>
          </p:nvSpPr>
          <p:spPr>
            <a:xfrm>
              <a:off x="2735225" y="3297800"/>
              <a:ext cx="1284600" cy="1278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aseline="-25000">
                <a:highlight>
                  <a:schemeClr val="lt2"/>
                </a:highlight>
              </a:endParaRPr>
            </a:p>
          </p:txBody>
        </p:sp>
        <p:pic>
          <p:nvPicPr>
            <p:cNvPr id="698" name="Google Shape;698;p70" descr="Copyright Symbol PNG, Copyright Clipart, Logo Free Download - Free  Transparent PNG Logos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90562" y="3447410"/>
              <a:ext cx="973928" cy="97937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99" name="Google Shape;699;p70"/>
          <p:cNvSpPr/>
          <p:nvPr/>
        </p:nvSpPr>
        <p:spPr>
          <a:xfrm>
            <a:off x="5667894" y="3214831"/>
            <a:ext cx="2124000" cy="667500"/>
          </a:xfrm>
          <a:prstGeom prst="chevron">
            <a:avLst>
              <a:gd name="adj" fmla="val 50000"/>
            </a:avLst>
          </a:prstGeom>
          <a:solidFill>
            <a:srgbClr val="E69138"/>
          </a:solidFill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"/>
              <a:buNone/>
            </a:pPr>
            <a:r>
              <a:rPr lang="it" sz="1400" b="0" i="0" u="none" strike="noStrike" cap="none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C</a:t>
            </a:r>
            <a:r>
              <a:rPr lang="it">
                <a:solidFill>
                  <a:srgbClr val="1A1A1A"/>
                </a:solidFill>
                <a:latin typeface="Roboto"/>
                <a:ea typeface="Roboto"/>
                <a:cs typeface="Roboto"/>
                <a:sym typeface="Roboto"/>
              </a:rPr>
              <a:t>essione del copyright e formattazione</a:t>
            </a:r>
            <a:endParaRPr sz="1400" b="0" i="0" u="none" strike="noStrike" cap="none">
              <a:solidFill>
                <a:srgbClr val="1A1A1A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00" name="Google Shape;700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16171" y="1836603"/>
            <a:ext cx="1122414" cy="1130784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70"/>
          <p:cNvSpPr/>
          <p:nvPr/>
        </p:nvSpPr>
        <p:spPr>
          <a:xfrm>
            <a:off x="294017" y="1459050"/>
            <a:ext cx="821700" cy="281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</a:pPr>
            <a:r>
              <a:rPr lang="it"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</a:t>
            </a:r>
            <a:r>
              <a:rPr lang="it" b="1">
                <a:latin typeface="Helvetica Neue Light"/>
                <a:ea typeface="Helvetica Neue Light"/>
                <a:cs typeface="Helvetica Neue Light"/>
                <a:sym typeface="Helvetica Neue Light"/>
              </a:rPr>
              <a:t>o</a:t>
            </a:r>
            <a:r>
              <a:rPr lang="it"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re</a:t>
            </a:r>
            <a:endParaRPr sz="1400" b="1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02" name="Google Shape;702;p70"/>
          <p:cNvSpPr/>
          <p:nvPr/>
        </p:nvSpPr>
        <p:spPr>
          <a:xfrm>
            <a:off x="1500079" y="1459050"/>
            <a:ext cx="821700" cy="281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</a:pPr>
            <a:r>
              <a:rPr lang="it"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Editor</a:t>
            </a:r>
            <a:endParaRPr sz="1400" b="1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03" name="Google Shape;703;p70"/>
          <p:cNvSpPr/>
          <p:nvPr/>
        </p:nvSpPr>
        <p:spPr>
          <a:xfrm>
            <a:off x="2644180" y="1459050"/>
            <a:ext cx="1062000" cy="281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</a:pPr>
            <a:r>
              <a:rPr lang="it" b="1">
                <a:latin typeface="Helvetica Neue Light"/>
                <a:ea typeface="Helvetica Neue Light"/>
                <a:cs typeface="Helvetica Neue Light"/>
                <a:sym typeface="Helvetica Neue Light"/>
              </a:rPr>
              <a:t>Revisore</a:t>
            </a:r>
            <a:endParaRPr sz="1400" b="1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04" name="Google Shape;704;p70"/>
          <p:cNvSpPr/>
          <p:nvPr/>
        </p:nvSpPr>
        <p:spPr>
          <a:xfrm>
            <a:off x="3924701" y="1459050"/>
            <a:ext cx="821700" cy="281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</a:pPr>
            <a:r>
              <a:rPr lang="it" sz="1400" b="1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Editor</a:t>
            </a:r>
            <a:endParaRPr sz="1400" b="1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05" name="Google Shape;705;p7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735362" y="1992171"/>
            <a:ext cx="850074" cy="856412"/>
          </a:xfrm>
          <a:prstGeom prst="rect">
            <a:avLst/>
          </a:prstGeom>
          <a:noFill/>
          <a:ln>
            <a:noFill/>
          </a:ln>
        </p:spPr>
      </p:pic>
      <p:sp>
        <p:nvSpPr>
          <p:cNvPr id="706" name="Google Shape;706;p70"/>
          <p:cNvSpPr txBox="1"/>
          <p:nvPr/>
        </p:nvSpPr>
        <p:spPr>
          <a:xfrm>
            <a:off x="5667936" y="4385424"/>
            <a:ext cx="3476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1A1A1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Servizio</a:t>
            </a:r>
            <a:r>
              <a:rPr lang="it">
                <a:solidFill>
                  <a:srgbClr val="1A1A1A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 </a:t>
            </a:r>
            <a:r>
              <a:rPr lang="it" sz="1600" b="1">
                <a:solidFill>
                  <a:srgbClr val="1A1A1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commerciale</a:t>
            </a:r>
            <a:endParaRPr>
              <a:solidFill>
                <a:srgbClr val="1A1A1A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sp>
        <p:nvSpPr>
          <p:cNvPr id="707" name="Google Shape;707;p70"/>
          <p:cNvSpPr txBox="1"/>
          <p:nvPr/>
        </p:nvSpPr>
        <p:spPr>
          <a:xfrm>
            <a:off x="88425" y="4431968"/>
            <a:ext cx="5579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>
                <a:solidFill>
                  <a:srgbClr val="1A1A1A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Comunità scientifica </a:t>
            </a:r>
            <a:endParaRPr sz="1600" b="1">
              <a:solidFill>
                <a:srgbClr val="1A1A1A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08" name="Google Shape;708;p70"/>
          <p:cNvSpPr/>
          <p:nvPr/>
        </p:nvSpPr>
        <p:spPr>
          <a:xfrm>
            <a:off x="4918901" y="1459050"/>
            <a:ext cx="821700" cy="281100"/>
          </a:xfrm>
          <a:prstGeom prst="roundRect">
            <a:avLst>
              <a:gd name="adj" fmla="val 50000"/>
            </a:avLst>
          </a:prstGeom>
          <a:solidFill>
            <a:schemeClr val="lt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51425" tIns="51425" rIns="51425" bIns="5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Helvetica Neue Light"/>
              <a:buNone/>
            </a:pPr>
            <a:r>
              <a:rPr lang="it" b="1">
                <a:latin typeface="Helvetica Neue Light"/>
                <a:ea typeface="Helvetica Neue Light"/>
                <a:cs typeface="Helvetica Neue Light"/>
                <a:sym typeface="Helvetica Neue Light"/>
              </a:rPr>
              <a:t>Autore</a:t>
            </a:r>
            <a:endParaRPr sz="1400" b="1" i="0" u="none" strike="noStrike" cap="none">
              <a:solidFill>
                <a:srgbClr val="000000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pic>
        <p:nvPicPr>
          <p:cNvPr id="709" name="Google Shape;709;p7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852130" y="2825075"/>
            <a:ext cx="1122413" cy="113078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0" name="Google Shape;710;p70"/>
          <p:cNvCxnSpPr/>
          <p:nvPr/>
        </p:nvCxnSpPr>
        <p:spPr>
          <a:xfrm>
            <a:off x="6292066" y="2478295"/>
            <a:ext cx="1495200" cy="0"/>
          </a:xfrm>
          <a:prstGeom prst="straightConnector1">
            <a:avLst/>
          </a:prstGeom>
          <a:noFill/>
          <a:ln w="762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711" name="Google Shape;711;p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30988" y="1912629"/>
            <a:ext cx="1122414" cy="1130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70"/>
          <p:cNvPicPr preferRelativeResize="0"/>
          <p:nvPr/>
        </p:nvPicPr>
        <p:blipFill rotWithShape="1">
          <a:blip r:embed="rId7">
            <a:alphaModFix/>
          </a:blip>
          <a:srcRect b="43630"/>
          <a:stretch/>
        </p:blipFill>
        <p:spPr>
          <a:xfrm>
            <a:off x="88425" y="1939955"/>
            <a:ext cx="1411664" cy="941642"/>
          </a:xfrm>
          <a:prstGeom prst="rect">
            <a:avLst/>
          </a:prstGeom>
          <a:noFill/>
          <a:ln>
            <a:noFill/>
          </a:ln>
        </p:spPr>
      </p:pic>
      <p:pic>
        <p:nvPicPr>
          <p:cNvPr id="713" name="Google Shape;713;p7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937420" y="1978216"/>
            <a:ext cx="996741" cy="10041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4" name="Google Shape;714;p70"/>
          <p:cNvCxnSpPr/>
          <p:nvPr/>
        </p:nvCxnSpPr>
        <p:spPr>
          <a:xfrm rot="10800000">
            <a:off x="1115466" y="4076883"/>
            <a:ext cx="666000" cy="446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5" name="Google Shape;715;p70"/>
          <p:cNvCxnSpPr/>
          <p:nvPr/>
        </p:nvCxnSpPr>
        <p:spPr>
          <a:xfrm rot="10800000" flipH="1">
            <a:off x="3924710" y="4041033"/>
            <a:ext cx="472500" cy="4551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716" name="Google Shape;716;p70"/>
          <p:cNvCxnSpPr/>
          <p:nvPr/>
        </p:nvCxnSpPr>
        <p:spPr>
          <a:xfrm rot="10800000" flipH="1">
            <a:off x="8004727" y="4050668"/>
            <a:ext cx="468600" cy="4356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71"/>
          <p:cNvSpPr/>
          <p:nvPr/>
        </p:nvSpPr>
        <p:spPr>
          <a:xfrm>
            <a:off x="2894810" y="1370834"/>
            <a:ext cx="1677195" cy="1676754"/>
          </a:xfrm>
          <a:custGeom>
            <a:avLst/>
            <a:gdLst/>
            <a:ahLst/>
            <a:cxnLst/>
            <a:rect l="l" t="t" r="r" b="b"/>
            <a:pathLst>
              <a:path w="3591" h="3590" extrusionOk="0">
                <a:moveTo>
                  <a:pt x="0" y="1795"/>
                </a:moveTo>
                <a:lnTo>
                  <a:pt x="0" y="1795"/>
                </a:lnTo>
                <a:cubicBezTo>
                  <a:pt x="0" y="2113"/>
                  <a:pt x="83" y="2411"/>
                  <a:pt x="227" y="2668"/>
                </a:cubicBezTo>
                <a:lnTo>
                  <a:pt x="227" y="2668"/>
                </a:lnTo>
                <a:cubicBezTo>
                  <a:pt x="272" y="2749"/>
                  <a:pt x="323" y="2826"/>
                  <a:pt x="380" y="2898"/>
                </a:cubicBezTo>
                <a:lnTo>
                  <a:pt x="380" y="2898"/>
                </a:lnTo>
                <a:cubicBezTo>
                  <a:pt x="458" y="2997"/>
                  <a:pt x="546" y="3089"/>
                  <a:pt x="643" y="3170"/>
                </a:cubicBezTo>
                <a:lnTo>
                  <a:pt x="643" y="3170"/>
                </a:lnTo>
                <a:cubicBezTo>
                  <a:pt x="749" y="3260"/>
                  <a:pt x="865" y="3336"/>
                  <a:pt x="990" y="3399"/>
                </a:cubicBezTo>
                <a:lnTo>
                  <a:pt x="990" y="3399"/>
                </a:lnTo>
                <a:cubicBezTo>
                  <a:pt x="1016" y="3412"/>
                  <a:pt x="1042" y="3424"/>
                  <a:pt x="1067" y="3435"/>
                </a:cubicBezTo>
                <a:lnTo>
                  <a:pt x="1067" y="3435"/>
                </a:lnTo>
                <a:cubicBezTo>
                  <a:pt x="1108" y="3454"/>
                  <a:pt x="1151" y="3471"/>
                  <a:pt x="1193" y="3485"/>
                </a:cubicBezTo>
                <a:lnTo>
                  <a:pt x="1193" y="3485"/>
                </a:lnTo>
                <a:cubicBezTo>
                  <a:pt x="1289" y="3520"/>
                  <a:pt x="1389" y="3547"/>
                  <a:pt x="1492" y="3564"/>
                </a:cubicBezTo>
                <a:lnTo>
                  <a:pt x="1492" y="3564"/>
                </a:lnTo>
                <a:cubicBezTo>
                  <a:pt x="1534" y="3571"/>
                  <a:pt x="1576" y="3577"/>
                  <a:pt x="1618" y="3580"/>
                </a:cubicBezTo>
                <a:lnTo>
                  <a:pt x="1618" y="3580"/>
                </a:lnTo>
                <a:cubicBezTo>
                  <a:pt x="1676" y="3586"/>
                  <a:pt x="1735" y="3589"/>
                  <a:pt x="1795" y="3589"/>
                </a:cubicBezTo>
                <a:lnTo>
                  <a:pt x="1795" y="3589"/>
                </a:lnTo>
                <a:cubicBezTo>
                  <a:pt x="1836" y="3589"/>
                  <a:pt x="1876" y="3588"/>
                  <a:pt x="1916" y="3585"/>
                </a:cubicBezTo>
                <a:lnTo>
                  <a:pt x="1916" y="3585"/>
                </a:lnTo>
                <a:cubicBezTo>
                  <a:pt x="1956" y="3582"/>
                  <a:pt x="1995" y="3578"/>
                  <a:pt x="2034" y="3574"/>
                </a:cubicBezTo>
                <a:lnTo>
                  <a:pt x="2034" y="3574"/>
                </a:lnTo>
                <a:cubicBezTo>
                  <a:pt x="2606" y="3498"/>
                  <a:pt x="3093" y="3152"/>
                  <a:pt x="3363" y="2668"/>
                </a:cubicBezTo>
                <a:lnTo>
                  <a:pt x="3363" y="2668"/>
                </a:lnTo>
                <a:cubicBezTo>
                  <a:pt x="3508" y="2411"/>
                  <a:pt x="3590" y="2113"/>
                  <a:pt x="3590" y="1795"/>
                </a:cubicBezTo>
                <a:lnTo>
                  <a:pt x="3590" y="1795"/>
                </a:lnTo>
                <a:cubicBezTo>
                  <a:pt x="3590" y="803"/>
                  <a:pt x="2787" y="0"/>
                  <a:pt x="1795" y="0"/>
                </a:cubicBezTo>
                <a:lnTo>
                  <a:pt x="1795" y="0"/>
                </a:lnTo>
                <a:cubicBezTo>
                  <a:pt x="804" y="0"/>
                  <a:pt x="0" y="803"/>
                  <a:pt x="0" y="1795"/>
                </a:cubicBezTo>
              </a:path>
            </a:pathLst>
          </a:custGeom>
          <a:noFill/>
          <a:ln w="635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22" name="Google Shape;722;p71"/>
          <p:cNvGrpSpPr/>
          <p:nvPr/>
        </p:nvGrpSpPr>
        <p:grpSpPr>
          <a:xfrm>
            <a:off x="2999911" y="1807531"/>
            <a:ext cx="1467035" cy="1237994"/>
            <a:chOff x="7997629" y="4820084"/>
            <a:chExt cx="3911050" cy="3301317"/>
          </a:xfrm>
        </p:grpSpPr>
        <p:sp>
          <p:nvSpPr>
            <p:cNvPr id="723" name="Google Shape;723;p71"/>
            <p:cNvSpPr/>
            <p:nvPr/>
          </p:nvSpPr>
          <p:spPr>
            <a:xfrm>
              <a:off x="7997629" y="4820084"/>
              <a:ext cx="3081599" cy="741560"/>
            </a:xfrm>
            <a:custGeom>
              <a:avLst/>
              <a:gdLst/>
              <a:ahLst/>
              <a:cxnLst/>
              <a:rect l="l" t="t" r="r" b="b"/>
              <a:pathLst>
                <a:path w="2473" h="596" extrusionOk="0">
                  <a:moveTo>
                    <a:pt x="1807" y="595"/>
                  </a:moveTo>
                  <a:lnTo>
                    <a:pt x="0" y="595"/>
                  </a:lnTo>
                  <a:lnTo>
                    <a:pt x="665" y="0"/>
                  </a:lnTo>
                  <a:lnTo>
                    <a:pt x="2472" y="0"/>
                  </a:lnTo>
                  <a:lnTo>
                    <a:pt x="1807" y="595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4" name="Google Shape;724;p71"/>
            <p:cNvSpPr/>
            <p:nvPr/>
          </p:nvSpPr>
          <p:spPr>
            <a:xfrm>
              <a:off x="7997629" y="4820084"/>
              <a:ext cx="3081599" cy="741560"/>
            </a:xfrm>
            <a:custGeom>
              <a:avLst/>
              <a:gdLst/>
              <a:ahLst/>
              <a:cxnLst/>
              <a:rect l="l" t="t" r="r" b="b"/>
              <a:pathLst>
                <a:path w="2473" h="596" extrusionOk="0">
                  <a:moveTo>
                    <a:pt x="1807" y="595"/>
                  </a:moveTo>
                  <a:lnTo>
                    <a:pt x="0" y="595"/>
                  </a:lnTo>
                  <a:lnTo>
                    <a:pt x="665" y="0"/>
                  </a:lnTo>
                  <a:lnTo>
                    <a:pt x="2472" y="0"/>
                  </a:lnTo>
                  <a:lnTo>
                    <a:pt x="1807" y="595"/>
                  </a:lnTo>
                </a:path>
              </a:pathLst>
            </a:custGeom>
            <a:solidFill>
              <a:schemeClr val="accent2">
                <a:alpha val="1490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5" name="Google Shape;725;p71"/>
            <p:cNvSpPr/>
            <p:nvPr/>
          </p:nvSpPr>
          <p:spPr>
            <a:xfrm>
              <a:off x="7997631" y="5210089"/>
              <a:ext cx="2252149" cy="2911312"/>
            </a:xfrm>
            <a:custGeom>
              <a:avLst/>
              <a:gdLst/>
              <a:ahLst/>
              <a:cxnLst/>
              <a:rect l="l" t="t" r="r" b="b"/>
              <a:pathLst>
                <a:path w="1808" h="2339" extrusionOk="0">
                  <a:moveTo>
                    <a:pt x="0" y="283"/>
                  </a:moveTo>
                  <a:lnTo>
                    <a:pt x="0" y="1417"/>
                  </a:lnTo>
                  <a:lnTo>
                    <a:pt x="0" y="1417"/>
                  </a:lnTo>
                  <a:cubicBezTo>
                    <a:pt x="307" y="1967"/>
                    <a:pt x="894" y="2338"/>
                    <a:pt x="1568" y="2338"/>
                  </a:cubicBezTo>
                  <a:lnTo>
                    <a:pt x="1568" y="2338"/>
                  </a:lnTo>
                  <a:cubicBezTo>
                    <a:pt x="1649" y="2338"/>
                    <a:pt x="1728" y="2333"/>
                    <a:pt x="1807" y="2323"/>
                  </a:cubicBezTo>
                  <a:lnTo>
                    <a:pt x="1807" y="283"/>
                  </a:lnTo>
                  <a:lnTo>
                    <a:pt x="1193" y="283"/>
                  </a:lnTo>
                  <a:lnTo>
                    <a:pt x="903" y="0"/>
                  </a:lnTo>
                  <a:lnTo>
                    <a:pt x="614" y="283"/>
                  </a:lnTo>
                  <a:lnTo>
                    <a:pt x="0" y="283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6" name="Google Shape;726;p71"/>
            <p:cNvSpPr/>
            <p:nvPr/>
          </p:nvSpPr>
          <p:spPr>
            <a:xfrm>
              <a:off x="9123702" y="5210087"/>
              <a:ext cx="725083" cy="351554"/>
            </a:xfrm>
            <a:custGeom>
              <a:avLst/>
              <a:gdLst/>
              <a:ahLst/>
              <a:cxnLst/>
              <a:rect l="l" t="t" r="r" b="b"/>
              <a:pathLst>
                <a:path w="580" h="284" extrusionOk="0">
                  <a:moveTo>
                    <a:pt x="290" y="283"/>
                  </a:moveTo>
                  <a:lnTo>
                    <a:pt x="0" y="0"/>
                  </a:lnTo>
                  <a:lnTo>
                    <a:pt x="579" y="0"/>
                  </a:lnTo>
                  <a:lnTo>
                    <a:pt x="290" y="283"/>
                  </a:lnTo>
                </a:path>
              </a:pathLst>
            </a:custGeom>
            <a:solidFill>
              <a:schemeClr val="accent2">
                <a:alpha val="4471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7" name="Google Shape;727;p71"/>
            <p:cNvSpPr/>
            <p:nvPr/>
          </p:nvSpPr>
          <p:spPr>
            <a:xfrm>
              <a:off x="10249780" y="4820084"/>
              <a:ext cx="1658899" cy="3284845"/>
            </a:xfrm>
            <a:custGeom>
              <a:avLst/>
              <a:gdLst/>
              <a:ahLst/>
              <a:cxnLst/>
              <a:rect l="l" t="t" r="r" b="b"/>
              <a:pathLst>
                <a:path w="1330" h="2636" extrusionOk="0">
                  <a:moveTo>
                    <a:pt x="0" y="595"/>
                  </a:moveTo>
                  <a:lnTo>
                    <a:pt x="0" y="2635"/>
                  </a:lnTo>
                  <a:lnTo>
                    <a:pt x="0" y="2635"/>
                  </a:lnTo>
                  <a:cubicBezTo>
                    <a:pt x="572" y="2559"/>
                    <a:pt x="1059" y="2213"/>
                    <a:pt x="1329" y="1729"/>
                  </a:cubicBezTo>
                  <a:lnTo>
                    <a:pt x="1329" y="595"/>
                  </a:lnTo>
                  <a:lnTo>
                    <a:pt x="665" y="0"/>
                  </a:lnTo>
                  <a:lnTo>
                    <a:pt x="0" y="595"/>
                  </a:ln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8" name="Google Shape;728;p71"/>
            <p:cNvSpPr/>
            <p:nvPr/>
          </p:nvSpPr>
          <p:spPr>
            <a:xfrm>
              <a:off x="10249780" y="4820084"/>
              <a:ext cx="1658899" cy="3284845"/>
            </a:xfrm>
            <a:custGeom>
              <a:avLst/>
              <a:gdLst/>
              <a:ahLst/>
              <a:cxnLst/>
              <a:rect l="l" t="t" r="r" b="b"/>
              <a:pathLst>
                <a:path w="1330" h="2636" extrusionOk="0">
                  <a:moveTo>
                    <a:pt x="0" y="595"/>
                  </a:moveTo>
                  <a:lnTo>
                    <a:pt x="0" y="2635"/>
                  </a:lnTo>
                  <a:lnTo>
                    <a:pt x="0" y="2635"/>
                  </a:lnTo>
                  <a:cubicBezTo>
                    <a:pt x="572" y="2559"/>
                    <a:pt x="1059" y="2213"/>
                    <a:pt x="1329" y="1729"/>
                  </a:cubicBezTo>
                  <a:lnTo>
                    <a:pt x="1329" y="595"/>
                  </a:lnTo>
                  <a:lnTo>
                    <a:pt x="665" y="0"/>
                  </a:lnTo>
                  <a:lnTo>
                    <a:pt x="0" y="595"/>
                  </a:lnTo>
                </a:path>
              </a:pathLst>
            </a:custGeom>
            <a:solidFill>
              <a:schemeClr val="accent2">
                <a:alpha val="4471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729" name="Google Shape;729;p71"/>
            <p:cNvSpPr/>
            <p:nvPr/>
          </p:nvSpPr>
          <p:spPr>
            <a:xfrm>
              <a:off x="8145939" y="6017566"/>
              <a:ext cx="1959775" cy="2102599"/>
            </a:xfrm>
            <a:custGeom>
              <a:avLst/>
              <a:gdLst/>
              <a:ahLst/>
              <a:cxnLst/>
              <a:rect l="l" t="t" r="r" b="b"/>
              <a:pathLst>
                <a:path w="1959775" h="2102599" extrusionOk="0">
                  <a:moveTo>
                    <a:pt x="1054665" y="1867638"/>
                  </a:moveTo>
                  <a:lnTo>
                    <a:pt x="1426948" y="1867638"/>
                  </a:lnTo>
                  <a:lnTo>
                    <a:pt x="1426948" y="2075116"/>
                  </a:lnTo>
                  <a:cubicBezTo>
                    <a:pt x="1298703" y="2053739"/>
                    <a:pt x="1174194" y="2019788"/>
                    <a:pt x="1054665" y="1975778"/>
                  </a:cubicBezTo>
                  <a:close/>
                  <a:moveTo>
                    <a:pt x="801987" y="1867638"/>
                  </a:moveTo>
                  <a:lnTo>
                    <a:pt x="899593" y="1867638"/>
                  </a:lnTo>
                  <a:lnTo>
                    <a:pt x="899593" y="1910395"/>
                  </a:lnTo>
                  <a:cubicBezTo>
                    <a:pt x="867903" y="1897330"/>
                    <a:pt x="834945" y="1883078"/>
                    <a:pt x="801987" y="1867638"/>
                  </a:cubicBezTo>
                  <a:close/>
                  <a:moveTo>
                    <a:pt x="1587492" y="1867636"/>
                  </a:moveTo>
                  <a:lnTo>
                    <a:pt x="1959771" y="1867636"/>
                  </a:lnTo>
                  <a:lnTo>
                    <a:pt x="1959771" y="2097652"/>
                  </a:lnTo>
                  <a:cubicBezTo>
                    <a:pt x="1909800" y="2101362"/>
                    <a:pt x="1859830" y="2102599"/>
                    <a:pt x="1808611" y="2102599"/>
                  </a:cubicBezTo>
                  <a:cubicBezTo>
                    <a:pt x="1733655" y="2102599"/>
                    <a:pt x="1659949" y="2098889"/>
                    <a:pt x="1587492" y="2091469"/>
                  </a:cubicBezTo>
                  <a:close/>
                  <a:moveTo>
                    <a:pt x="43944" y="1246922"/>
                  </a:moveTo>
                  <a:lnTo>
                    <a:pt x="372279" y="1246922"/>
                  </a:lnTo>
                  <a:lnTo>
                    <a:pt x="372279" y="1586243"/>
                  </a:lnTo>
                  <a:cubicBezTo>
                    <a:pt x="251182" y="1485195"/>
                    <a:pt x="141321" y="1370425"/>
                    <a:pt x="43944" y="1246922"/>
                  </a:cubicBezTo>
                  <a:close/>
                  <a:moveTo>
                    <a:pt x="1587492" y="1246920"/>
                  </a:moveTo>
                  <a:lnTo>
                    <a:pt x="1959775" y="1246920"/>
                  </a:lnTo>
                  <a:lnTo>
                    <a:pt x="1959775" y="1619203"/>
                  </a:lnTo>
                  <a:lnTo>
                    <a:pt x="1587492" y="1619203"/>
                  </a:lnTo>
                  <a:close/>
                  <a:moveTo>
                    <a:pt x="1054665" y="1246920"/>
                  </a:moveTo>
                  <a:lnTo>
                    <a:pt x="1426948" y="1246920"/>
                  </a:lnTo>
                  <a:lnTo>
                    <a:pt x="1426948" y="1619203"/>
                  </a:lnTo>
                  <a:lnTo>
                    <a:pt x="1054665" y="1619203"/>
                  </a:lnTo>
                  <a:close/>
                  <a:moveTo>
                    <a:pt x="527333" y="1246920"/>
                  </a:moveTo>
                  <a:lnTo>
                    <a:pt x="899616" y="1246920"/>
                  </a:lnTo>
                  <a:lnTo>
                    <a:pt x="899616" y="1619203"/>
                  </a:lnTo>
                  <a:lnTo>
                    <a:pt x="527333" y="1619203"/>
                  </a:lnTo>
                  <a:close/>
                  <a:moveTo>
                    <a:pt x="1587492" y="626208"/>
                  </a:moveTo>
                  <a:lnTo>
                    <a:pt x="1959775" y="626208"/>
                  </a:lnTo>
                  <a:lnTo>
                    <a:pt x="1959775" y="998487"/>
                  </a:lnTo>
                  <a:lnTo>
                    <a:pt x="1587492" y="998487"/>
                  </a:lnTo>
                  <a:close/>
                  <a:moveTo>
                    <a:pt x="1054665" y="626208"/>
                  </a:moveTo>
                  <a:lnTo>
                    <a:pt x="1426948" y="626208"/>
                  </a:lnTo>
                  <a:lnTo>
                    <a:pt x="1426948" y="998487"/>
                  </a:lnTo>
                  <a:lnTo>
                    <a:pt x="1054665" y="998487"/>
                  </a:lnTo>
                  <a:close/>
                  <a:moveTo>
                    <a:pt x="527333" y="626208"/>
                  </a:moveTo>
                  <a:lnTo>
                    <a:pt x="899616" y="626208"/>
                  </a:lnTo>
                  <a:lnTo>
                    <a:pt x="899616" y="998487"/>
                  </a:lnTo>
                  <a:lnTo>
                    <a:pt x="527333" y="998487"/>
                  </a:lnTo>
                  <a:close/>
                  <a:moveTo>
                    <a:pt x="0" y="626208"/>
                  </a:moveTo>
                  <a:lnTo>
                    <a:pt x="372283" y="626208"/>
                  </a:lnTo>
                  <a:lnTo>
                    <a:pt x="372283" y="998487"/>
                  </a:lnTo>
                  <a:lnTo>
                    <a:pt x="0" y="998487"/>
                  </a:lnTo>
                  <a:close/>
                  <a:moveTo>
                    <a:pt x="1587492" y="0"/>
                  </a:moveTo>
                  <a:lnTo>
                    <a:pt x="1959775" y="0"/>
                  </a:lnTo>
                  <a:lnTo>
                    <a:pt x="1959775" y="372283"/>
                  </a:lnTo>
                  <a:lnTo>
                    <a:pt x="1587492" y="372283"/>
                  </a:lnTo>
                  <a:close/>
                  <a:moveTo>
                    <a:pt x="1054665" y="0"/>
                  </a:moveTo>
                  <a:lnTo>
                    <a:pt x="1426948" y="0"/>
                  </a:lnTo>
                  <a:lnTo>
                    <a:pt x="1426948" y="372283"/>
                  </a:lnTo>
                  <a:lnTo>
                    <a:pt x="1054665" y="372283"/>
                  </a:lnTo>
                  <a:close/>
                  <a:moveTo>
                    <a:pt x="527333" y="0"/>
                  </a:moveTo>
                  <a:lnTo>
                    <a:pt x="899616" y="0"/>
                  </a:lnTo>
                  <a:lnTo>
                    <a:pt x="899616" y="372283"/>
                  </a:lnTo>
                  <a:lnTo>
                    <a:pt x="527333" y="372283"/>
                  </a:lnTo>
                  <a:close/>
                  <a:moveTo>
                    <a:pt x="0" y="0"/>
                  </a:moveTo>
                  <a:lnTo>
                    <a:pt x="372283" y="0"/>
                  </a:lnTo>
                  <a:lnTo>
                    <a:pt x="372283" y="372283"/>
                  </a:lnTo>
                  <a:lnTo>
                    <a:pt x="0" y="372283"/>
                  </a:lnTo>
                  <a:close/>
                </a:path>
              </a:pathLst>
            </a:custGeom>
            <a:solidFill>
              <a:schemeClr val="accent2">
                <a:alpha val="4471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730" name="Google Shape;730;p71"/>
          <p:cNvSpPr/>
          <p:nvPr/>
        </p:nvSpPr>
        <p:spPr>
          <a:xfrm>
            <a:off x="4571999" y="3045526"/>
            <a:ext cx="1677185" cy="1676755"/>
          </a:xfrm>
          <a:custGeom>
            <a:avLst/>
            <a:gdLst/>
            <a:ahLst/>
            <a:cxnLst/>
            <a:rect l="l" t="t" r="r" b="b"/>
            <a:pathLst>
              <a:path w="3590" h="3591" extrusionOk="0">
                <a:moveTo>
                  <a:pt x="0" y="1796"/>
                </a:moveTo>
                <a:lnTo>
                  <a:pt x="0" y="1796"/>
                </a:lnTo>
                <a:cubicBezTo>
                  <a:pt x="0" y="2113"/>
                  <a:pt x="82" y="2411"/>
                  <a:pt x="226" y="2670"/>
                </a:cubicBezTo>
                <a:lnTo>
                  <a:pt x="226" y="2670"/>
                </a:lnTo>
                <a:cubicBezTo>
                  <a:pt x="271" y="2750"/>
                  <a:pt x="322" y="2827"/>
                  <a:pt x="379" y="2899"/>
                </a:cubicBezTo>
                <a:lnTo>
                  <a:pt x="379" y="2899"/>
                </a:lnTo>
                <a:cubicBezTo>
                  <a:pt x="436" y="2973"/>
                  <a:pt x="500" y="3043"/>
                  <a:pt x="570" y="3107"/>
                </a:cubicBezTo>
                <a:lnTo>
                  <a:pt x="570" y="3107"/>
                </a:lnTo>
                <a:cubicBezTo>
                  <a:pt x="593" y="3130"/>
                  <a:pt x="618" y="3151"/>
                  <a:pt x="642" y="3171"/>
                </a:cubicBezTo>
                <a:lnTo>
                  <a:pt x="642" y="3171"/>
                </a:lnTo>
                <a:cubicBezTo>
                  <a:pt x="649" y="3178"/>
                  <a:pt x="657" y="3184"/>
                  <a:pt x="665" y="3190"/>
                </a:cubicBezTo>
                <a:lnTo>
                  <a:pt x="665" y="3190"/>
                </a:lnTo>
                <a:cubicBezTo>
                  <a:pt x="736" y="3249"/>
                  <a:pt x="813" y="3301"/>
                  <a:pt x="893" y="3348"/>
                </a:cubicBezTo>
                <a:lnTo>
                  <a:pt x="893" y="3348"/>
                </a:lnTo>
                <a:cubicBezTo>
                  <a:pt x="924" y="3366"/>
                  <a:pt x="957" y="3384"/>
                  <a:pt x="990" y="3400"/>
                </a:cubicBezTo>
                <a:lnTo>
                  <a:pt x="990" y="3400"/>
                </a:lnTo>
                <a:cubicBezTo>
                  <a:pt x="1015" y="3413"/>
                  <a:pt x="1041" y="3425"/>
                  <a:pt x="1067" y="3436"/>
                </a:cubicBezTo>
                <a:lnTo>
                  <a:pt x="1067" y="3436"/>
                </a:lnTo>
                <a:cubicBezTo>
                  <a:pt x="1107" y="3455"/>
                  <a:pt x="1149" y="3472"/>
                  <a:pt x="1192" y="3487"/>
                </a:cubicBezTo>
                <a:lnTo>
                  <a:pt x="1192" y="3487"/>
                </a:lnTo>
                <a:cubicBezTo>
                  <a:pt x="1210" y="3493"/>
                  <a:pt x="1228" y="3499"/>
                  <a:pt x="1245" y="3505"/>
                </a:cubicBezTo>
                <a:lnTo>
                  <a:pt x="1245" y="3505"/>
                </a:lnTo>
                <a:cubicBezTo>
                  <a:pt x="1325" y="3531"/>
                  <a:pt x="1407" y="3550"/>
                  <a:pt x="1491" y="3565"/>
                </a:cubicBezTo>
                <a:lnTo>
                  <a:pt x="1491" y="3565"/>
                </a:lnTo>
                <a:cubicBezTo>
                  <a:pt x="1532" y="3572"/>
                  <a:pt x="1574" y="3578"/>
                  <a:pt x="1617" y="3582"/>
                </a:cubicBezTo>
                <a:lnTo>
                  <a:pt x="1617" y="3582"/>
                </a:lnTo>
                <a:cubicBezTo>
                  <a:pt x="1675" y="3587"/>
                  <a:pt x="1734" y="3590"/>
                  <a:pt x="1794" y="3590"/>
                </a:cubicBezTo>
                <a:lnTo>
                  <a:pt x="1794" y="3590"/>
                </a:lnTo>
                <a:cubicBezTo>
                  <a:pt x="1835" y="3590"/>
                  <a:pt x="1876" y="3589"/>
                  <a:pt x="1916" y="3586"/>
                </a:cubicBezTo>
                <a:lnTo>
                  <a:pt x="1916" y="3586"/>
                </a:lnTo>
                <a:cubicBezTo>
                  <a:pt x="1955" y="3584"/>
                  <a:pt x="1994" y="3579"/>
                  <a:pt x="2032" y="3574"/>
                </a:cubicBezTo>
                <a:lnTo>
                  <a:pt x="2032" y="3574"/>
                </a:lnTo>
                <a:cubicBezTo>
                  <a:pt x="2139" y="3560"/>
                  <a:pt x="2243" y="3537"/>
                  <a:pt x="2343" y="3505"/>
                </a:cubicBezTo>
                <a:lnTo>
                  <a:pt x="2343" y="3505"/>
                </a:lnTo>
                <a:cubicBezTo>
                  <a:pt x="2467" y="3465"/>
                  <a:pt x="2585" y="3412"/>
                  <a:pt x="2696" y="3348"/>
                </a:cubicBezTo>
                <a:lnTo>
                  <a:pt x="2696" y="3348"/>
                </a:lnTo>
                <a:cubicBezTo>
                  <a:pt x="2776" y="3301"/>
                  <a:pt x="2852" y="3249"/>
                  <a:pt x="2924" y="3190"/>
                </a:cubicBezTo>
                <a:lnTo>
                  <a:pt x="2924" y="3190"/>
                </a:lnTo>
                <a:cubicBezTo>
                  <a:pt x="2956" y="3164"/>
                  <a:pt x="2988" y="3136"/>
                  <a:pt x="3018" y="3107"/>
                </a:cubicBezTo>
                <a:lnTo>
                  <a:pt x="3018" y="3107"/>
                </a:lnTo>
                <a:cubicBezTo>
                  <a:pt x="3154" y="2981"/>
                  <a:pt x="3271" y="2833"/>
                  <a:pt x="3362" y="2670"/>
                </a:cubicBezTo>
                <a:lnTo>
                  <a:pt x="3362" y="2670"/>
                </a:lnTo>
                <a:cubicBezTo>
                  <a:pt x="3507" y="2411"/>
                  <a:pt x="3589" y="2113"/>
                  <a:pt x="3589" y="1796"/>
                </a:cubicBezTo>
                <a:lnTo>
                  <a:pt x="3589" y="1796"/>
                </a:lnTo>
                <a:cubicBezTo>
                  <a:pt x="3589" y="804"/>
                  <a:pt x="2785" y="0"/>
                  <a:pt x="1794" y="0"/>
                </a:cubicBezTo>
                <a:lnTo>
                  <a:pt x="1794" y="0"/>
                </a:lnTo>
                <a:cubicBezTo>
                  <a:pt x="803" y="0"/>
                  <a:pt x="0" y="804"/>
                  <a:pt x="0" y="1796"/>
                </a:cubicBezTo>
              </a:path>
            </a:pathLst>
          </a:custGeom>
          <a:noFill/>
          <a:ln w="635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731" name="Google Shape;731;p71"/>
          <p:cNvGrpSpPr/>
          <p:nvPr/>
        </p:nvGrpSpPr>
        <p:grpSpPr>
          <a:xfrm>
            <a:off x="4837824" y="3576979"/>
            <a:ext cx="1143544" cy="1147360"/>
            <a:chOff x="12897426" y="9538609"/>
            <a:chExt cx="3048638" cy="3059627"/>
          </a:xfrm>
        </p:grpSpPr>
        <p:grpSp>
          <p:nvGrpSpPr>
            <p:cNvPr id="732" name="Google Shape;732;p71"/>
            <p:cNvGrpSpPr/>
            <p:nvPr/>
          </p:nvGrpSpPr>
          <p:grpSpPr>
            <a:xfrm>
              <a:off x="12897426" y="9538609"/>
              <a:ext cx="3048638" cy="1406220"/>
              <a:chOff x="12897426" y="9538609"/>
              <a:chExt cx="3048638" cy="1406220"/>
            </a:xfrm>
          </p:grpSpPr>
          <p:sp>
            <p:nvSpPr>
              <p:cNvPr id="733" name="Google Shape;733;p71"/>
              <p:cNvSpPr/>
              <p:nvPr/>
            </p:nvSpPr>
            <p:spPr>
              <a:xfrm>
                <a:off x="12897426" y="9538609"/>
                <a:ext cx="3048638" cy="1406220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1127" extrusionOk="0">
                    <a:moveTo>
                      <a:pt x="0" y="1126"/>
                    </a:moveTo>
                    <a:lnTo>
                      <a:pt x="2448" y="1126"/>
                    </a:lnTo>
                    <a:lnTo>
                      <a:pt x="2448" y="0"/>
                    </a:lnTo>
                    <a:lnTo>
                      <a:pt x="0" y="0"/>
                    </a:lnTo>
                    <a:lnTo>
                      <a:pt x="0" y="1126"/>
                    </a:lnTo>
                  </a:path>
                </a:pathLst>
              </a:custGeom>
              <a:solidFill>
                <a:srgbClr val="33A952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34" name="Google Shape;734;p71"/>
              <p:cNvSpPr/>
              <p:nvPr/>
            </p:nvSpPr>
            <p:spPr>
              <a:xfrm>
                <a:off x="13040247" y="9675938"/>
                <a:ext cx="2773985" cy="1126073"/>
              </a:xfrm>
              <a:custGeom>
                <a:avLst/>
                <a:gdLst/>
                <a:ahLst/>
                <a:cxnLst/>
                <a:rect l="l" t="t" r="r" b="b"/>
                <a:pathLst>
                  <a:path w="2225" h="902" extrusionOk="0">
                    <a:moveTo>
                      <a:pt x="196" y="0"/>
                    </a:moveTo>
                    <a:lnTo>
                      <a:pt x="2028" y="0"/>
                    </a:lnTo>
                    <a:lnTo>
                      <a:pt x="2028" y="0"/>
                    </a:lnTo>
                    <a:cubicBezTo>
                      <a:pt x="2028" y="109"/>
                      <a:pt x="2116" y="196"/>
                      <a:pt x="2224" y="196"/>
                    </a:cubicBezTo>
                    <a:lnTo>
                      <a:pt x="2224" y="706"/>
                    </a:lnTo>
                    <a:lnTo>
                      <a:pt x="2224" y="706"/>
                    </a:lnTo>
                    <a:cubicBezTo>
                      <a:pt x="2116" y="706"/>
                      <a:pt x="2028" y="793"/>
                      <a:pt x="2028" y="901"/>
                    </a:cubicBezTo>
                    <a:lnTo>
                      <a:pt x="196" y="901"/>
                    </a:lnTo>
                    <a:lnTo>
                      <a:pt x="196" y="901"/>
                    </a:lnTo>
                    <a:cubicBezTo>
                      <a:pt x="196" y="793"/>
                      <a:pt x="109" y="706"/>
                      <a:pt x="0" y="706"/>
                    </a:cubicBezTo>
                    <a:lnTo>
                      <a:pt x="0" y="196"/>
                    </a:lnTo>
                    <a:lnTo>
                      <a:pt x="0" y="196"/>
                    </a:lnTo>
                    <a:cubicBezTo>
                      <a:pt x="109" y="196"/>
                      <a:pt x="196" y="109"/>
                      <a:pt x="196" y="0"/>
                    </a:cubicBezTo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35" name="Google Shape;735;p71"/>
              <p:cNvSpPr/>
              <p:nvPr/>
            </p:nvSpPr>
            <p:spPr>
              <a:xfrm>
                <a:off x="13996036" y="9813261"/>
                <a:ext cx="851421" cy="851424"/>
              </a:xfrm>
              <a:custGeom>
                <a:avLst/>
                <a:gdLst/>
                <a:ahLst/>
                <a:cxnLst/>
                <a:rect l="l" t="t" r="r" b="b"/>
                <a:pathLst>
                  <a:path w="683" h="684" extrusionOk="0">
                    <a:moveTo>
                      <a:pt x="0" y="342"/>
                    </a:moveTo>
                    <a:lnTo>
                      <a:pt x="0" y="342"/>
                    </a:lnTo>
                    <a:cubicBezTo>
                      <a:pt x="0" y="531"/>
                      <a:pt x="153" y="683"/>
                      <a:pt x="341" y="683"/>
                    </a:cubicBezTo>
                    <a:lnTo>
                      <a:pt x="341" y="683"/>
                    </a:lnTo>
                    <a:cubicBezTo>
                      <a:pt x="529" y="683"/>
                      <a:pt x="682" y="531"/>
                      <a:pt x="682" y="342"/>
                    </a:cubicBezTo>
                    <a:lnTo>
                      <a:pt x="682" y="342"/>
                    </a:lnTo>
                    <a:cubicBezTo>
                      <a:pt x="682" y="153"/>
                      <a:pt x="529" y="0"/>
                      <a:pt x="341" y="0"/>
                    </a:cubicBezTo>
                    <a:lnTo>
                      <a:pt x="341" y="0"/>
                    </a:lnTo>
                    <a:cubicBezTo>
                      <a:pt x="153" y="0"/>
                      <a:pt x="0" y="153"/>
                      <a:pt x="0" y="34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36" name="Google Shape;736;p71"/>
              <p:cNvSpPr/>
              <p:nvPr/>
            </p:nvSpPr>
            <p:spPr>
              <a:xfrm>
                <a:off x="13375320" y="10093409"/>
                <a:ext cx="291133" cy="291129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5" extrusionOk="0">
                    <a:moveTo>
                      <a:pt x="0" y="117"/>
                    </a:moveTo>
                    <a:lnTo>
                      <a:pt x="0" y="117"/>
                    </a:lnTo>
                    <a:cubicBezTo>
                      <a:pt x="0" y="181"/>
                      <a:pt x="52" y="234"/>
                      <a:pt x="116" y="234"/>
                    </a:cubicBezTo>
                    <a:lnTo>
                      <a:pt x="116" y="234"/>
                    </a:lnTo>
                    <a:cubicBezTo>
                      <a:pt x="181" y="234"/>
                      <a:pt x="234" y="181"/>
                      <a:pt x="234" y="117"/>
                    </a:cubicBezTo>
                    <a:lnTo>
                      <a:pt x="234" y="117"/>
                    </a:lnTo>
                    <a:cubicBezTo>
                      <a:pt x="234" y="52"/>
                      <a:pt x="181" y="0"/>
                      <a:pt x="116" y="0"/>
                    </a:cubicBezTo>
                    <a:lnTo>
                      <a:pt x="116" y="0"/>
                    </a:lnTo>
                    <a:cubicBezTo>
                      <a:pt x="52" y="0"/>
                      <a:pt x="0" y="52"/>
                      <a:pt x="0" y="1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37" name="Google Shape;737;p71"/>
              <p:cNvSpPr/>
              <p:nvPr/>
            </p:nvSpPr>
            <p:spPr>
              <a:xfrm>
                <a:off x="15182534" y="10093409"/>
                <a:ext cx="296624" cy="291129"/>
              </a:xfrm>
              <a:custGeom>
                <a:avLst/>
                <a:gdLst/>
                <a:ahLst/>
                <a:cxnLst/>
                <a:rect l="l" t="t" r="r" b="b"/>
                <a:pathLst>
                  <a:path w="236" h="235" extrusionOk="0">
                    <a:moveTo>
                      <a:pt x="0" y="117"/>
                    </a:moveTo>
                    <a:lnTo>
                      <a:pt x="0" y="117"/>
                    </a:lnTo>
                    <a:cubicBezTo>
                      <a:pt x="0" y="181"/>
                      <a:pt x="53" y="234"/>
                      <a:pt x="118" y="234"/>
                    </a:cubicBezTo>
                    <a:lnTo>
                      <a:pt x="118" y="234"/>
                    </a:lnTo>
                    <a:cubicBezTo>
                      <a:pt x="182" y="234"/>
                      <a:pt x="235" y="181"/>
                      <a:pt x="235" y="117"/>
                    </a:cubicBezTo>
                    <a:lnTo>
                      <a:pt x="235" y="117"/>
                    </a:lnTo>
                    <a:cubicBezTo>
                      <a:pt x="235" y="52"/>
                      <a:pt x="182" y="0"/>
                      <a:pt x="118" y="0"/>
                    </a:cubicBezTo>
                    <a:lnTo>
                      <a:pt x="118" y="0"/>
                    </a:lnTo>
                    <a:cubicBezTo>
                      <a:pt x="53" y="0"/>
                      <a:pt x="0" y="52"/>
                      <a:pt x="0" y="117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38" name="Google Shape;738;p71"/>
              <p:cNvSpPr/>
              <p:nvPr/>
            </p:nvSpPr>
            <p:spPr>
              <a:xfrm>
                <a:off x="14232234" y="9912137"/>
                <a:ext cx="379022" cy="653674"/>
              </a:xfrm>
              <a:custGeom>
                <a:avLst/>
                <a:gdLst/>
                <a:ahLst/>
                <a:cxnLst/>
                <a:rect l="l" t="t" r="r" b="b"/>
                <a:pathLst>
                  <a:path w="305" h="523" extrusionOk="0">
                    <a:moveTo>
                      <a:pt x="209" y="395"/>
                    </a:moveTo>
                    <a:lnTo>
                      <a:pt x="209" y="395"/>
                    </a:lnTo>
                    <a:cubicBezTo>
                      <a:pt x="200" y="404"/>
                      <a:pt x="188" y="410"/>
                      <a:pt x="172" y="412"/>
                    </a:cubicBezTo>
                    <a:lnTo>
                      <a:pt x="172" y="300"/>
                    </a:lnTo>
                    <a:lnTo>
                      <a:pt x="172" y="300"/>
                    </a:lnTo>
                    <a:cubicBezTo>
                      <a:pt x="187" y="306"/>
                      <a:pt x="199" y="314"/>
                      <a:pt x="208" y="323"/>
                    </a:cubicBezTo>
                    <a:lnTo>
                      <a:pt x="208" y="323"/>
                    </a:lnTo>
                    <a:cubicBezTo>
                      <a:pt x="218" y="332"/>
                      <a:pt x="223" y="344"/>
                      <a:pt x="223" y="360"/>
                    </a:cubicBezTo>
                    <a:lnTo>
                      <a:pt x="223" y="360"/>
                    </a:lnTo>
                    <a:cubicBezTo>
                      <a:pt x="223" y="374"/>
                      <a:pt x="218" y="386"/>
                      <a:pt x="209" y="395"/>
                    </a:cubicBezTo>
                    <a:close/>
                    <a:moveTo>
                      <a:pt x="132" y="211"/>
                    </a:moveTo>
                    <a:lnTo>
                      <a:pt x="132" y="211"/>
                    </a:lnTo>
                    <a:cubicBezTo>
                      <a:pt x="119" y="205"/>
                      <a:pt x="109" y="199"/>
                      <a:pt x="101" y="192"/>
                    </a:cubicBezTo>
                    <a:lnTo>
                      <a:pt x="101" y="192"/>
                    </a:lnTo>
                    <a:cubicBezTo>
                      <a:pt x="94" y="183"/>
                      <a:pt x="90" y="173"/>
                      <a:pt x="90" y="161"/>
                    </a:cubicBezTo>
                    <a:lnTo>
                      <a:pt x="90" y="161"/>
                    </a:lnTo>
                    <a:cubicBezTo>
                      <a:pt x="90" y="147"/>
                      <a:pt x="94" y="137"/>
                      <a:pt x="102" y="129"/>
                    </a:cubicBezTo>
                    <a:lnTo>
                      <a:pt x="102" y="129"/>
                    </a:lnTo>
                    <a:cubicBezTo>
                      <a:pt x="109" y="120"/>
                      <a:pt x="120" y="115"/>
                      <a:pt x="132" y="113"/>
                    </a:cubicBezTo>
                    <a:lnTo>
                      <a:pt x="132" y="211"/>
                    </a:lnTo>
                    <a:close/>
                    <a:moveTo>
                      <a:pt x="288" y="295"/>
                    </a:moveTo>
                    <a:lnTo>
                      <a:pt x="288" y="295"/>
                    </a:lnTo>
                    <a:cubicBezTo>
                      <a:pt x="277" y="279"/>
                      <a:pt x="264" y="267"/>
                      <a:pt x="247" y="257"/>
                    </a:cubicBezTo>
                    <a:lnTo>
                      <a:pt x="247" y="257"/>
                    </a:lnTo>
                    <a:cubicBezTo>
                      <a:pt x="230" y="247"/>
                      <a:pt x="211" y="239"/>
                      <a:pt x="190" y="232"/>
                    </a:cubicBezTo>
                    <a:lnTo>
                      <a:pt x="190" y="232"/>
                    </a:lnTo>
                    <a:cubicBezTo>
                      <a:pt x="188" y="231"/>
                      <a:pt x="184" y="229"/>
                      <a:pt x="181" y="229"/>
                    </a:cubicBezTo>
                    <a:lnTo>
                      <a:pt x="181" y="229"/>
                    </a:lnTo>
                    <a:cubicBezTo>
                      <a:pt x="178" y="228"/>
                      <a:pt x="175" y="227"/>
                      <a:pt x="172" y="225"/>
                    </a:cubicBezTo>
                    <a:lnTo>
                      <a:pt x="172" y="115"/>
                    </a:lnTo>
                    <a:lnTo>
                      <a:pt x="172" y="115"/>
                    </a:lnTo>
                    <a:cubicBezTo>
                      <a:pt x="184" y="119"/>
                      <a:pt x="194" y="125"/>
                      <a:pt x="200" y="135"/>
                    </a:cubicBezTo>
                    <a:lnTo>
                      <a:pt x="200" y="135"/>
                    </a:lnTo>
                    <a:cubicBezTo>
                      <a:pt x="207" y="145"/>
                      <a:pt x="211" y="156"/>
                      <a:pt x="211" y="167"/>
                    </a:cubicBezTo>
                    <a:lnTo>
                      <a:pt x="293" y="167"/>
                    </a:lnTo>
                    <a:lnTo>
                      <a:pt x="293" y="167"/>
                    </a:lnTo>
                    <a:cubicBezTo>
                      <a:pt x="292" y="134"/>
                      <a:pt x="280" y="106"/>
                      <a:pt x="258" y="85"/>
                    </a:cubicBezTo>
                    <a:lnTo>
                      <a:pt x="258" y="85"/>
                    </a:lnTo>
                    <a:cubicBezTo>
                      <a:pt x="236" y="64"/>
                      <a:pt x="207" y="52"/>
                      <a:pt x="172" y="48"/>
                    </a:cubicBezTo>
                    <a:lnTo>
                      <a:pt x="172" y="0"/>
                    </a:lnTo>
                    <a:lnTo>
                      <a:pt x="132" y="0"/>
                    </a:lnTo>
                    <a:lnTo>
                      <a:pt x="132" y="48"/>
                    </a:lnTo>
                    <a:lnTo>
                      <a:pt x="132" y="48"/>
                    </a:lnTo>
                    <a:cubicBezTo>
                      <a:pt x="96" y="51"/>
                      <a:pt x="67" y="63"/>
                      <a:pt x="44" y="84"/>
                    </a:cubicBezTo>
                    <a:lnTo>
                      <a:pt x="44" y="84"/>
                    </a:lnTo>
                    <a:cubicBezTo>
                      <a:pt x="21" y="105"/>
                      <a:pt x="10" y="132"/>
                      <a:pt x="11" y="166"/>
                    </a:cubicBezTo>
                    <a:lnTo>
                      <a:pt x="11" y="166"/>
                    </a:lnTo>
                    <a:cubicBezTo>
                      <a:pt x="11" y="195"/>
                      <a:pt x="19" y="218"/>
                      <a:pt x="36" y="235"/>
                    </a:cubicBezTo>
                    <a:lnTo>
                      <a:pt x="36" y="235"/>
                    </a:lnTo>
                    <a:cubicBezTo>
                      <a:pt x="53" y="253"/>
                      <a:pt x="77" y="267"/>
                      <a:pt x="109" y="278"/>
                    </a:cubicBezTo>
                    <a:lnTo>
                      <a:pt x="109" y="278"/>
                    </a:lnTo>
                    <a:cubicBezTo>
                      <a:pt x="114" y="279"/>
                      <a:pt x="117" y="281"/>
                      <a:pt x="121" y="282"/>
                    </a:cubicBezTo>
                    <a:lnTo>
                      <a:pt x="121" y="282"/>
                    </a:lnTo>
                    <a:cubicBezTo>
                      <a:pt x="125" y="283"/>
                      <a:pt x="128" y="284"/>
                      <a:pt x="132" y="286"/>
                    </a:cubicBezTo>
                    <a:lnTo>
                      <a:pt x="132" y="411"/>
                    </a:lnTo>
                    <a:lnTo>
                      <a:pt x="132" y="411"/>
                    </a:lnTo>
                    <a:cubicBezTo>
                      <a:pt x="117" y="406"/>
                      <a:pt x="104" y="398"/>
                      <a:pt x="95" y="387"/>
                    </a:cubicBezTo>
                    <a:lnTo>
                      <a:pt x="95" y="387"/>
                    </a:lnTo>
                    <a:cubicBezTo>
                      <a:pt x="87" y="374"/>
                      <a:pt x="82" y="361"/>
                      <a:pt x="80" y="345"/>
                    </a:cubicBezTo>
                    <a:lnTo>
                      <a:pt x="0" y="345"/>
                    </a:lnTo>
                    <a:lnTo>
                      <a:pt x="0" y="345"/>
                    </a:lnTo>
                    <a:cubicBezTo>
                      <a:pt x="2" y="383"/>
                      <a:pt x="14" y="413"/>
                      <a:pt x="38" y="435"/>
                    </a:cubicBezTo>
                    <a:lnTo>
                      <a:pt x="38" y="435"/>
                    </a:lnTo>
                    <a:cubicBezTo>
                      <a:pt x="62" y="458"/>
                      <a:pt x="93" y="471"/>
                      <a:pt x="132" y="476"/>
                    </a:cubicBezTo>
                    <a:lnTo>
                      <a:pt x="132" y="522"/>
                    </a:lnTo>
                    <a:lnTo>
                      <a:pt x="172" y="522"/>
                    </a:lnTo>
                    <a:lnTo>
                      <a:pt x="172" y="476"/>
                    </a:lnTo>
                    <a:lnTo>
                      <a:pt x="172" y="476"/>
                    </a:lnTo>
                    <a:cubicBezTo>
                      <a:pt x="200" y="475"/>
                      <a:pt x="224" y="469"/>
                      <a:pt x="244" y="457"/>
                    </a:cubicBezTo>
                    <a:lnTo>
                      <a:pt x="244" y="457"/>
                    </a:lnTo>
                    <a:cubicBezTo>
                      <a:pt x="263" y="445"/>
                      <a:pt x="278" y="430"/>
                      <a:pt x="288" y="412"/>
                    </a:cubicBezTo>
                    <a:lnTo>
                      <a:pt x="288" y="412"/>
                    </a:lnTo>
                    <a:cubicBezTo>
                      <a:pt x="298" y="394"/>
                      <a:pt x="304" y="376"/>
                      <a:pt x="304" y="355"/>
                    </a:cubicBezTo>
                    <a:lnTo>
                      <a:pt x="304" y="355"/>
                    </a:lnTo>
                    <a:cubicBezTo>
                      <a:pt x="304" y="330"/>
                      <a:pt x="298" y="310"/>
                      <a:pt x="288" y="295"/>
                    </a:cubicBezTo>
                    <a:close/>
                  </a:path>
                </a:pathLst>
              </a:custGeom>
              <a:solidFill>
                <a:srgbClr val="33A952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739" name="Google Shape;739;p71"/>
            <p:cNvGrpSpPr/>
            <p:nvPr/>
          </p:nvGrpSpPr>
          <p:grpSpPr>
            <a:xfrm>
              <a:off x="12897426" y="11120604"/>
              <a:ext cx="3048638" cy="1477632"/>
              <a:chOff x="12897426" y="11120604"/>
              <a:chExt cx="3048638" cy="1477632"/>
            </a:xfrm>
          </p:grpSpPr>
          <p:sp>
            <p:nvSpPr>
              <p:cNvPr id="740" name="Google Shape;740;p71"/>
              <p:cNvSpPr/>
              <p:nvPr/>
            </p:nvSpPr>
            <p:spPr>
              <a:xfrm>
                <a:off x="13737861" y="12488375"/>
                <a:ext cx="1367769" cy="10986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0" y="26"/>
                      <a:pt x="162" y="45"/>
                      <a:pt x="246" y="60"/>
                    </a:cubicBezTo>
                    <a:lnTo>
                      <a:pt x="246" y="60"/>
                    </a:lnTo>
                    <a:cubicBezTo>
                      <a:pt x="287" y="67"/>
                      <a:pt x="329" y="73"/>
                      <a:pt x="372" y="77"/>
                    </a:cubicBezTo>
                    <a:lnTo>
                      <a:pt x="372" y="77"/>
                    </a:lnTo>
                    <a:cubicBezTo>
                      <a:pt x="430" y="82"/>
                      <a:pt x="489" y="85"/>
                      <a:pt x="549" y="85"/>
                    </a:cubicBezTo>
                    <a:lnTo>
                      <a:pt x="549" y="85"/>
                    </a:lnTo>
                    <a:cubicBezTo>
                      <a:pt x="590" y="85"/>
                      <a:pt x="631" y="84"/>
                      <a:pt x="671" y="81"/>
                    </a:cubicBezTo>
                    <a:lnTo>
                      <a:pt x="671" y="81"/>
                    </a:lnTo>
                    <a:cubicBezTo>
                      <a:pt x="710" y="79"/>
                      <a:pt x="749" y="74"/>
                      <a:pt x="787" y="69"/>
                    </a:cubicBezTo>
                    <a:lnTo>
                      <a:pt x="787" y="69"/>
                    </a:lnTo>
                    <a:cubicBezTo>
                      <a:pt x="894" y="55"/>
                      <a:pt x="998" y="32"/>
                      <a:pt x="1098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33A952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41" name="Google Shape;741;p71"/>
              <p:cNvSpPr/>
              <p:nvPr/>
            </p:nvSpPr>
            <p:spPr>
              <a:xfrm>
                <a:off x="13737861" y="12488375"/>
                <a:ext cx="1367769" cy="10986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6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80" y="26"/>
                      <a:pt x="162" y="45"/>
                      <a:pt x="246" y="60"/>
                    </a:cubicBezTo>
                    <a:lnTo>
                      <a:pt x="246" y="60"/>
                    </a:lnTo>
                    <a:cubicBezTo>
                      <a:pt x="287" y="67"/>
                      <a:pt x="329" y="73"/>
                      <a:pt x="372" y="77"/>
                    </a:cubicBezTo>
                    <a:lnTo>
                      <a:pt x="372" y="77"/>
                    </a:lnTo>
                    <a:cubicBezTo>
                      <a:pt x="430" y="82"/>
                      <a:pt x="489" y="85"/>
                      <a:pt x="549" y="85"/>
                    </a:cubicBezTo>
                    <a:lnTo>
                      <a:pt x="549" y="85"/>
                    </a:lnTo>
                    <a:cubicBezTo>
                      <a:pt x="590" y="85"/>
                      <a:pt x="631" y="84"/>
                      <a:pt x="671" y="81"/>
                    </a:cubicBezTo>
                    <a:lnTo>
                      <a:pt x="671" y="81"/>
                    </a:lnTo>
                    <a:cubicBezTo>
                      <a:pt x="710" y="79"/>
                      <a:pt x="749" y="74"/>
                      <a:pt x="787" y="69"/>
                    </a:cubicBezTo>
                    <a:lnTo>
                      <a:pt x="787" y="69"/>
                    </a:lnTo>
                    <a:cubicBezTo>
                      <a:pt x="894" y="55"/>
                      <a:pt x="998" y="32"/>
                      <a:pt x="1098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111340">
                  <a:alpha val="941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42" name="Google Shape;742;p71"/>
              <p:cNvSpPr/>
              <p:nvPr/>
            </p:nvSpPr>
            <p:spPr>
              <a:xfrm>
                <a:off x="13298416" y="12296116"/>
                <a:ext cx="2246661" cy="197750"/>
              </a:xfrm>
              <a:custGeom>
                <a:avLst/>
                <a:gdLst/>
                <a:ahLst/>
                <a:cxnLst/>
                <a:rect l="l" t="t" r="r" b="b"/>
                <a:pathLst>
                  <a:path w="1804" h="158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31" y="18"/>
                      <a:pt x="64" y="36"/>
                      <a:pt x="97" y="52"/>
                    </a:cubicBezTo>
                    <a:lnTo>
                      <a:pt x="97" y="52"/>
                    </a:lnTo>
                    <a:cubicBezTo>
                      <a:pt x="122" y="65"/>
                      <a:pt x="148" y="77"/>
                      <a:pt x="174" y="88"/>
                    </a:cubicBezTo>
                    <a:lnTo>
                      <a:pt x="174" y="88"/>
                    </a:lnTo>
                    <a:cubicBezTo>
                      <a:pt x="214" y="107"/>
                      <a:pt x="256" y="124"/>
                      <a:pt x="299" y="139"/>
                    </a:cubicBezTo>
                    <a:lnTo>
                      <a:pt x="299" y="139"/>
                    </a:lnTo>
                    <a:cubicBezTo>
                      <a:pt x="317" y="145"/>
                      <a:pt x="335" y="151"/>
                      <a:pt x="352" y="157"/>
                    </a:cubicBezTo>
                    <a:lnTo>
                      <a:pt x="1450" y="157"/>
                    </a:lnTo>
                    <a:lnTo>
                      <a:pt x="1450" y="157"/>
                    </a:lnTo>
                    <a:cubicBezTo>
                      <a:pt x="1574" y="117"/>
                      <a:pt x="1692" y="64"/>
                      <a:pt x="1803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33A952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43" name="Google Shape;743;p71"/>
              <p:cNvSpPr/>
              <p:nvPr/>
            </p:nvSpPr>
            <p:spPr>
              <a:xfrm>
                <a:off x="13018275" y="12098366"/>
                <a:ext cx="2817932" cy="197750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5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1" y="59"/>
                      <a:pt x="148" y="111"/>
                      <a:pt x="228" y="158"/>
                    </a:cubicBezTo>
                    <a:lnTo>
                      <a:pt x="2031" y="158"/>
                    </a:lnTo>
                    <a:lnTo>
                      <a:pt x="2031" y="158"/>
                    </a:lnTo>
                    <a:cubicBezTo>
                      <a:pt x="2111" y="111"/>
                      <a:pt x="2187" y="59"/>
                      <a:pt x="2259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33A952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44" name="Google Shape;744;p71"/>
              <p:cNvSpPr/>
              <p:nvPr/>
            </p:nvSpPr>
            <p:spPr>
              <a:xfrm>
                <a:off x="13018275" y="12098366"/>
                <a:ext cx="2817932" cy="197750"/>
              </a:xfrm>
              <a:custGeom>
                <a:avLst/>
                <a:gdLst/>
                <a:ahLst/>
                <a:cxnLst/>
                <a:rect l="l" t="t" r="r" b="b"/>
                <a:pathLst>
                  <a:path w="2260" h="159" extrusionOk="0">
                    <a:moveTo>
                      <a:pt x="0" y="0"/>
                    </a:moveTo>
                    <a:lnTo>
                      <a:pt x="0" y="0"/>
                    </a:lnTo>
                    <a:cubicBezTo>
                      <a:pt x="71" y="59"/>
                      <a:pt x="148" y="111"/>
                      <a:pt x="228" y="158"/>
                    </a:cubicBezTo>
                    <a:lnTo>
                      <a:pt x="2031" y="158"/>
                    </a:lnTo>
                    <a:lnTo>
                      <a:pt x="2031" y="158"/>
                    </a:lnTo>
                    <a:cubicBezTo>
                      <a:pt x="2111" y="111"/>
                      <a:pt x="2187" y="59"/>
                      <a:pt x="2259" y="0"/>
                    </a:cubicBezTo>
                    <a:lnTo>
                      <a:pt x="0" y="0"/>
                    </a:lnTo>
                  </a:path>
                </a:pathLst>
              </a:custGeom>
              <a:solidFill>
                <a:srgbClr val="111340">
                  <a:alpha val="941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45" name="Google Shape;745;p71"/>
              <p:cNvSpPr/>
              <p:nvPr/>
            </p:nvSpPr>
            <p:spPr>
              <a:xfrm>
                <a:off x="12897426" y="11900616"/>
                <a:ext cx="3048638" cy="197750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158" extrusionOk="0">
                    <a:moveTo>
                      <a:pt x="0" y="0"/>
                    </a:moveTo>
                    <a:lnTo>
                      <a:pt x="0" y="74"/>
                    </a:lnTo>
                    <a:lnTo>
                      <a:pt x="0" y="74"/>
                    </a:lnTo>
                    <a:cubicBezTo>
                      <a:pt x="23" y="97"/>
                      <a:pt x="48" y="118"/>
                      <a:pt x="72" y="138"/>
                    </a:cubicBezTo>
                    <a:lnTo>
                      <a:pt x="72" y="138"/>
                    </a:lnTo>
                    <a:cubicBezTo>
                      <a:pt x="79" y="145"/>
                      <a:pt x="87" y="151"/>
                      <a:pt x="95" y="157"/>
                    </a:cubicBezTo>
                    <a:lnTo>
                      <a:pt x="2354" y="157"/>
                    </a:lnTo>
                    <a:lnTo>
                      <a:pt x="2354" y="157"/>
                    </a:lnTo>
                    <a:cubicBezTo>
                      <a:pt x="2386" y="131"/>
                      <a:pt x="2418" y="103"/>
                      <a:pt x="2448" y="74"/>
                    </a:cubicBezTo>
                    <a:lnTo>
                      <a:pt x="2448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33A952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46" name="Google Shape;746;p71"/>
              <p:cNvSpPr/>
              <p:nvPr/>
            </p:nvSpPr>
            <p:spPr>
              <a:xfrm>
                <a:off x="12897426" y="11708363"/>
                <a:ext cx="3048638" cy="197750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158" extrusionOk="0">
                    <a:moveTo>
                      <a:pt x="0" y="157"/>
                    </a:moveTo>
                    <a:lnTo>
                      <a:pt x="2448" y="157"/>
                    </a:lnTo>
                    <a:lnTo>
                      <a:pt x="2448" y="0"/>
                    </a:lnTo>
                    <a:lnTo>
                      <a:pt x="0" y="0"/>
                    </a:lnTo>
                    <a:lnTo>
                      <a:pt x="0" y="157"/>
                    </a:lnTo>
                  </a:path>
                </a:pathLst>
              </a:custGeom>
              <a:solidFill>
                <a:srgbClr val="33A952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47" name="Google Shape;747;p71"/>
              <p:cNvSpPr/>
              <p:nvPr/>
            </p:nvSpPr>
            <p:spPr>
              <a:xfrm>
                <a:off x="12897426" y="11510613"/>
                <a:ext cx="3048638" cy="197750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158" extrusionOk="0">
                    <a:moveTo>
                      <a:pt x="0" y="157"/>
                    </a:moveTo>
                    <a:lnTo>
                      <a:pt x="2448" y="157"/>
                    </a:lnTo>
                    <a:lnTo>
                      <a:pt x="2448" y="0"/>
                    </a:lnTo>
                    <a:lnTo>
                      <a:pt x="0" y="0"/>
                    </a:lnTo>
                    <a:lnTo>
                      <a:pt x="0" y="157"/>
                    </a:lnTo>
                  </a:path>
                </a:pathLst>
              </a:custGeom>
              <a:solidFill>
                <a:srgbClr val="33A952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48" name="Google Shape;748;p71"/>
              <p:cNvSpPr/>
              <p:nvPr/>
            </p:nvSpPr>
            <p:spPr>
              <a:xfrm>
                <a:off x="12897426" y="11312863"/>
                <a:ext cx="3048638" cy="197750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158" extrusionOk="0">
                    <a:moveTo>
                      <a:pt x="0" y="157"/>
                    </a:moveTo>
                    <a:lnTo>
                      <a:pt x="2448" y="157"/>
                    </a:lnTo>
                    <a:lnTo>
                      <a:pt x="2448" y="0"/>
                    </a:lnTo>
                    <a:lnTo>
                      <a:pt x="0" y="0"/>
                    </a:lnTo>
                    <a:lnTo>
                      <a:pt x="0" y="157"/>
                    </a:lnTo>
                  </a:path>
                </a:pathLst>
              </a:custGeom>
              <a:solidFill>
                <a:srgbClr val="33A952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49" name="Google Shape;749;p71"/>
              <p:cNvSpPr/>
              <p:nvPr/>
            </p:nvSpPr>
            <p:spPr>
              <a:xfrm>
                <a:off x="12897426" y="11120604"/>
                <a:ext cx="3048638" cy="197750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158" extrusionOk="0">
                    <a:moveTo>
                      <a:pt x="0" y="157"/>
                    </a:moveTo>
                    <a:lnTo>
                      <a:pt x="2448" y="157"/>
                    </a:lnTo>
                    <a:lnTo>
                      <a:pt x="2448" y="0"/>
                    </a:lnTo>
                    <a:lnTo>
                      <a:pt x="0" y="0"/>
                    </a:lnTo>
                    <a:lnTo>
                      <a:pt x="0" y="157"/>
                    </a:lnTo>
                  </a:path>
                </a:pathLst>
              </a:custGeom>
              <a:solidFill>
                <a:srgbClr val="33A952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50" name="Google Shape;750;p71"/>
              <p:cNvSpPr/>
              <p:nvPr/>
            </p:nvSpPr>
            <p:spPr>
              <a:xfrm>
                <a:off x="12897426" y="11708363"/>
                <a:ext cx="3048638" cy="197750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158" extrusionOk="0">
                    <a:moveTo>
                      <a:pt x="0" y="157"/>
                    </a:moveTo>
                    <a:lnTo>
                      <a:pt x="2448" y="157"/>
                    </a:lnTo>
                    <a:lnTo>
                      <a:pt x="2448" y="0"/>
                    </a:lnTo>
                    <a:lnTo>
                      <a:pt x="0" y="0"/>
                    </a:lnTo>
                    <a:lnTo>
                      <a:pt x="0" y="157"/>
                    </a:lnTo>
                  </a:path>
                </a:pathLst>
              </a:custGeom>
              <a:solidFill>
                <a:srgbClr val="111340">
                  <a:alpha val="941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51" name="Google Shape;751;p71"/>
              <p:cNvSpPr/>
              <p:nvPr/>
            </p:nvSpPr>
            <p:spPr>
              <a:xfrm>
                <a:off x="12897426" y="11312863"/>
                <a:ext cx="3048638" cy="197750"/>
              </a:xfrm>
              <a:custGeom>
                <a:avLst/>
                <a:gdLst/>
                <a:ahLst/>
                <a:cxnLst/>
                <a:rect l="l" t="t" r="r" b="b"/>
                <a:pathLst>
                  <a:path w="2449" h="158" extrusionOk="0">
                    <a:moveTo>
                      <a:pt x="0" y="157"/>
                    </a:moveTo>
                    <a:lnTo>
                      <a:pt x="2448" y="157"/>
                    </a:lnTo>
                    <a:lnTo>
                      <a:pt x="2448" y="0"/>
                    </a:lnTo>
                    <a:lnTo>
                      <a:pt x="0" y="0"/>
                    </a:lnTo>
                    <a:lnTo>
                      <a:pt x="0" y="157"/>
                    </a:lnTo>
                  </a:path>
                </a:pathLst>
              </a:custGeom>
              <a:solidFill>
                <a:srgbClr val="111340">
                  <a:alpha val="941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sp>
        <p:nvSpPr>
          <p:cNvPr id="752" name="Google Shape;752;p71"/>
          <p:cNvSpPr/>
          <p:nvPr/>
        </p:nvSpPr>
        <p:spPr>
          <a:xfrm>
            <a:off x="749900" y="3039350"/>
            <a:ext cx="2060400" cy="1353000"/>
          </a:xfrm>
          <a:prstGeom prst="rect">
            <a:avLst/>
          </a:prstGeom>
          <a:noFill/>
          <a:ln w="12700" cap="flat" cmpd="sng">
            <a:solidFill>
              <a:schemeClr val="accent3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53" name="Google Shape;753;p71"/>
          <p:cNvSpPr/>
          <p:nvPr/>
        </p:nvSpPr>
        <p:spPr>
          <a:xfrm>
            <a:off x="6558150" y="3036425"/>
            <a:ext cx="2060400" cy="1442100"/>
          </a:xfrm>
          <a:prstGeom prst="rect">
            <a:avLst/>
          </a:prstGeom>
          <a:noFill/>
          <a:ln w="12700" cap="flat" cmpd="sng">
            <a:solidFill>
              <a:schemeClr val="accent4"/>
            </a:solidFill>
            <a:prstDash val="lgDash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54" name="Google Shape;754;p71"/>
          <p:cNvSpPr/>
          <p:nvPr/>
        </p:nvSpPr>
        <p:spPr>
          <a:xfrm>
            <a:off x="4576879" y="2208571"/>
            <a:ext cx="834543" cy="833284"/>
          </a:xfrm>
          <a:custGeom>
            <a:avLst/>
            <a:gdLst/>
            <a:ahLst/>
            <a:cxnLst/>
            <a:rect l="l" t="t" r="r" b="b"/>
            <a:pathLst>
              <a:path w="2225447" h="2222090" extrusionOk="0">
                <a:moveTo>
                  <a:pt x="0" y="0"/>
                </a:moveTo>
                <a:lnTo>
                  <a:pt x="2222091" y="0"/>
                </a:lnTo>
                <a:cubicBezTo>
                  <a:pt x="2222713" y="464093"/>
                  <a:pt x="2229323" y="1659674"/>
                  <a:pt x="2222091" y="2222090"/>
                </a:cubicBezTo>
              </a:path>
            </a:pathLst>
          </a:custGeom>
          <a:noFill/>
          <a:ln w="50800" cap="flat" cmpd="sng">
            <a:solidFill>
              <a:srgbClr val="FBBE0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55" name="Google Shape;755;p71"/>
          <p:cNvSpPr/>
          <p:nvPr/>
        </p:nvSpPr>
        <p:spPr>
          <a:xfrm rot="10800000">
            <a:off x="3733337" y="3051648"/>
            <a:ext cx="834543" cy="833284"/>
          </a:xfrm>
          <a:custGeom>
            <a:avLst/>
            <a:gdLst/>
            <a:ahLst/>
            <a:cxnLst/>
            <a:rect l="l" t="t" r="r" b="b"/>
            <a:pathLst>
              <a:path w="2225447" h="2222090" extrusionOk="0">
                <a:moveTo>
                  <a:pt x="0" y="0"/>
                </a:moveTo>
                <a:lnTo>
                  <a:pt x="2222091" y="0"/>
                </a:lnTo>
                <a:cubicBezTo>
                  <a:pt x="2222713" y="464093"/>
                  <a:pt x="2229323" y="1659674"/>
                  <a:pt x="2222091" y="2222090"/>
                </a:cubicBezTo>
              </a:path>
            </a:pathLst>
          </a:custGeom>
          <a:noFill/>
          <a:ln w="508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756" name="Google Shape;756;p71"/>
          <p:cNvSpPr txBox="1"/>
          <p:nvPr/>
        </p:nvSpPr>
        <p:spPr>
          <a:xfrm>
            <a:off x="869270" y="1632994"/>
            <a:ext cx="16770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Le materie prime </a:t>
            </a:r>
            <a:endParaRPr sz="500"/>
          </a:p>
        </p:txBody>
      </p:sp>
      <p:sp>
        <p:nvSpPr>
          <p:cNvPr id="757" name="Google Shape;757;p71"/>
          <p:cNvSpPr txBox="1"/>
          <p:nvPr/>
        </p:nvSpPr>
        <p:spPr>
          <a:xfrm>
            <a:off x="869270" y="1908443"/>
            <a:ext cx="1677000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 procuro gli ingredienti, mi procuro gli strumenti,  e cucino.</a:t>
            </a:r>
            <a:endParaRPr sz="500"/>
          </a:p>
        </p:txBody>
      </p:sp>
      <p:sp>
        <p:nvSpPr>
          <p:cNvPr id="758" name="Google Shape;758;p71"/>
          <p:cNvSpPr txBox="1"/>
          <p:nvPr/>
        </p:nvSpPr>
        <p:spPr>
          <a:xfrm>
            <a:off x="749900" y="3582025"/>
            <a:ext cx="20604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L'autore del piatto non può più farne cosa vuole. Per esempio non può invitare qualcuno a mangiare. L'assaggiatore neanche.</a:t>
            </a:r>
            <a:endParaRPr sz="500"/>
          </a:p>
        </p:txBody>
      </p:sp>
      <p:sp>
        <p:nvSpPr>
          <p:cNvPr id="759" name="Google Shape;759;p71"/>
          <p:cNvSpPr txBox="1"/>
          <p:nvPr/>
        </p:nvSpPr>
        <p:spPr>
          <a:xfrm>
            <a:off x="866682" y="3036413"/>
            <a:ext cx="18345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accent3"/>
                </a:solidFill>
                <a:latin typeface="Poppins"/>
                <a:ea typeface="Poppins"/>
                <a:cs typeface="Poppins"/>
                <a:sym typeface="Poppins"/>
              </a:rPr>
              <a:t>&amp;</a:t>
            </a:r>
            <a:endParaRPr sz="500"/>
          </a:p>
        </p:txBody>
      </p:sp>
      <p:sp>
        <p:nvSpPr>
          <p:cNvPr id="760" name="Google Shape;760;p71"/>
          <p:cNvSpPr txBox="1"/>
          <p:nvPr/>
        </p:nvSpPr>
        <p:spPr>
          <a:xfrm>
            <a:off x="6594555" y="1555200"/>
            <a:ext cx="16770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Al ristorante</a:t>
            </a:r>
            <a:endParaRPr sz="500"/>
          </a:p>
        </p:txBody>
      </p:sp>
      <p:sp>
        <p:nvSpPr>
          <p:cNvPr id="761" name="Google Shape;761;p71"/>
          <p:cNvSpPr txBox="1"/>
          <p:nvPr/>
        </p:nvSpPr>
        <p:spPr>
          <a:xfrm>
            <a:off x="6594555" y="1830649"/>
            <a:ext cx="16773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Mi porto il cibo che ho cucinato. Qualcuno assaggia e fa qualche ritocco (ps. aggiusta di sale)</a:t>
            </a:r>
            <a:endParaRPr sz="500"/>
          </a:p>
        </p:txBody>
      </p:sp>
      <p:sp>
        <p:nvSpPr>
          <p:cNvPr id="762" name="Google Shape;762;p71"/>
          <p:cNvSpPr txBox="1"/>
          <p:nvPr/>
        </p:nvSpPr>
        <p:spPr>
          <a:xfrm>
            <a:off x="6634351" y="3508875"/>
            <a:ext cx="19545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Il mio piatto viene servito, opportunamente impiattato. Per averlo  tutti pagano il ristorante (non l'autore). DI solito cifre da ristorante stellato</a:t>
            </a:r>
            <a:endParaRPr sz="500"/>
          </a:p>
        </p:txBody>
      </p:sp>
      <p:sp>
        <p:nvSpPr>
          <p:cNvPr id="763" name="Google Shape;763;p71"/>
          <p:cNvSpPr txBox="1"/>
          <p:nvPr/>
        </p:nvSpPr>
        <p:spPr>
          <a:xfrm>
            <a:off x="6678114" y="3039478"/>
            <a:ext cx="18345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accent4"/>
                </a:solidFill>
                <a:latin typeface="Poppins"/>
                <a:ea typeface="Poppins"/>
                <a:cs typeface="Poppins"/>
                <a:sym typeface="Poppins"/>
              </a:rPr>
              <a:t>$</a:t>
            </a:r>
            <a:endParaRPr sz="500"/>
          </a:p>
        </p:txBody>
      </p:sp>
      <p:sp>
        <p:nvSpPr>
          <p:cNvPr id="764" name="Google Shape;764;p71"/>
          <p:cNvSpPr txBox="1"/>
          <p:nvPr/>
        </p:nvSpPr>
        <p:spPr>
          <a:xfrm>
            <a:off x="380900" y="679450"/>
            <a:ext cx="80091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Facciamo un paragone: ho fame, vado al ristorante, e succede più o meno questo:</a:t>
            </a:r>
            <a:endParaRPr sz="500"/>
          </a:p>
        </p:txBody>
      </p:sp>
      <p:sp>
        <p:nvSpPr>
          <p:cNvPr id="765" name="Google Shape;765;p71"/>
          <p:cNvSpPr txBox="1"/>
          <p:nvPr/>
        </p:nvSpPr>
        <p:spPr>
          <a:xfrm>
            <a:off x="292025" y="154875"/>
            <a:ext cx="407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42424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 come</a:t>
            </a:r>
            <a:r>
              <a:rPr lang="it" sz="2400" b="1">
                <a:solidFill>
                  <a:srgbClr val="42424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Se…</a:t>
            </a:r>
            <a:endParaRPr sz="2400" b="1">
              <a:solidFill>
                <a:srgbClr val="42424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0" name="Google Shape;770;p7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10975" y="515684"/>
            <a:ext cx="4812750" cy="4023042"/>
          </a:xfrm>
          <a:prstGeom prst="rect">
            <a:avLst/>
          </a:prstGeom>
          <a:noFill/>
          <a:ln>
            <a:noFill/>
          </a:ln>
        </p:spPr>
      </p:pic>
      <p:sp>
        <p:nvSpPr>
          <p:cNvPr id="771" name="Google Shape;771;p72"/>
          <p:cNvSpPr txBox="1"/>
          <p:nvPr/>
        </p:nvSpPr>
        <p:spPr>
          <a:xfrm>
            <a:off x="405825" y="1492850"/>
            <a:ext cx="34989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Paghiamo per l'accesso (non per la carta)... </a:t>
            </a:r>
            <a:endParaRPr sz="36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36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Non possediamo nulla! </a:t>
            </a:r>
            <a:endParaRPr sz="36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772" name="Google Shape;772;p72"/>
          <p:cNvSpPr txBox="1"/>
          <p:nvPr/>
        </p:nvSpPr>
        <p:spPr>
          <a:xfrm>
            <a:off x="296450" y="269100"/>
            <a:ext cx="407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42424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D come</a:t>
            </a:r>
            <a:r>
              <a:rPr lang="it" sz="2400" b="1">
                <a:solidFill>
                  <a:srgbClr val="42424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Digitale</a:t>
            </a:r>
            <a:endParaRPr sz="2400">
              <a:solidFill>
                <a:srgbClr val="424242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7" name="Google Shape;777;p73"/>
          <p:cNvGrpSpPr/>
          <p:nvPr/>
        </p:nvGrpSpPr>
        <p:grpSpPr>
          <a:xfrm>
            <a:off x="2303481" y="4337079"/>
            <a:ext cx="1328986" cy="523213"/>
            <a:chOff x="6140978" y="11565545"/>
            <a:chExt cx="3543017" cy="1395234"/>
          </a:xfrm>
        </p:grpSpPr>
        <p:grpSp>
          <p:nvGrpSpPr>
            <p:cNvPr id="778" name="Google Shape;778;p73"/>
            <p:cNvGrpSpPr/>
            <p:nvPr/>
          </p:nvGrpSpPr>
          <p:grpSpPr>
            <a:xfrm>
              <a:off x="6448589" y="12493866"/>
              <a:ext cx="3010191" cy="466914"/>
              <a:chOff x="6448589" y="12493866"/>
              <a:chExt cx="3010191" cy="466914"/>
            </a:xfrm>
          </p:grpSpPr>
          <p:sp>
            <p:nvSpPr>
              <p:cNvPr id="779" name="Google Shape;779;p73"/>
              <p:cNvSpPr/>
              <p:nvPr/>
            </p:nvSpPr>
            <p:spPr>
              <a:xfrm>
                <a:off x="6448589" y="12493866"/>
                <a:ext cx="3010191" cy="466911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375" extrusionOk="0">
                    <a:moveTo>
                      <a:pt x="0" y="32"/>
                    </a:moveTo>
                    <a:lnTo>
                      <a:pt x="0" y="342"/>
                    </a:lnTo>
                    <a:lnTo>
                      <a:pt x="0" y="342"/>
                    </a:lnTo>
                    <a:cubicBezTo>
                      <a:pt x="0" y="359"/>
                      <a:pt x="14" y="374"/>
                      <a:pt x="32" y="374"/>
                    </a:cubicBezTo>
                    <a:lnTo>
                      <a:pt x="2383" y="374"/>
                    </a:lnTo>
                    <a:lnTo>
                      <a:pt x="2383" y="374"/>
                    </a:lnTo>
                    <a:cubicBezTo>
                      <a:pt x="2400" y="374"/>
                      <a:pt x="2415" y="359"/>
                      <a:pt x="2415" y="342"/>
                    </a:cubicBezTo>
                    <a:lnTo>
                      <a:pt x="2415" y="32"/>
                    </a:lnTo>
                    <a:lnTo>
                      <a:pt x="2415" y="32"/>
                    </a:lnTo>
                    <a:cubicBezTo>
                      <a:pt x="2415" y="14"/>
                      <a:pt x="2400" y="0"/>
                      <a:pt x="2383" y="0"/>
                    </a:cubicBezTo>
                    <a:lnTo>
                      <a:pt x="32" y="0"/>
                    </a:lnTo>
                    <a:lnTo>
                      <a:pt x="32" y="0"/>
                    </a:lnTo>
                    <a:cubicBezTo>
                      <a:pt x="14" y="0"/>
                      <a:pt x="0" y="14"/>
                      <a:pt x="0" y="32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80" name="Google Shape;780;p73"/>
              <p:cNvSpPr/>
              <p:nvPr/>
            </p:nvSpPr>
            <p:spPr>
              <a:xfrm>
                <a:off x="8568905" y="12493866"/>
                <a:ext cx="581023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1023" h="465666" extrusionOk="0">
                    <a:moveTo>
                      <a:pt x="274652" y="0"/>
                    </a:moveTo>
                    <a:lnTo>
                      <a:pt x="581023" y="0"/>
                    </a:lnTo>
                    <a:lnTo>
                      <a:pt x="581023" y="465666"/>
                    </a:lnTo>
                    <a:lnTo>
                      <a:pt x="274652" y="465666"/>
                    </a:lnTo>
                    <a:close/>
                    <a:moveTo>
                      <a:pt x="0" y="0"/>
                    </a:moveTo>
                    <a:lnTo>
                      <a:pt x="256924" y="0"/>
                    </a:lnTo>
                    <a:lnTo>
                      <a:pt x="256924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81" name="Google Shape;781;p73"/>
              <p:cNvSpPr/>
              <p:nvPr/>
            </p:nvSpPr>
            <p:spPr>
              <a:xfrm>
                <a:off x="6448589" y="12883877"/>
                <a:ext cx="3010191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62" extrusionOk="0">
                    <a:moveTo>
                      <a:pt x="0" y="0"/>
                    </a:moveTo>
                    <a:lnTo>
                      <a:pt x="0" y="29"/>
                    </a:lnTo>
                    <a:lnTo>
                      <a:pt x="0" y="29"/>
                    </a:lnTo>
                    <a:cubicBezTo>
                      <a:pt x="0" y="46"/>
                      <a:pt x="14" y="61"/>
                      <a:pt x="32" y="61"/>
                    </a:cubicBezTo>
                    <a:lnTo>
                      <a:pt x="2383" y="61"/>
                    </a:lnTo>
                    <a:lnTo>
                      <a:pt x="2383" y="61"/>
                    </a:lnTo>
                    <a:cubicBezTo>
                      <a:pt x="2400" y="61"/>
                      <a:pt x="2415" y="46"/>
                      <a:pt x="2415" y="29"/>
                    </a:cubicBezTo>
                    <a:lnTo>
                      <a:pt x="241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82" name="Google Shape;782;p73"/>
              <p:cNvSpPr/>
              <p:nvPr/>
            </p:nvSpPr>
            <p:spPr>
              <a:xfrm>
                <a:off x="6893527" y="12493866"/>
                <a:ext cx="383270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3270" h="465666" extrusionOk="0">
                    <a:moveTo>
                      <a:pt x="164789" y="0"/>
                    </a:moveTo>
                    <a:lnTo>
                      <a:pt x="383270" y="0"/>
                    </a:lnTo>
                    <a:lnTo>
                      <a:pt x="383270" y="465666"/>
                    </a:lnTo>
                    <a:lnTo>
                      <a:pt x="164789" y="465666"/>
                    </a:lnTo>
                    <a:close/>
                    <a:moveTo>
                      <a:pt x="0" y="0"/>
                    </a:moveTo>
                    <a:lnTo>
                      <a:pt x="147047" y="0"/>
                    </a:lnTo>
                    <a:lnTo>
                      <a:pt x="147047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783" name="Google Shape;783;p73"/>
            <p:cNvGrpSpPr/>
            <p:nvPr/>
          </p:nvGrpSpPr>
          <p:grpSpPr>
            <a:xfrm>
              <a:off x="6673803" y="12026960"/>
              <a:ext cx="3010192" cy="466908"/>
              <a:chOff x="6673803" y="12026960"/>
              <a:chExt cx="3010192" cy="466908"/>
            </a:xfrm>
          </p:grpSpPr>
          <p:sp>
            <p:nvSpPr>
              <p:cNvPr id="784" name="Google Shape;784;p73"/>
              <p:cNvSpPr/>
              <p:nvPr/>
            </p:nvSpPr>
            <p:spPr>
              <a:xfrm>
                <a:off x="6673803" y="12026960"/>
                <a:ext cx="3010192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6" extrusionOk="0">
                    <a:moveTo>
                      <a:pt x="0" y="33"/>
                    </a:moveTo>
                    <a:lnTo>
                      <a:pt x="0" y="341"/>
                    </a:lnTo>
                    <a:lnTo>
                      <a:pt x="0" y="341"/>
                    </a:lnTo>
                    <a:cubicBezTo>
                      <a:pt x="0" y="360"/>
                      <a:pt x="15" y="375"/>
                      <a:pt x="33" y="375"/>
                    </a:cubicBezTo>
                    <a:lnTo>
                      <a:pt x="2383" y="375"/>
                    </a:lnTo>
                    <a:lnTo>
                      <a:pt x="2383" y="375"/>
                    </a:lnTo>
                    <a:cubicBezTo>
                      <a:pt x="2401" y="375"/>
                      <a:pt x="2416" y="360"/>
                      <a:pt x="2416" y="341"/>
                    </a:cubicBezTo>
                    <a:lnTo>
                      <a:pt x="2416" y="33"/>
                    </a:lnTo>
                    <a:lnTo>
                      <a:pt x="2416" y="33"/>
                    </a:lnTo>
                    <a:cubicBezTo>
                      <a:pt x="2416" y="14"/>
                      <a:pt x="2401" y="0"/>
                      <a:pt x="2383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5" y="0"/>
                      <a:pt x="0" y="14"/>
                      <a:pt x="0" y="33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85" name="Google Shape;785;p73"/>
              <p:cNvSpPr/>
              <p:nvPr/>
            </p:nvSpPr>
            <p:spPr>
              <a:xfrm>
                <a:off x="8794121" y="12026960"/>
                <a:ext cx="581027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1027" h="465666" extrusionOk="0">
                    <a:moveTo>
                      <a:pt x="274651" y="0"/>
                    </a:moveTo>
                    <a:lnTo>
                      <a:pt x="581027" y="0"/>
                    </a:lnTo>
                    <a:lnTo>
                      <a:pt x="581027" y="465666"/>
                    </a:lnTo>
                    <a:lnTo>
                      <a:pt x="274651" y="465666"/>
                    </a:lnTo>
                    <a:close/>
                    <a:moveTo>
                      <a:pt x="0" y="0"/>
                    </a:moveTo>
                    <a:lnTo>
                      <a:pt x="256928" y="0"/>
                    </a:lnTo>
                    <a:lnTo>
                      <a:pt x="25692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86" name="Google Shape;786;p73"/>
              <p:cNvSpPr/>
              <p:nvPr/>
            </p:nvSpPr>
            <p:spPr>
              <a:xfrm>
                <a:off x="6673803" y="12416966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3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7"/>
                      <a:pt x="15" y="62"/>
                      <a:pt x="33" y="62"/>
                    </a:cubicBezTo>
                    <a:lnTo>
                      <a:pt x="2383" y="62"/>
                    </a:lnTo>
                    <a:lnTo>
                      <a:pt x="2383" y="62"/>
                    </a:lnTo>
                    <a:cubicBezTo>
                      <a:pt x="2401" y="62"/>
                      <a:pt x="2416" y="47"/>
                      <a:pt x="2416" y="28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87" name="Google Shape;787;p73"/>
              <p:cNvSpPr/>
              <p:nvPr/>
            </p:nvSpPr>
            <p:spPr>
              <a:xfrm>
                <a:off x="7118742" y="12026960"/>
                <a:ext cx="383270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3270" h="465666" extrusionOk="0">
                    <a:moveTo>
                      <a:pt x="164789" y="0"/>
                    </a:moveTo>
                    <a:lnTo>
                      <a:pt x="383270" y="0"/>
                    </a:lnTo>
                    <a:lnTo>
                      <a:pt x="383270" y="465666"/>
                    </a:lnTo>
                    <a:lnTo>
                      <a:pt x="164789" y="465666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788" name="Google Shape;788;p73"/>
            <p:cNvGrpSpPr/>
            <p:nvPr/>
          </p:nvGrpSpPr>
          <p:grpSpPr>
            <a:xfrm>
              <a:off x="6140978" y="11565545"/>
              <a:ext cx="3010192" cy="466908"/>
              <a:chOff x="6140978" y="11565545"/>
              <a:chExt cx="3010192" cy="466908"/>
            </a:xfrm>
          </p:grpSpPr>
          <p:sp>
            <p:nvSpPr>
              <p:cNvPr id="789" name="Google Shape;789;p73"/>
              <p:cNvSpPr/>
              <p:nvPr/>
            </p:nvSpPr>
            <p:spPr>
              <a:xfrm>
                <a:off x="6140978" y="11565545"/>
                <a:ext cx="3010192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5" extrusionOk="0">
                    <a:moveTo>
                      <a:pt x="0" y="32"/>
                    </a:moveTo>
                    <a:lnTo>
                      <a:pt x="0" y="341"/>
                    </a:lnTo>
                    <a:lnTo>
                      <a:pt x="0" y="341"/>
                    </a:lnTo>
                    <a:cubicBezTo>
                      <a:pt x="0" y="359"/>
                      <a:pt x="15" y="374"/>
                      <a:pt x="33" y="374"/>
                    </a:cubicBezTo>
                    <a:lnTo>
                      <a:pt x="2383" y="374"/>
                    </a:lnTo>
                    <a:lnTo>
                      <a:pt x="2383" y="374"/>
                    </a:lnTo>
                    <a:cubicBezTo>
                      <a:pt x="2401" y="374"/>
                      <a:pt x="2416" y="359"/>
                      <a:pt x="2416" y="341"/>
                    </a:cubicBezTo>
                    <a:lnTo>
                      <a:pt x="2416" y="32"/>
                    </a:lnTo>
                    <a:lnTo>
                      <a:pt x="2416" y="32"/>
                    </a:lnTo>
                    <a:cubicBezTo>
                      <a:pt x="2416" y="14"/>
                      <a:pt x="2401" y="0"/>
                      <a:pt x="2383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5" y="0"/>
                      <a:pt x="0" y="14"/>
                      <a:pt x="0" y="32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90" name="Google Shape;790;p73"/>
              <p:cNvSpPr/>
              <p:nvPr/>
            </p:nvSpPr>
            <p:spPr>
              <a:xfrm>
                <a:off x="8261294" y="11565546"/>
                <a:ext cx="581028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581028" h="465663" extrusionOk="0">
                    <a:moveTo>
                      <a:pt x="274652" y="0"/>
                    </a:moveTo>
                    <a:lnTo>
                      <a:pt x="581028" y="0"/>
                    </a:lnTo>
                    <a:lnTo>
                      <a:pt x="581028" y="465663"/>
                    </a:lnTo>
                    <a:lnTo>
                      <a:pt x="274652" y="465663"/>
                    </a:lnTo>
                    <a:close/>
                    <a:moveTo>
                      <a:pt x="0" y="0"/>
                    </a:moveTo>
                    <a:lnTo>
                      <a:pt x="256918" y="0"/>
                    </a:lnTo>
                    <a:lnTo>
                      <a:pt x="256918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91" name="Google Shape;791;p73"/>
              <p:cNvSpPr/>
              <p:nvPr/>
            </p:nvSpPr>
            <p:spPr>
              <a:xfrm>
                <a:off x="6140978" y="11950058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3" extrusionOk="0">
                    <a:moveTo>
                      <a:pt x="0" y="0"/>
                    </a:moveTo>
                    <a:lnTo>
                      <a:pt x="0" y="29"/>
                    </a:lnTo>
                    <a:lnTo>
                      <a:pt x="0" y="29"/>
                    </a:lnTo>
                    <a:cubicBezTo>
                      <a:pt x="0" y="47"/>
                      <a:pt x="15" y="62"/>
                      <a:pt x="33" y="62"/>
                    </a:cubicBezTo>
                    <a:lnTo>
                      <a:pt x="2383" y="62"/>
                    </a:lnTo>
                    <a:lnTo>
                      <a:pt x="2383" y="62"/>
                    </a:lnTo>
                    <a:cubicBezTo>
                      <a:pt x="2401" y="62"/>
                      <a:pt x="2416" y="47"/>
                      <a:pt x="2416" y="29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92" name="Google Shape;792;p73"/>
              <p:cNvSpPr/>
              <p:nvPr/>
            </p:nvSpPr>
            <p:spPr>
              <a:xfrm>
                <a:off x="6585916" y="11565546"/>
                <a:ext cx="383277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383277" h="465663" extrusionOk="0">
                    <a:moveTo>
                      <a:pt x="164789" y="0"/>
                    </a:moveTo>
                    <a:lnTo>
                      <a:pt x="383277" y="0"/>
                    </a:lnTo>
                    <a:lnTo>
                      <a:pt x="383277" y="465663"/>
                    </a:lnTo>
                    <a:lnTo>
                      <a:pt x="164789" y="465663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793" name="Google Shape;793;p73"/>
          <p:cNvGrpSpPr/>
          <p:nvPr/>
        </p:nvGrpSpPr>
        <p:grpSpPr>
          <a:xfrm>
            <a:off x="3937411" y="3809747"/>
            <a:ext cx="1267172" cy="1050546"/>
            <a:chOff x="10496963" y="10159324"/>
            <a:chExt cx="3378225" cy="2801455"/>
          </a:xfrm>
        </p:grpSpPr>
        <p:grpSp>
          <p:nvGrpSpPr>
            <p:cNvPr id="794" name="Google Shape;794;p73"/>
            <p:cNvGrpSpPr/>
            <p:nvPr/>
          </p:nvGrpSpPr>
          <p:grpSpPr>
            <a:xfrm>
              <a:off x="10656263" y="12493866"/>
              <a:ext cx="3010191" cy="466914"/>
              <a:chOff x="10656263" y="12493866"/>
              <a:chExt cx="3010191" cy="466914"/>
            </a:xfrm>
          </p:grpSpPr>
          <p:sp>
            <p:nvSpPr>
              <p:cNvPr id="795" name="Google Shape;795;p73"/>
              <p:cNvSpPr/>
              <p:nvPr/>
            </p:nvSpPr>
            <p:spPr>
              <a:xfrm>
                <a:off x="10656263" y="12493866"/>
                <a:ext cx="3010191" cy="466911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375" extrusionOk="0">
                    <a:moveTo>
                      <a:pt x="0" y="32"/>
                    </a:moveTo>
                    <a:lnTo>
                      <a:pt x="0" y="342"/>
                    </a:lnTo>
                    <a:lnTo>
                      <a:pt x="0" y="342"/>
                    </a:lnTo>
                    <a:cubicBezTo>
                      <a:pt x="0" y="359"/>
                      <a:pt x="15" y="374"/>
                      <a:pt x="33" y="374"/>
                    </a:cubicBezTo>
                    <a:lnTo>
                      <a:pt x="2382" y="374"/>
                    </a:lnTo>
                    <a:lnTo>
                      <a:pt x="2382" y="374"/>
                    </a:lnTo>
                    <a:cubicBezTo>
                      <a:pt x="2400" y="374"/>
                      <a:pt x="2415" y="359"/>
                      <a:pt x="2415" y="342"/>
                    </a:cubicBezTo>
                    <a:lnTo>
                      <a:pt x="2415" y="32"/>
                    </a:lnTo>
                    <a:lnTo>
                      <a:pt x="2415" y="32"/>
                    </a:lnTo>
                    <a:cubicBezTo>
                      <a:pt x="2415" y="14"/>
                      <a:pt x="2400" y="0"/>
                      <a:pt x="2382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5" y="0"/>
                      <a:pt x="0" y="14"/>
                      <a:pt x="0" y="32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96" name="Google Shape;796;p73"/>
              <p:cNvSpPr/>
              <p:nvPr/>
            </p:nvSpPr>
            <p:spPr>
              <a:xfrm>
                <a:off x="12771085" y="12493866"/>
                <a:ext cx="586523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6523" h="465666" extrusionOk="0">
                    <a:moveTo>
                      <a:pt x="280147" y="0"/>
                    </a:moveTo>
                    <a:lnTo>
                      <a:pt x="586523" y="0"/>
                    </a:lnTo>
                    <a:lnTo>
                      <a:pt x="586523" y="465666"/>
                    </a:lnTo>
                    <a:lnTo>
                      <a:pt x="280147" y="465666"/>
                    </a:lnTo>
                    <a:close/>
                    <a:moveTo>
                      <a:pt x="0" y="0"/>
                    </a:moveTo>
                    <a:lnTo>
                      <a:pt x="256922" y="0"/>
                    </a:lnTo>
                    <a:lnTo>
                      <a:pt x="256922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97" name="Google Shape;797;p73"/>
              <p:cNvSpPr/>
              <p:nvPr/>
            </p:nvSpPr>
            <p:spPr>
              <a:xfrm>
                <a:off x="10656263" y="12883877"/>
                <a:ext cx="3010191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62" extrusionOk="0">
                    <a:moveTo>
                      <a:pt x="0" y="0"/>
                    </a:moveTo>
                    <a:lnTo>
                      <a:pt x="0" y="29"/>
                    </a:lnTo>
                    <a:lnTo>
                      <a:pt x="0" y="29"/>
                    </a:lnTo>
                    <a:cubicBezTo>
                      <a:pt x="0" y="46"/>
                      <a:pt x="15" y="61"/>
                      <a:pt x="33" y="61"/>
                    </a:cubicBezTo>
                    <a:lnTo>
                      <a:pt x="2382" y="61"/>
                    </a:lnTo>
                    <a:lnTo>
                      <a:pt x="2382" y="61"/>
                    </a:lnTo>
                    <a:cubicBezTo>
                      <a:pt x="2400" y="61"/>
                      <a:pt x="2415" y="46"/>
                      <a:pt x="2415" y="29"/>
                    </a:cubicBezTo>
                    <a:lnTo>
                      <a:pt x="241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798" name="Google Shape;798;p73"/>
              <p:cNvSpPr/>
              <p:nvPr/>
            </p:nvSpPr>
            <p:spPr>
              <a:xfrm>
                <a:off x="11101199" y="12493866"/>
                <a:ext cx="383279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3279" h="465666" extrusionOk="0">
                    <a:moveTo>
                      <a:pt x="164791" y="0"/>
                    </a:moveTo>
                    <a:lnTo>
                      <a:pt x="383279" y="0"/>
                    </a:lnTo>
                    <a:lnTo>
                      <a:pt x="383279" y="465666"/>
                    </a:lnTo>
                    <a:lnTo>
                      <a:pt x="164791" y="465666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799" name="Google Shape;799;p73"/>
            <p:cNvGrpSpPr/>
            <p:nvPr/>
          </p:nvGrpSpPr>
          <p:grpSpPr>
            <a:xfrm>
              <a:off x="10579361" y="12026960"/>
              <a:ext cx="3010189" cy="466908"/>
              <a:chOff x="10579361" y="12026960"/>
              <a:chExt cx="3010189" cy="466908"/>
            </a:xfrm>
          </p:grpSpPr>
          <p:sp>
            <p:nvSpPr>
              <p:cNvPr id="800" name="Google Shape;800;p73"/>
              <p:cNvSpPr/>
              <p:nvPr/>
            </p:nvSpPr>
            <p:spPr>
              <a:xfrm>
                <a:off x="10579361" y="12026960"/>
                <a:ext cx="3010189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376" extrusionOk="0">
                    <a:moveTo>
                      <a:pt x="0" y="33"/>
                    </a:moveTo>
                    <a:lnTo>
                      <a:pt x="0" y="341"/>
                    </a:lnTo>
                    <a:lnTo>
                      <a:pt x="0" y="341"/>
                    </a:lnTo>
                    <a:cubicBezTo>
                      <a:pt x="0" y="360"/>
                      <a:pt x="14" y="375"/>
                      <a:pt x="33" y="375"/>
                    </a:cubicBezTo>
                    <a:lnTo>
                      <a:pt x="2382" y="375"/>
                    </a:lnTo>
                    <a:lnTo>
                      <a:pt x="2382" y="375"/>
                    </a:lnTo>
                    <a:cubicBezTo>
                      <a:pt x="2400" y="375"/>
                      <a:pt x="2414" y="360"/>
                      <a:pt x="2414" y="341"/>
                    </a:cubicBezTo>
                    <a:lnTo>
                      <a:pt x="2414" y="33"/>
                    </a:lnTo>
                    <a:lnTo>
                      <a:pt x="2414" y="33"/>
                    </a:lnTo>
                    <a:cubicBezTo>
                      <a:pt x="2414" y="14"/>
                      <a:pt x="2400" y="0"/>
                      <a:pt x="2382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4" y="0"/>
                      <a:pt x="0" y="14"/>
                      <a:pt x="0" y="33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01" name="Google Shape;801;p73"/>
              <p:cNvSpPr/>
              <p:nvPr/>
            </p:nvSpPr>
            <p:spPr>
              <a:xfrm>
                <a:off x="12694182" y="12026960"/>
                <a:ext cx="581026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1026" h="465666" extrusionOk="0">
                    <a:moveTo>
                      <a:pt x="274650" y="0"/>
                    </a:moveTo>
                    <a:lnTo>
                      <a:pt x="581026" y="0"/>
                    </a:lnTo>
                    <a:lnTo>
                      <a:pt x="581026" y="465666"/>
                    </a:lnTo>
                    <a:lnTo>
                      <a:pt x="274650" y="465666"/>
                    </a:lnTo>
                    <a:close/>
                    <a:moveTo>
                      <a:pt x="0" y="0"/>
                    </a:moveTo>
                    <a:lnTo>
                      <a:pt x="256922" y="0"/>
                    </a:lnTo>
                    <a:lnTo>
                      <a:pt x="256922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02" name="Google Shape;802;p73"/>
              <p:cNvSpPr/>
              <p:nvPr/>
            </p:nvSpPr>
            <p:spPr>
              <a:xfrm>
                <a:off x="10579361" y="12416966"/>
                <a:ext cx="3010189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63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7"/>
                      <a:pt x="14" y="62"/>
                      <a:pt x="33" y="62"/>
                    </a:cubicBezTo>
                    <a:lnTo>
                      <a:pt x="2382" y="62"/>
                    </a:lnTo>
                    <a:lnTo>
                      <a:pt x="2382" y="62"/>
                    </a:lnTo>
                    <a:cubicBezTo>
                      <a:pt x="2400" y="62"/>
                      <a:pt x="2414" y="47"/>
                      <a:pt x="2414" y="28"/>
                    </a:cubicBezTo>
                    <a:lnTo>
                      <a:pt x="241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03" name="Google Shape;803;p73"/>
              <p:cNvSpPr/>
              <p:nvPr/>
            </p:nvSpPr>
            <p:spPr>
              <a:xfrm>
                <a:off x="11018805" y="12026960"/>
                <a:ext cx="383278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3278" h="465666" extrusionOk="0">
                    <a:moveTo>
                      <a:pt x="164790" y="0"/>
                    </a:moveTo>
                    <a:lnTo>
                      <a:pt x="383278" y="0"/>
                    </a:lnTo>
                    <a:lnTo>
                      <a:pt x="383278" y="465666"/>
                    </a:lnTo>
                    <a:lnTo>
                      <a:pt x="164790" y="465666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04" name="Google Shape;804;p73"/>
            <p:cNvGrpSpPr/>
            <p:nvPr/>
          </p:nvGrpSpPr>
          <p:grpSpPr>
            <a:xfrm>
              <a:off x="10864998" y="11565545"/>
              <a:ext cx="3010191" cy="466908"/>
              <a:chOff x="10864998" y="11565545"/>
              <a:chExt cx="3010191" cy="466908"/>
            </a:xfrm>
          </p:grpSpPr>
          <p:sp>
            <p:nvSpPr>
              <p:cNvPr id="805" name="Google Shape;805;p73"/>
              <p:cNvSpPr/>
              <p:nvPr/>
            </p:nvSpPr>
            <p:spPr>
              <a:xfrm>
                <a:off x="10864998" y="11565545"/>
                <a:ext cx="3010191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375" extrusionOk="0">
                    <a:moveTo>
                      <a:pt x="0" y="32"/>
                    </a:moveTo>
                    <a:lnTo>
                      <a:pt x="0" y="341"/>
                    </a:lnTo>
                    <a:lnTo>
                      <a:pt x="0" y="341"/>
                    </a:lnTo>
                    <a:cubicBezTo>
                      <a:pt x="0" y="359"/>
                      <a:pt x="15" y="374"/>
                      <a:pt x="33" y="374"/>
                    </a:cubicBezTo>
                    <a:lnTo>
                      <a:pt x="2383" y="374"/>
                    </a:lnTo>
                    <a:lnTo>
                      <a:pt x="2383" y="374"/>
                    </a:lnTo>
                    <a:cubicBezTo>
                      <a:pt x="2400" y="374"/>
                      <a:pt x="2415" y="359"/>
                      <a:pt x="2415" y="341"/>
                    </a:cubicBezTo>
                    <a:lnTo>
                      <a:pt x="2415" y="32"/>
                    </a:lnTo>
                    <a:lnTo>
                      <a:pt x="2415" y="32"/>
                    </a:lnTo>
                    <a:cubicBezTo>
                      <a:pt x="2415" y="14"/>
                      <a:pt x="2400" y="0"/>
                      <a:pt x="2383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5" y="0"/>
                      <a:pt x="0" y="14"/>
                      <a:pt x="0" y="32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06" name="Google Shape;806;p73"/>
              <p:cNvSpPr/>
              <p:nvPr/>
            </p:nvSpPr>
            <p:spPr>
              <a:xfrm>
                <a:off x="12979822" y="11565546"/>
                <a:ext cx="586521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586521" h="465663" extrusionOk="0">
                    <a:moveTo>
                      <a:pt x="280145" y="0"/>
                    </a:moveTo>
                    <a:lnTo>
                      <a:pt x="586521" y="0"/>
                    </a:lnTo>
                    <a:lnTo>
                      <a:pt x="586521" y="465663"/>
                    </a:lnTo>
                    <a:lnTo>
                      <a:pt x="280145" y="465663"/>
                    </a:lnTo>
                    <a:close/>
                    <a:moveTo>
                      <a:pt x="0" y="0"/>
                    </a:moveTo>
                    <a:lnTo>
                      <a:pt x="256928" y="0"/>
                    </a:lnTo>
                    <a:lnTo>
                      <a:pt x="256928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07" name="Google Shape;807;p73"/>
              <p:cNvSpPr/>
              <p:nvPr/>
            </p:nvSpPr>
            <p:spPr>
              <a:xfrm>
                <a:off x="10864998" y="11950058"/>
                <a:ext cx="3010191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63" extrusionOk="0">
                    <a:moveTo>
                      <a:pt x="0" y="0"/>
                    </a:moveTo>
                    <a:lnTo>
                      <a:pt x="0" y="29"/>
                    </a:lnTo>
                    <a:lnTo>
                      <a:pt x="0" y="29"/>
                    </a:lnTo>
                    <a:cubicBezTo>
                      <a:pt x="0" y="47"/>
                      <a:pt x="15" y="62"/>
                      <a:pt x="33" y="62"/>
                    </a:cubicBezTo>
                    <a:lnTo>
                      <a:pt x="2383" y="62"/>
                    </a:lnTo>
                    <a:lnTo>
                      <a:pt x="2383" y="62"/>
                    </a:lnTo>
                    <a:cubicBezTo>
                      <a:pt x="2400" y="62"/>
                      <a:pt x="2415" y="47"/>
                      <a:pt x="2415" y="29"/>
                    </a:cubicBezTo>
                    <a:lnTo>
                      <a:pt x="241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08" name="Google Shape;808;p73"/>
              <p:cNvSpPr/>
              <p:nvPr/>
            </p:nvSpPr>
            <p:spPr>
              <a:xfrm>
                <a:off x="11309936" y="11565546"/>
                <a:ext cx="383277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383277" h="465663" extrusionOk="0">
                    <a:moveTo>
                      <a:pt x="164789" y="0"/>
                    </a:moveTo>
                    <a:lnTo>
                      <a:pt x="383277" y="0"/>
                    </a:lnTo>
                    <a:lnTo>
                      <a:pt x="383277" y="465663"/>
                    </a:lnTo>
                    <a:lnTo>
                      <a:pt x="164789" y="465663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09" name="Google Shape;809;p73"/>
            <p:cNvGrpSpPr/>
            <p:nvPr/>
          </p:nvGrpSpPr>
          <p:grpSpPr>
            <a:xfrm>
              <a:off x="10617810" y="11093143"/>
              <a:ext cx="3010189" cy="466908"/>
              <a:chOff x="10617810" y="11093143"/>
              <a:chExt cx="3010189" cy="466908"/>
            </a:xfrm>
          </p:grpSpPr>
          <p:sp>
            <p:nvSpPr>
              <p:cNvPr id="810" name="Google Shape;810;p73"/>
              <p:cNvSpPr/>
              <p:nvPr/>
            </p:nvSpPr>
            <p:spPr>
              <a:xfrm>
                <a:off x="10617810" y="11093143"/>
                <a:ext cx="3010189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376" extrusionOk="0">
                    <a:moveTo>
                      <a:pt x="0" y="32"/>
                    </a:moveTo>
                    <a:lnTo>
                      <a:pt x="0" y="341"/>
                    </a:lnTo>
                    <a:lnTo>
                      <a:pt x="0" y="341"/>
                    </a:lnTo>
                    <a:cubicBezTo>
                      <a:pt x="0" y="359"/>
                      <a:pt x="14" y="375"/>
                      <a:pt x="33" y="375"/>
                    </a:cubicBezTo>
                    <a:lnTo>
                      <a:pt x="2382" y="375"/>
                    </a:lnTo>
                    <a:lnTo>
                      <a:pt x="2382" y="375"/>
                    </a:lnTo>
                    <a:cubicBezTo>
                      <a:pt x="2400" y="375"/>
                      <a:pt x="2414" y="359"/>
                      <a:pt x="2414" y="341"/>
                    </a:cubicBezTo>
                    <a:lnTo>
                      <a:pt x="2414" y="32"/>
                    </a:lnTo>
                    <a:lnTo>
                      <a:pt x="2414" y="32"/>
                    </a:lnTo>
                    <a:cubicBezTo>
                      <a:pt x="2414" y="14"/>
                      <a:pt x="2400" y="0"/>
                      <a:pt x="2382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4" y="0"/>
                      <a:pt x="0" y="14"/>
                      <a:pt x="0" y="32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11" name="Google Shape;811;p73"/>
              <p:cNvSpPr/>
              <p:nvPr/>
            </p:nvSpPr>
            <p:spPr>
              <a:xfrm>
                <a:off x="12732633" y="11093143"/>
                <a:ext cx="581028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1028" h="465666" extrusionOk="0">
                    <a:moveTo>
                      <a:pt x="274652" y="0"/>
                    </a:moveTo>
                    <a:lnTo>
                      <a:pt x="581028" y="0"/>
                    </a:lnTo>
                    <a:lnTo>
                      <a:pt x="581028" y="465666"/>
                    </a:lnTo>
                    <a:lnTo>
                      <a:pt x="274652" y="465666"/>
                    </a:lnTo>
                    <a:close/>
                    <a:moveTo>
                      <a:pt x="0" y="0"/>
                    </a:moveTo>
                    <a:lnTo>
                      <a:pt x="256918" y="0"/>
                    </a:lnTo>
                    <a:lnTo>
                      <a:pt x="25691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12" name="Google Shape;812;p73"/>
              <p:cNvSpPr/>
              <p:nvPr/>
            </p:nvSpPr>
            <p:spPr>
              <a:xfrm>
                <a:off x="10617810" y="11483149"/>
                <a:ext cx="3010189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5" h="63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6"/>
                      <a:pt x="14" y="62"/>
                      <a:pt x="33" y="62"/>
                    </a:cubicBezTo>
                    <a:lnTo>
                      <a:pt x="2382" y="62"/>
                    </a:lnTo>
                    <a:lnTo>
                      <a:pt x="2382" y="62"/>
                    </a:lnTo>
                    <a:cubicBezTo>
                      <a:pt x="2400" y="62"/>
                      <a:pt x="2414" y="46"/>
                      <a:pt x="2414" y="28"/>
                    </a:cubicBezTo>
                    <a:lnTo>
                      <a:pt x="2414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13" name="Google Shape;813;p73"/>
              <p:cNvSpPr/>
              <p:nvPr/>
            </p:nvSpPr>
            <p:spPr>
              <a:xfrm>
                <a:off x="11057256" y="11093143"/>
                <a:ext cx="383277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3277" h="465666" extrusionOk="0">
                    <a:moveTo>
                      <a:pt x="164789" y="0"/>
                    </a:moveTo>
                    <a:lnTo>
                      <a:pt x="383277" y="0"/>
                    </a:lnTo>
                    <a:lnTo>
                      <a:pt x="383277" y="465666"/>
                    </a:lnTo>
                    <a:lnTo>
                      <a:pt x="164789" y="465666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14" name="Google Shape;814;p73"/>
            <p:cNvGrpSpPr/>
            <p:nvPr/>
          </p:nvGrpSpPr>
          <p:grpSpPr>
            <a:xfrm>
              <a:off x="10799083" y="10626230"/>
              <a:ext cx="3010191" cy="466913"/>
              <a:chOff x="10799083" y="10626230"/>
              <a:chExt cx="3010191" cy="466913"/>
            </a:xfrm>
          </p:grpSpPr>
          <p:sp>
            <p:nvSpPr>
              <p:cNvPr id="815" name="Google Shape;815;p73"/>
              <p:cNvSpPr/>
              <p:nvPr/>
            </p:nvSpPr>
            <p:spPr>
              <a:xfrm>
                <a:off x="10799083" y="10626230"/>
                <a:ext cx="3010191" cy="466911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376" extrusionOk="0">
                    <a:moveTo>
                      <a:pt x="0" y="33"/>
                    </a:moveTo>
                    <a:lnTo>
                      <a:pt x="0" y="342"/>
                    </a:lnTo>
                    <a:lnTo>
                      <a:pt x="0" y="342"/>
                    </a:lnTo>
                    <a:cubicBezTo>
                      <a:pt x="0" y="360"/>
                      <a:pt x="15" y="375"/>
                      <a:pt x="33" y="375"/>
                    </a:cubicBezTo>
                    <a:lnTo>
                      <a:pt x="2382" y="375"/>
                    </a:lnTo>
                    <a:lnTo>
                      <a:pt x="2382" y="375"/>
                    </a:lnTo>
                    <a:cubicBezTo>
                      <a:pt x="2400" y="375"/>
                      <a:pt x="2415" y="360"/>
                      <a:pt x="2415" y="342"/>
                    </a:cubicBezTo>
                    <a:lnTo>
                      <a:pt x="2415" y="33"/>
                    </a:lnTo>
                    <a:lnTo>
                      <a:pt x="2415" y="33"/>
                    </a:lnTo>
                    <a:cubicBezTo>
                      <a:pt x="2415" y="15"/>
                      <a:pt x="2400" y="0"/>
                      <a:pt x="2382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5" y="0"/>
                      <a:pt x="0" y="15"/>
                      <a:pt x="0" y="33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16" name="Google Shape;816;p73"/>
              <p:cNvSpPr/>
              <p:nvPr/>
            </p:nvSpPr>
            <p:spPr>
              <a:xfrm>
                <a:off x="12913904" y="10626230"/>
                <a:ext cx="586522" cy="465669"/>
              </a:xfrm>
              <a:custGeom>
                <a:avLst/>
                <a:gdLst/>
                <a:ahLst/>
                <a:cxnLst/>
                <a:rect l="l" t="t" r="r" b="b"/>
                <a:pathLst>
                  <a:path w="586522" h="465669" extrusionOk="0">
                    <a:moveTo>
                      <a:pt x="280146" y="0"/>
                    </a:moveTo>
                    <a:lnTo>
                      <a:pt x="586522" y="0"/>
                    </a:lnTo>
                    <a:lnTo>
                      <a:pt x="586522" y="465669"/>
                    </a:lnTo>
                    <a:lnTo>
                      <a:pt x="280146" y="465669"/>
                    </a:lnTo>
                    <a:close/>
                    <a:moveTo>
                      <a:pt x="0" y="0"/>
                    </a:moveTo>
                    <a:lnTo>
                      <a:pt x="256922" y="0"/>
                    </a:lnTo>
                    <a:lnTo>
                      <a:pt x="256922" y="465669"/>
                    </a:lnTo>
                    <a:lnTo>
                      <a:pt x="0" y="465669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17" name="Google Shape;817;p73"/>
              <p:cNvSpPr/>
              <p:nvPr/>
            </p:nvSpPr>
            <p:spPr>
              <a:xfrm>
                <a:off x="10799083" y="11016241"/>
                <a:ext cx="3010191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63" extrusionOk="0">
                    <a:moveTo>
                      <a:pt x="0" y="0"/>
                    </a:moveTo>
                    <a:lnTo>
                      <a:pt x="0" y="29"/>
                    </a:lnTo>
                    <a:lnTo>
                      <a:pt x="0" y="29"/>
                    </a:lnTo>
                    <a:cubicBezTo>
                      <a:pt x="0" y="47"/>
                      <a:pt x="15" y="62"/>
                      <a:pt x="33" y="62"/>
                    </a:cubicBezTo>
                    <a:lnTo>
                      <a:pt x="2382" y="62"/>
                    </a:lnTo>
                    <a:lnTo>
                      <a:pt x="2382" y="62"/>
                    </a:lnTo>
                    <a:cubicBezTo>
                      <a:pt x="2400" y="62"/>
                      <a:pt x="2415" y="47"/>
                      <a:pt x="2415" y="29"/>
                    </a:cubicBezTo>
                    <a:lnTo>
                      <a:pt x="241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18" name="Google Shape;818;p73"/>
              <p:cNvSpPr/>
              <p:nvPr/>
            </p:nvSpPr>
            <p:spPr>
              <a:xfrm>
                <a:off x="11244019" y="10626230"/>
                <a:ext cx="383279" cy="465669"/>
              </a:xfrm>
              <a:custGeom>
                <a:avLst/>
                <a:gdLst/>
                <a:ahLst/>
                <a:cxnLst/>
                <a:rect l="l" t="t" r="r" b="b"/>
                <a:pathLst>
                  <a:path w="383279" h="465669" extrusionOk="0">
                    <a:moveTo>
                      <a:pt x="164791" y="0"/>
                    </a:moveTo>
                    <a:lnTo>
                      <a:pt x="383279" y="0"/>
                    </a:lnTo>
                    <a:lnTo>
                      <a:pt x="383279" y="465669"/>
                    </a:lnTo>
                    <a:lnTo>
                      <a:pt x="164791" y="465669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9"/>
                    </a:lnTo>
                    <a:lnTo>
                      <a:pt x="0" y="465669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19" name="Google Shape;819;p73"/>
            <p:cNvGrpSpPr/>
            <p:nvPr/>
          </p:nvGrpSpPr>
          <p:grpSpPr>
            <a:xfrm>
              <a:off x="10496963" y="10159324"/>
              <a:ext cx="3010191" cy="472402"/>
              <a:chOff x="10496963" y="10159324"/>
              <a:chExt cx="3010191" cy="472402"/>
            </a:xfrm>
          </p:grpSpPr>
          <p:sp>
            <p:nvSpPr>
              <p:cNvPr id="820" name="Google Shape;820;p73"/>
              <p:cNvSpPr/>
              <p:nvPr/>
            </p:nvSpPr>
            <p:spPr>
              <a:xfrm>
                <a:off x="10496963" y="10159324"/>
                <a:ext cx="3010191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376" extrusionOk="0">
                    <a:moveTo>
                      <a:pt x="0" y="34"/>
                    </a:moveTo>
                    <a:lnTo>
                      <a:pt x="0" y="342"/>
                    </a:lnTo>
                    <a:lnTo>
                      <a:pt x="0" y="342"/>
                    </a:lnTo>
                    <a:cubicBezTo>
                      <a:pt x="0" y="361"/>
                      <a:pt x="15" y="375"/>
                      <a:pt x="33" y="375"/>
                    </a:cubicBezTo>
                    <a:lnTo>
                      <a:pt x="2382" y="375"/>
                    </a:lnTo>
                    <a:lnTo>
                      <a:pt x="2382" y="375"/>
                    </a:lnTo>
                    <a:cubicBezTo>
                      <a:pt x="2400" y="375"/>
                      <a:pt x="2415" y="361"/>
                      <a:pt x="2415" y="342"/>
                    </a:cubicBezTo>
                    <a:lnTo>
                      <a:pt x="2415" y="34"/>
                    </a:lnTo>
                    <a:lnTo>
                      <a:pt x="2415" y="34"/>
                    </a:lnTo>
                    <a:cubicBezTo>
                      <a:pt x="2415" y="15"/>
                      <a:pt x="2400" y="0"/>
                      <a:pt x="2382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5" y="0"/>
                      <a:pt x="0" y="15"/>
                      <a:pt x="0" y="34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21" name="Google Shape;821;p73"/>
              <p:cNvSpPr/>
              <p:nvPr/>
            </p:nvSpPr>
            <p:spPr>
              <a:xfrm>
                <a:off x="12617280" y="10159324"/>
                <a:ext cx="581026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1026" h="465666" extrusionOk="0">
                    <a:moveTo>
                      <a:pt x="274650" y="0"/>
                    </a:moveTo>
                    <a:lnTo>
                      <a:pt x="581026" y="0"/>
                    </a:lnTo>
                    <a:lnTo>
                      <a:pt x="581026" y="465666"/>
                    </a:lnTo>
                    <a:lnTo>
                      <a:pt x="274650" y="465666"/>
                    </a:lnTo>
                    <a:close/>
                    <a:moveTo>
                      <a:pt x="0" y="0"/>
                    </a:moveTo>
                    <a:lnTo>
                      <a:pt x="256928" y="0"/>
                    </a:lnTo>
                    <a:lnTo>
                      <a:pt x="25692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22" name="Google Shape;822;p73"/>
              <p:cNvSpPr/>
              <p:nvPr/>
            </p:nvSpPr>
            <p:spPr>
              <a:xfrm>
                <a:off x="10496963" y="10554824"/>
                <a:ext cx="3010191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62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7"/>
                      <a:pt x="15" y="61"/>
                      <a:pt x="33" y="61"/>
                    </a:cubicBezTo>
                    <a:lnTo>
                      <a:pt x="2382" y="61"/>
                    </a:lnTo>
                    <a:lnTo>
                      <a:pt x="2382" y="61"/>
                    </a:lnTo>
                    <a:cubicBezTo>
                      <a:pt x="2400" y="61"/>
                      <a:pt x="2415" y="47"/>
                      <a:pt x="2415" y="28"/>
                    </a:cubicBezTo>
                    <a:lnTo>
                      <a:pt x="241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23" name="Google Shape;823;p73"/>
              <p:cNvSpPr/>
              <p:nvPr/>
            </p:nvSpPr>
            <p:spPr>
              <a:xfrm>
                <a:off x="10941904" y="10159324"/>
                <a:ext cx="383277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3277" h="465666" extrusionOk="0">
                    <a:moveTo>
                      <a:pt x="164789" y="0"/>
                    </a:moveTo>
                    <a:lnTo>
                      <a:pt x="383277" y="0"/>
                    </a:lnTo>
                    <a:lnTo>
                      <a:pt x="383277" y="465666"/>
                    </a:lnTo>
                    <a:lnTo>
                      <a:pt x="164789" y="465666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824" name="Google Shape;824;p73"/>
          <p:cNvGrpSpPr/>
          <p:nvPr/>
        </p:nvGrpSpPr>
        <p:grpSpPr>
          <a:xfrm>
            <a:off x="5550737" y="3286535"/>
            <a:ext cx="1246567" cy="1573758"/>
            <a:chOff x="14798020" y="8764092"/>
            <a:chExt cx="3323293" cy="4196687"/>
          </a:xfrm>
        </p:grpSpPr>
        <p:grpSp>
          <p:nvGrpSpPr>
            <p:cNvPr id="825" name="Google Shape;825;p73"/>
            <p:cNvGrpSpPr/>
            <p:nvPr/>
          </p:nvGrpSpPr>
          <p:grpSpPr>
            <a:xfrm>
              <a:off x="14968302" y="12493866"/>
              <a:ext cx="3010192" cy="466914"/>
              <a:chOff x="14968302" y="12493866"/>
              <a:chExt cx="3010192" cy="466914"/>
            </a:xfrm>
          </p:grpSpPr>
          <p:sp>
            <p:nvSpPr>
              <p:cNvPr id="826" name="Google Shape;826;p73"/>
              <p:cNvSpPr/>
              <p:nvPr/>
            </p:nvSpPr>
            <p:spPr>
              <a:xfrm>
                <a:off x="14968302" y="12493866"/>
                <a:ext cx="3010192" cy="466911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5" extrusionOk="0">
                    <a:moveTo>
                      <a:pt x="0" y="32"/>
                    </a:moveTo>
                    <a:lnTo>
                      <a:pt x="0" y="342"/>
                    </a:lnTo>
                    <a:lnTo>
                      <a:pt x="0" y="342"/>
                    </a:lnTo>
                    <a:cubicBezTo>
                      <a:pt x="0" y="359"/>
                      <a:pt x="14" y="374"/>
                      <a:pt x="33" y="374"/>
                    </a:cubicBezTo>
                    <a:lnTo>
                      <a:pt x="2383" y="374"/>
                    </a:lnTo>
                    <a:lnTo>
                      <a:pt x="2383" y="374"/>
                    </a:lnTo>
                    <a:cubicBezTo>
                      <a:pt x="2400" y="374"/>
                      <a:pt x="2416" y="359"/>
                      <a:pt x="2416" y="342"/>
                    </a:cubicBezTo>
                    <a:lnTo>
                      <a:pt x="2416" y="32"/>
                    </a:lnTo>
                    <a:lnTo>
                      <a:pt x="2416" y="32"/>
                    </a:lnTo>
                    <a:cubicBezTo>
                      <a:pt x="2416" y="14"/>
                      <a:pt x="2400" y="0"/>
                      <a:pt x="2383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4" y="0"/>
                      <a:pt x="0" y="14"/>
                      <a:pt x="0" y="32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27" name="Google Shape;827;p73"/>
              <p:cNvSpPr/>
              <p:nvPr/>
            </p:nvSpPr>
            <p:spPr>
              <a:xfrm>
                <a:off x="17088619" y="12493866"/>
                <a:ext cx="581022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1022" h="465666" extrusionOk="0">
                    <a:moveTo>
                      <a:pt x="274652" y="0"/>
                    </a:moveTo>
                    <a:lnTo>
                      <a:pt x="581022" y="0"/>
                    </a:lnTo>
                    <a:lnTo>
                      <a:pt x="581022" y="465666"/>
                    </a:lnTo>
                    <a:lnTo>
                      <a:pt x="274652" y="465666"/>
                    </a:lnTo>
                    <a:close/>
                    <a:moveTo>
                      <a:pt x="0" y="0"/>
                    </a:moveTo>
                    <a:lnTo>
                      <a:pt x="256922" y="0"/>
                    </a:lnTo>
                    <a:lnTo>
                      <a:pt x="256922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28" name="Google Shape;828;p73"/>
              <p:cNvSpPr/>
              <p:nvPr/>
            </p:nvSpPr>
            <p:spPr>
              <a:xfrm>
                <a:off x="14968302" y="12883877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2" extrusionOk="0">
                    <a:moveTo>
                      <a:pt x="0" y="0"/>
                    </a:moveTo>
                    <a:lnTo>
                      <a:pt x="0" y="29"/>
                    </a:lnTo>
                    <a:lnTo>
                      <a:pt x="0" y="29"/>
                    </a:lnTo>
                    <a:cubicBezTo>
                      <a:pt x="0" y="46"/>
                      <a:pt x="14" y="61"/>
                      <a:pt x="33" y="61"/>
                    </a:cubicBezTo>
                    <a:lnTo>
                      <a:pt x="2383" y="61"/>
                    </a:lnTo>
                    <a:lnTo>
                      <a:pt x="2383" y="61"/>
                    </a:lnTo>
                    <a:cubicBezTo>
                      <a:pt x="2400" y="61"/>
                      <a:pt x="2416" y="46"/>
                      <a:pt x="2416" y="29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29" name="Google Shape;829;p73"/>
              <p:cNvSpPr/>
              <p:nvPr/>
            </p:nvSpPr>
            <p:spPr>
              <a:xfrm>
                <a:off x="15413244" y="12493866"/>
                <a:ext cx="383270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3270" h="465666" extrusionOk="0">
                    <a:moveTo>
                      <a:pt x="164789" y="0"/>
                    </a:moveTo>
                    <a:lnTo>
                      <a:pt x="383270" y="0"/>
                    </a:lnTo>
                    <a:lnTo>
                      <a:pt x="383270" y="465666"/>
                    </a:lnTo>
                    <a:lnTo>
                      <a:pt x="164789" y="465666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30" name="Google Shape;830;p73"/>
            <p:cNvGrpSpPr/>
            <p:nvPr/>
          </p:nvGrpSpPr>
          <p:grpSpPr>
            <a:xfrm>
              <a:off x="15111122" y="12026960"/>
              <a:ext cx="3010191" cy="466908"/>
              <a:chOff x="15111122" y="12026960"/>
              <a:chExt cx="3010191" cy="466908"/>
            </a:xfrm>
          </p:grpSpPr>
          <p:sp>
            <p:nvSpPr>
              <p:cNvPr id="831" name="Google Shape;831;p73"/>
              <p:cNvSpPr/>
              <p:nvPr/>
            </p:nvSpPr>
            <p:spPr>
              <a:xfrm>
                <a:off x="15111122" y="12026960"/>
                <a:ext cx="3010191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376" extrusionOk="0">
                    <a:moveTo>
                      <a:pt x="0" y="33"/>
                    </a:moveTo>
                    <a:lnTo>
                      <a:pt x="0" y="341"/>
                    </a:lnTo>
                    <a:lnTo>
                      <a:pt x="0" y="341"/>
                    </a:lnTo>
                    <a:cubicBezTo>
                      <a:pt x="0" y="360"/>
                      <a:pt x="14" y="375"/>
                      <a:pt x="33" y="375"/>
                    </a:cubicBezTo>
                    <a:lnTo>
                      <a:pt x="2382" y="375"/>
                    </a:lnTo>
                    <a:lnTo>
                      <a:pt x="2382" y="375"/>
                    </a:lnTo>
                    <a:cubicBezTo>
                      <a:pt x="2400" y="375"/>
                      <a:pt x="2415" y="360"/>
                      <a:pt x="2415" y="341"/>
                    </a:cubicBezTo>
                    <a:lnTo>
                      <a:pt x="2415" y="33"/>
                    </a:lnTo>
                    <a:lnTo>
                      <a:pt x="2415" y="33"/>
                    </a:lnTo>
                    <a:cubicBezTo>
                      <a:pt x="2415" y="14"/>
                      <a:pt x="2400" y="0"/>
                      <a:pt x="2382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4" y="0"/>
                      <a:pt x="0" y="14"/>
                      <a:pt x="0" y="33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32" name="Google Shape;832;p73"/>
              <p:cNvSpPr/>
              <p:nvPr/>
            </p:nvSpPr>
            <p:spPr>
              <a:xfrm>
                <a:off x="17231439" y="12026960"/>
                <a:ext cx="581020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1020" h="465666" extrusionOk="0">
                    <a:moveTo>
                      <a:pt x="274650" y="0"/>
                    </a:moveTo>
                    <a:lnTo>
                      <a:pt x="581020" y="0"/>
                    </a:lnTo>
                    <a:lnTo>
                      <a:pt x="581020" y="465666"/>
                    </a:lnTo>
                    <a:lnTo>
                      <a:pt x="274650" y="465666"/>
                    </a:lnTo>
                    <a:close/>
                    <a:moveTo>
                      <a:pt x="0" y="0"/>
                    </a:moveTo>
                    <a:lnTo>
                      <a:pt x="256922" y="0"/>
                    </a:lnTo>
                    <a:lnTo>
                      <a:pt x="256922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33" name="Google Shape;833;p73"/>
              <p:cNvSpPr/>
              <p:nvPr/>
            </p:nvSpPr>
            <p:spPr>
              <a:xfrm>
                <a:off x="15111122" y="12416966"/>
                <a:ext cx="3010191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63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7"/>
                      <a:pt x="14" y="62"/>
                      <a:pt x="33" y="62"/>
                    </a:cubicBezTo>
                    <a:lnTo>
                      <a:pt x="2382" y="62"/>
                    </a:lnTo>
                    <a:lnTo>
                      <a:pt x="2382" y="62"/>
                    </a:lnTo>
                    <a:cubicBezTo>
                      <a:pt x="2400" y="62"/>
                      <a:pt x="2415" y="47"/>
                      <a:pt x="2415" y="28"/>
                    </a:cubicBezTo>
                    <a:lnTo>
                      <a:pt x="241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34" name="Google Shape;834;p73"/>
              <p:cNvSpPr/>
              <p:nvPr/>
            </p:nvSpPr>
            <p:spPr>
              <a:xfrm>
                <a:off x="15556063" y="12026960"/>
                <a:ext cx="383278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3278" h="465666" extrusionOk="0">
                    <a:moveTo>
                      <a:pt x="164790" y="0"/>
                    </a:moveTo>
                    <a:lnTo>
                      <a:pt x="383278" y="0"/>
                    </a:lnTo>
                    <a:lnTo>
                      <a:pt x="383278" y="465666"/>
                    </a:lnTo>
                    <a:lnTo>
                      <a:pt x="164790" y="465666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35" name="Google Shape;835;p73"/>
            <p:cNvGrpSpPr/>
            <p:nvPr/>
          </p:nvGrpSpPr>
          <p:grpSpPr>
            <a:xfrm>
              <a:off x="15045206" y="11565545"/>
              <a:ext cx="3010192" cy="466908"/>
              <a:chOff x="15045206" y="11565545"/>
              <a:chExt cx="3010192" cy="466908"/>
            </a:xfrm>
          </p:grpSpPr>
          <p:sp>
            <p:nvSpPr>
              <p:cNvPr id="836" name="Google Shape;836;p73"/>
              <p:cNvSpPr/>
              <p:nvPr/>
            </p:nvSpPr>
            <p:spPr>
              <a:xfrm>
                <a:off x="15045206" y="11565545"/>
                <a:ext cx="3010192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5" extrusionOk="0">
                    <a:moveTo>
                      <a:pt x="0" y="32"/>
                    </a:moveTo>
                    <a:lnTo>
                      <a:pt x="0" y="341"/>
                    </a:lnTo>
                    <a:lnTo>
                      <a:pt x="0" y="341"/>
                    </a:lnTo>
                    <a:cubicBezTo>
                      <a:pt x="0" y="359"/>
                      <a:pt x="14" y="374"/>
                      <a:pt x="32" y="374"/>
                    </a:cubicBezTo>
                    <a:lnTo>
                      <a:pt x="2383" y="374"/>
                    </a:lnTo>
                    <a:lnTo>
                      <a:pt x="2383" y="374"/>
                    </a:lnTo>
                    <a:cubicBezTo>
                      <a:pt x="2400" y="374"/>
                      <a:pt x="2416" y="359"/>
                      <a:pt x="2416" y="341"/>
                    </a:cubicBezTo>
                    <a:lnTo>
                      <a:pt x="2416" y="32"/>
                    </a:lnTo>
                    <a:lnTo>
                      <a:pt x="2416" y="32"/>
                    </a:lnTo>
                    <a:cubicBezTo>
                      <a:pt x="2416" y="14"/>
                      <a:pt x="2400" y="0"/>
                      <a:pt x="2383" y="0"/>
                    </a:cubicBezTo>
                    <a:lnTo>
                      <a:pt x="32" y="0"/>
                    </a:lnTo>
                    <a:lnTo>
                      <a:pt x="32" y="0"/>
                    </a:lnTo>
                    <a:cubicBezTo>
                      <a:pt x="14" y="0"/>
                      <a:pt x="0" y="14"/>
                      <a:pt x="0" y="32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37" name="Google Shape;837;p73"/>
              <p:cNvSpPr/>
              <p:nvPr/>
            </p:nvSpPr>
            <p:spPr>
              <a:xfrm>
                <a:off x="17165523" y="11565546"/>
                <a:ext cx="581022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581022" h="465663" extrusionOk="0">
                    <a:moveTo>
                      <a:pt x="274652" y="0"/>
                    </a:moveTo>
                    <a:lnTo>
                      <a:pt x="581022" y="0"/>
                    </a:lnTo>
                    <a:lnTo>
                      <a:pt x="581022" y="465663"/>
                    </a:lnTo>
                    <a:lnTo>
                      <a:pt x="274652" y="465663"/>
                    </a:lnTo>
                    <a:close/>
                    <a:moveTo>
                      <a:pt x="0" y="0"/>
                    </a:moveTo>
                    <a:lnTo>
                      <a:pt x="256920" y="0"/>
                    </a:lnTo>
                    <a:lnTo>
                      <a:pt x="256920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38" name="Google Shape;838;p73"/>
              <p:cNvSpPr/>
              <p:nvPr/>
            </p:nvSpPr>
            <p:spPr>
              <a:xfrm>
                <a:off x="15045206" y="11950058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3" extrusionOk="0">
                    <a:moveTo>
                      <a:pt x="0" y="0"/>
                    </a:moveTo>
                    <a:lnTo>
                      <a:pt x="0" y="29"/>
                    </a:lnTo>
                    <a:lnTo>
                      <a:pt x="0" y="29"/>
                    </a:lnTo>
                    <a:cubicBezTo>
                      <a:pt x="0" y="47"/>
                      <a:pt x="14" y="62"/>
                      <a:pt x="32" y="62"/>
                    </a:cubicBezTo>
                    <a:lnTo>
                      <a:pt x="2383" y="62"/>
                    </a:lnTo>
                    <a:lnTo>
                      <a:pt x="2383" y="62"/>
                    </a:lnTo>
                    <a:cubicBezTo>
                      <a:pt x="2400" y="62"/>
                      <a:pt x="2416" y="47"/>
                      <a:pt x="2416" y="29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39" name="Google Shape;839;p73"/>
              <p:cNvSpPr/>
              <p:nvPr/>
            </p:nvSpPr>
            <p:spPr>
              <a:xfrm>
                <a:off x="15490145" y="11565546"/>
                <a:ext cx="383270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383270" h="465663" extrusionOk="0">
                    <a:moveTo>
                      <a:pt x="164789" y="0"/>
                    </a:moveTo>
                    <a:lnTo>
                      <a:pt x="383270" y="0"/>
                    </a:lnTo>
                    <a:lnTo>
                      <a:pt x="383270" y="465663"/>
                    </a:lnTo>
                    <a:lnTo>
                      <a:pt x="164789" y="465663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40" name="Google Shape;840;p73"/>
            <p:cNvGrpSpPr/>
            <p:nvPr/>
          </p:nvGrpSpPr>
          <p:grpSpPr>
            <a:xfrm>
              <a:off x="14929853" y="11093143"/>
              <a:ext cx="3010192" cy="466908"/>
              <a:chOff x="14929853" y="11093143"/>
              <a:chExt cx="3010192" cy="466908"/>
            </a:xfrm>
          </p:grpSpPr>
          <p:sp>
            <p:nvSpPr>
              <p:cNvPr id="841" name="Google Shape;841;p73"/>
              <p:cNvSpPr/>
              <p:nvPr/>
            </p:nvSpPr>
            <p:spPr>
              <a:xfrm>
                <a:off x="14929853" y="11093143"/>
                <a:ext cx="3010192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6" extrusionOk="0">
                    <a:moveTo>
                      <a:pt x="0" y="32"/>
                    </a:moveTo>
                    <a:lnTo>
                      <a:pt x="0" y="341"/>
                    </a:lnTo>
                    <a:lnTo>
                      <a:pt x="0" y="341"/>
                    </a:lnTo>
                    <a:cubicBezTo>
                      <a:pt x="0" y="359"/>
                      <a:pt x="15" y="375"/>
                      <a:pt x="34" y="375"/>
                    </a:cubicBezTo>
                    <a:lnTo>
                      <a:pt x="2383" y="375"/>
                    </a:lnTo>
                    <a:lnTo>
                      <a:pt x="2383" y="375"/>
                    </a:lnTo>
                    <a:cubicBezTo>
                      <a:pt x="2402" y="375"/>
                      <a:pt x="2416" y="359"/>
                      <a:pt x="2416" y="341"/>
                    </a:cubicBezTo>
                    <a:lnTo>
                      <a:pt x="2416" y="32"/>
                    </a:lnTo>
                    <a:lnTo>
                      <a:pt x="2416" y="32"/>
                    </a:lnTo>
                    <a:cubicBezTo>
                      <a:pt x="2416" y="14"/>
                      <a:pt x="2402" y="0"/>
                      <a:pt x="2383" y="0"/>
                    </a:cubicBezTo>
                    <a:lnTo>
                      <a:pt x="34" y="0"/>
                    </a:lnTo>
                    <a:lnTo>
                      <a:pt x="34" y="0"/>
                    </a:lnTo>
                    <a:cubicBezTo>
                      <a:pt x="15" y="0"/>
                      <a:pt x="0" y="14"/>
                      <a:pt x="0" y="32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42" name="Google Shape;842;p73"/>
              <p:cNvSpPr/>
              <p:nvPr/>
            </p:nvSpPr>
            <p:spPr>
              <a:xfrm>
                <a:off x="17044675" y="11093143"/>
                <a:ext cx="586516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6516" h="465666" extrusionOk="0">
                    <a:moveTo>
                      <a:pt x="280146" y="0"/>
                    </a:moveTo>
                    <a:lnTo>
                      <a:pt x="586516" y="0"/>
                    </a:lnTo>
                    <a:lnTo>
                      <a:pt x="586516" y="465666"/>
                    </a:lnTo>
                    <a:lnTo>
                      <a:pt x="280146" y="465666"/>
                    </a:lnTo>
                    <a:close/>
                    <a:moveTo>
                      <a:pt x="0" y="0"/>
                    </a:moveTo>
                    <a:lnTo>
                      <a:pt x="256922" y="0"/>
                    </a:lnTo>
                    <a:lnTo>
                      <a:pt x="256922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43" name="Google Shape;843;p73"/>
              <p:cNvSpPr/>
              <p:nvPr/>
            </p:nvSpPr>
            <p:spPr>
              <a:xfrm>
                <a:off x="14929853" y="11483149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3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6"/>
                      <a:pt x="15" y="62"/>
                      <a:pt x="34" y="62"/>
                    </a:cubicBezTo>
                    <a:lnTo>
                      <a:pt x="2383" y="62"/>
                    </a:lnTo>
                    <a:lnTo>
                      <a:pt x="2383" y="62"/>
                    </a:lnTo>
                    <a:cubicBezTo>
                      <a:pt x="2402" y="62"/>
                      <a:pt x="2416" y="46"/>
                      <a:pt x="2416" y="28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44" name="Google Shape;844;p73"/>
              <p:cNvSpPr/>
              <p:nvPr/>
            </p:nvSpPr>
            <p:spPr>
              <a:xfrm>
                <a:off x="15369297" y="11093143"/>
                <a:ext cx="388770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8770" h="465666" extrusionOk="0">
                    <a:moveTo>
                      <a:pt x="170282" y="0"/>
                    </a:moveTo>
                    <a:lnTo>
                      <a:pt x="388770" y="0"/>
                    </a:lnTo>
                    <a:lnTo>
                      <a:pt x="388770" y="465666"/>
                    </a:lnTo>
                    <a:lnTo>
                      <a:pt x="170282" y="465666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45" name="Google Shape;845;p73"/>
            <p:cNvGrpSpPr/>
            <p:nvPr/>
          </p:nvGrpSpPr>
          <p:grpSpPr>
            <a:xfrm>
              <a:off x="14798020" y="10626230"/>
              <a:ext cx="3010192" cy="466913"/>
              <a:chOff x="14798020" y="10626230"/>
              <a:chExt cx="3010192" cy="466913"/>
            </a:xfrm>
          </p:grpSpPr>
          <p:sp>
            <p:nvSpPr>
              <p:cNvPr id="846" name="Google Shape;846;p73"/>
              <p:cNvSpPr/>
              <p:nvPr/>
            </p:nvSpPr>
            <p:spPr>
              <a:xfrm>
                <a:off x="14798020" y="10626230"/>
                <a:ext cx="3010192" cy="466911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6" extrusionOk="0">
                    <a:moveTo>
                      <a:pt x="0" y="33"/>
                    </a:moveTo>
                    <a:lnTo>
                      <a:pt x="0" y="342"/>
                    </a:lnTo>
                    <a:lnTo>
                      <a:pt x="0" y="342"/>
                    </a:lnTo>
                    <a:cubicBezTo>
                      <a:pt x="0" y="360"/>
                      <a:pt x="15" y="375"/>
                      <a:pt x="32" y="375"/>
                    </a:cubicBezTo>
                    <a:lnTo>
                      <a:pt x="2383" y="375"/>
                    </a:lnTo>
                    <a:lnTo>
                      <a:pt x="2383" y="375"/>
                    </a:lnTo>
                    <a:cubicBezTo>
                      <a:pt x="2401" y="375"/>
                      <a:pt x="2416" y="360"/>
                      <a:pt x="2416" y="342"/>
                    </a:cubicBezTo>
                    <a:lnTo>
                      <a:pt x="2416" y="33"/>
                    </a:lnTo>
                    <a:lnTo>
                      <a:pt x="2416" y="33"/>
                    </a:lnTo>
                    <a:cubicBezTo>
                      <a:pt x="2416" y="15"/>
                      <a:pt x="2401" y="0"/>
                      <a:pt x="2383" y="0"/>
                    </a:cubicBezTo>
                    <a:lnTo>
                      <a:pt x="32" y="0"/>
                    </a:lnTo>
                    <a:lnTo>
                      <a:pt x="32" y="0"/>
                    </a:lnTo>
                    <a:cubicBezTo>
                      <a:pt x="15" y="0"/>
                      <a:pt x="0" y="15"/>
                      <a:pt x="0" y="33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47" name="Google Shape;847;p73"/>
              <p:cNvSpPr/>
              <p:nvPr/>
            </p:nvSpPr>
            <p:spPr>
              <a:xfrm>
                <a:off x="16912844" y="10626230"/>
                <a:ext cx="581026" cy="465669"/>
              </a:xfrm>
              <a:custGeom>
                <a:avLst/>
                <a:gdLst/>
                <a:ahLst/>
                <a:cxnLst/>
                <a:rect l="l" t="t" r="r" b="b"/>
                <a:pathLst>
                  <a:path w="581026" h="465669" extrusionOk="0">
                    <a:moveTo>
                      <a:pt x="274652" y="0"/>
                    </a:moveTo>
                    <a:lnTo>
                      <a:pt x="581026" y="0"/>
                    </a:lnTo>
                    <a:lnTo>
                      <a:pt x="581026" y="465669"/>
                    </a:lnTo>
                    <a:lnTo>
                      <a:pt x="274652" y="465669"/>
                    </a:lnTo>
                    <a:close/>
                    <a:moveTo>
                      <a:pt x="0" y="0"/>
                    </a:moveTo>
                    <a:lnTo>
                      <a:pt x="256920" y="0"/>
                    </a:lnTo>
                    <a:lnTo>
                      <a:pt x="256920" y="465669"/>
                    </a:lnTo>
                    <a:lnTo>
                      <a:pt x="0" y="465669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48" name="Google Shape;848;p73"/>
              <p:cNvSpPr/>
              <p:nvPr/>
            </p:nvSpPr>
            <p:spPr>
              <a:xfrm>
                <a:off x="14798020" y="11016241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3" extrusionOk="0">
                    <a:moveTo>
                      <a:pt x="0" y="0"/>
                    </a:moveTo>
                    <a:lnTo>
                      <a:pt x="0" y="29"/>
                    </a:lnTo>
                    <a:lnTo>
                      <a:pt x="0" y="29"/>
                    </a:lnTo>
                    <a:cubicBezTo>
                      <a:pt x="0" y="47"/>
                      <a:pt x="15" y="62"/>
                      <a:pt x="32" y="62"/>
                    </a:cubicBezTo>
                    <a:lnTo>
                      <a:pt x="2383" y="62"/>
                    </a:lnTo>
                    <a:lnTo>
                      <a:pt x="2383" y="62"/>
                    </a:lnTo>
                    <a:cubicBezTo>
                      <a:pt x="2401" y="62"/>
                      <a:pt x="2416" y="47"/>
                      <a:pt x="2416" y="29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49" name="Google Shape;849;p73"/>
              <p:cNvSpPr/>
              <p:nvPr/>
            </p:nvSpPr>
            <p:spPr>
              <a:xfrm>
                <a:off x="15237466" y="10626230"/>
                <a:ext cx="383277" cy="465669"/>
              </a:xfrm>
              <a:custGeom>
                <a:avLst/>
                <a:gdLst/>
                <a:ahLst/>
                <a:cxnLst/>
                <a:rect l="l" t="t" r="r" b="b"/>
                <a:pathLst>
                  <a:path w="383277" h="465669" extrusionOk="0">
                    <a:moveTo>
                      <a:pt x="164789" y="0"/>
                    </a:moveTo>
                    <a:lnTo>
                      <a:pt x="383277" y="0"/>
                    </a:lnTo>
                    <a:lnTo>
                      <a:pt x="383277" y="465669"/>
                    </a:lnTo>
                    <a:lnTo>
                      <a:pt x="164789" y="465669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9"/>
                    </a:lnTo>
                    <a:lnTo>
                      <a:pt x="0" y="465669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50" name="Google Shape;850;p73"/>
            <p:cNvGrpSpPr/>
            <p:nvPr/>
          </p:nvGrpSpPr>
          <p:grpSpPr>
            <a:xfrm>
              <a:off x="14929853" y="10159324"/>
              <a:ext cx="3010192" cy="472402"/>
              <a:chOff x="14929853" y="10159324"/>
              <a:chExt cx="3010192" cy="472402"/>
            </a:xfrm>
          </p:grpSpPr>
          <p:sp>
            <p:nvSpPr>
              <p:cNvPr id="851" name="Google Shape;851;p73"/>
              <p:cNvSpPr/>
              <p:nvPr/>
            </p:nvSpPr>
            <p:spPr>
              <a:xfrm>
                <a:off x="14929853" y="10159324"/>
                <a:ext cx="3010192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6" extrusionOk="0">
                    <a:moveTo>
                      <a:pt x="0" y="34"/>
                    </a:moveTo>
                    <a:lnTo>
                      <a:pt x="0" y="342"/>
                    </a:lnTo>
                    <a:lnTo>
                      <a:pt x="0" y="342"/>
                    </a:lnTo>
                    <a:cubicBezTo>
                      <a:pt x="0" y="361"/>
                      <a:pt x="15" y="375"/>
                      <a:pt x="34" y="375"/>
                    </a:cubicBezTo>
                    <a:lnTo>
                      <a:pt x="2383" y="375"/>
                    </a:lnTo>
                    <a:lnTo>
                      <a:pt x="2383" y="375"/>
                    </a:lnTo>
                    <a:cubicBezTo>
                      <a:pt x="2402" y="375"/>
                      <a:pt x="2416" y="361"/>
                      <a:pt x="2416" y="342"/>
                    </a:cubicBezTo>
                    <a:lnTo>
                      <a:pt x="2416" y="34"/>
                    </a:lnTo>
                    <a:lnTo>
                      <a:pt x="2416" y="34"/>
                    </a:lnTo>
                    <a:cubicBezTo>
                      <a:pt x="2416" y="15"/>
                      <a:pt x="2402" y="0"/>
                      <a:pt x="2383" y="0"/>
                    </a:cubicBezTo>
                    <a:lnTo>
                      <a:pt x="34" y="0"/>
                    </a:lnTo>
                    <a:lnTo>
                      <a:pt x="34" y="0"/>
                    </a:lnTo>
                    <a:cubicBezTo>
                      <a:pt x="15" y="0"/>
                      <a:pt x="0" y="15"/>
                      <a:pt x="0" y="34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52" name="Google Shape;852;p73"/>
              <p:cNvSpPr/>
              <p:nvPr/>
            </p:nvSpPr>
            <p:spPr>
              <a:xfrm>
                <a:off x="17044675" y="10159324"/>
                <a:ext cx="586516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6516" h="465666" extrusionOk="0">
                    <a:moveTo>
                      <a:pt x="280146" y="0"/>
                    </a:moveTo>
                    <a:lnTo>
                      <a:pt x="586516" y="0"/>
                    </a:lnTo>
                    <a:lnTo>
                      <a:pt x="586516" y="465666"/>
                    </a:lnTo>
                    <a:lnTo>
                      <a:pt x="280146" y="465666"/>
                    </a:lnTo>
                    <a:close/>
                    <a:moveTo>
                      <a:pt x="0" y="0"/>
                    </a:moveTo>
                    <a:lnTo>
                      <a:pt x="256922" y="0"/>
                    </a:lnTo>
                    <a:lnTo>
                      <a:pt x="256922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53" name="Google Shape;853;p73"/>
              <p:cNvSpPr/>
              <p:nvPr/>
            </p:nvSpPr>
            <p:spPr>
              <a:xfrm>
                <a:off x="14929853" y="10554824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2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7"/>
                      <a:pt x="15" y="61"/>
                      <a:pt x="34" y="61"/>
                    </a:cubicBezTo>
                    <a:lnTo>
                      <a:pt x="2383" y="61"/>
                    </a:lnTo>
                    <a:lnTo>
                      <a:pt x="2383" y="61"/>
                    </a:lnTo>
                    <a:cubicBezTo>
                      <a:pt x="2402" y="61"/>
                      <a:pt x="2416" y="47"/>
                      <a:pt x="2416" y="28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54" name="Google Shape;854;p73"/>
              <p:cNvSpPr/>
              <p:nvPr/>
            </p:nvSpPr>
            <p:spPr>
              <a:xfrm>
                <a:off x="15369297" y="10159324"/>
                <a:ext cx="388770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8770" h="465666" extrusionOk="0">
                    <a:moveTo>
                      <a:pt x="170282" y="0"/>
                    </a:moveTo>
                    <a:lnTo>
                      <a:pt x="388770" y="0"/>
                    </a:lnTo>
                    <a:lnTo>
                      <a:pt x="388770" y="465666"/>
                    </a:lnTo>
                    <a:lnTo>
                      <a:pt x="170282" y="465666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55" name="Google Shape;855;p73"/>
            <p:cNvGrpSpPr/>
            <p:nvPr/>
          </p:nvGrpSpPr>
          <p:grpSpPr>
            <a:xfrm>
              <a:off x="14968302" y="9697909"/>
              <a:ext cx="3010192" cy="466908"/>
              <a:chOff x="14968302" y="9697909"/>
              <a:chExt cx="3010192" cy="466908"/>
            </a:xfrm>
          </p:grpSpPr>
          <p:sp>
            <p:nvSpPr>
              <p:cNvPr id="856" name="Google Shape;856;p73"/>
              <p:cNvSpPr/>
              <p:nvPr/>
            </p:nvSpPr>
            <p:spPr>
              <a:xfrm>
                <a:off x="14968302" y="9697909"/>
                <a:ext cx="3010192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5" extrusionOk="0">
                    <a:moveTo>
                      <a:pt x="0" y="33"/>
                    </a:moveTo>
                    <a:lnTo>
                      <a:pt x="0" y="341"/>
                    </a:lnTo>
                    <a:lnTo>
                      <a:pt x="0" y="341"/>
                    </a:lnTo>
                    <a:cubicBezTo>
                      <a:pt x="0" y="360"/>
                      <a:pt x="14" y="374"/>
                      <a:pt x="33" y="374"/>
                    </a:cubicBezTo>
                    <a:lnTo>
                      <a:pt x="2383" y="374"/>
                    </a:lnTo>
                    <a:lnTo>
                      <a:pt x="2383" y="374"/>
                    </a:lnTo>
                    <a:cubicBezTo>
                      <a:pt x="2400" y="374"/>
                      <a:pt x="2416" y="360"/>
                      <a:pt x="2416" y="341"/>
                    </a:cubicBezTo>
                    <a:lnTo>
                      <a:pt x="2416" y="33"/>
                    </a:lnTo>
                    <a:lnTo>
                      <a:pt x="2416" y="33"/>
                    </a:lnTo>
                    <a:cubicBezTo>
                      <a:pt x="2416" y="15"/>
                      <a:pt x="2400" y="0"/>
                      <a:pt x="2383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4" y="0"/>
                      <a:pt x="0" y="15"/>
                      <a:pt x="0" y="33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57" name="Google Shape;857;p73"/>
              <p:cNvSpPr/>
              <p:nvPr/>
            </p:nvSpPr>
            <p:spPr>
              <a:xfrm>
                <a:off x="17088619" y="9697910"/>
                <a:ext cx="581022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581022" h="465663" extrusionOk="0">
                    <a:moveTo>
                      <a:pt x="274652" y="0"/>
                    </a:moveTo>
                    <a:lnTo>
                      <a:pt x="581022" y="0"/>
                    </a:lnTo>
                    <a:lnTo>
                      <a:pt x="581022" y="465663"/>
                    </a:lnTo>
                    <a:lnTo>
                      <a:pt x="274652" y="465663"/>
                    </a:lnTo>
                    <a:close/>
                    <a:moveTo>
                      <a:pt x="0" y="0"/>
                    </a:moveTo>
                    <a:lnTo>
                      <a:pt x="256922" y="0"/>
                    </a:lnTo>
                    <a:lnTo>
                      <a:pt x="256922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58" name="Google Shape;858;p73"/>
              <p:cNvSpPr/>
              <p:nvPr/>
            </p:nvSpPr>
            <p:spPr>
              <a:xfrm>
                <a:off x="14968302" y="10087915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2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7"/>
                      <a:pt x="14" y="61"/>
                      <a:pt x="33" y="61"/>
                    </a:cubicBezTo>
                    <a:lnTo>
                      <a:pt x="2383" y="61"/>
                    </a:lnTo>
                    <a:lnTo>
                      <a:pt x="2383" y="61"/>
                    </a:lnTo>
                    <a:cubicBezTo>
                      <a:pt x="2400" y="61"/>
                      <a:pt x="2416" y="47"/>
                      <a:pt x="2416" y="28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59" name="Google Shape;859;p73"/>
              <p:cNvSpPr/>
              <p:nvPr/>
            </p:nvSpPr>
            <p:spPr>
              <a:xfrm>
                <a:off x="15413244" y="9697910"/>
                <a:ext cx="383270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383270" h="465663" extrusionOk="0">
                    <a:moveTo>
                      <a:pt x="164789" y="0"/>
                    </a:moveTo>
                    <a:lnTo>
                      <a:pt x="383270" y="0"/>
                    </a:lnTo>
                    <a:lnTo>
                      <a:pt x="383270" y="465663"/>
                    </a:lnTo>
                    <a:lnTo>
                      <a:pt x="164789" y="465663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60" name="Google Shape;860;p73"/>
            <p:cNvGrpSpPr/>
            <p:nvPr/>
          </p:nvGrpSpPr>
          <p:grpSpPr>
            <a:xfrm>
              <a:off x="15111122" y="9230996"/>
              <a:ext cx="3010191" cy="466913"/>
              <a:chOff x="15111122" y="9230996"/>
              <a:chExt cx="3010191" cy="466913"/>
            </a:xfrm>
          </p:grpSpPr>
          <p:sp>
            <p:nvSpPr>
              <p:cNvPr id="861" name="Google Shape;861;p73"/>
              <p:cNvSpPr/>
              <p:nvPr/>
            </p:nvSpPr>
            <p:spPr>
              <a:xfrm>
                <a:off x="15111122" y="9230996"/>
                <a:ext cx="3010191" cy="466911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376" extrusionOk="0">
                    <a:moveTo>
                      <a:pt x="0" y="33"/>
                    </a:moveTo>
                    <a:lnTo>
                      <a:pt x="0" y="342"/>
                    </a:lnTo>
                    <a:lnTo>
                      <a:pt x="0" y="342"/>
                    </a:lnTo>
                    <a:cubicBezTo>
                      <a:pt x="0" y="360"/>
                      <a:pt x="14" y="375"/>
                      <a:pt x="33" y="375"/>
                    </a:cubicBezTo>
                    <a:lnTo>
                      <a:pt x="2382" y="375"/>
                    </a:lnTo>
                    <a:lnTo>
                      <a:pt x="2382" y="375"/>
                    </a:lnTo>
                    <a:cubicBezTo>
                      <a:pt x="2400" y="375"/>
                      <a:pt x="2415" y="360"/>
                      <a:pt x="2415" y="342"/>
                    </a:cubicBezTo>
                    <a:lnTo>
                      <a:pt x="2415" y="33"/>
                    </a:lnTo>
                    <a:lnTo>
                      <a:pt x="2415" y="33"/>
                    </a:lnTo>
                    <a:cubicBezTo>
                      <a:pt x="2415" y="15"/>
                      <a:pt x="2400" y="0"/>
                      <a:pt x="2382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4" y="0"/>
                      <a:pt x="0" y="15"/>
                      <a:pt x="0" y="33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62" name="Google Shape;862;p73"/>
              <p:cNvSpPr/>
              <p:nvPr/>
            </p:nvSpPr>
            <p:spPr>
              <a:xfrm>
                <a:off x="17231439" y="9230996"/>
                <a:ext cx="581020" cy="465669"/>
              </a:xfrm>
              <a:custGeom>
                <a:avLst/>
                <a:gdLst/>
                <a:ahLst/>
                <a:cxnLst/>
                <a:rect l="l" t="t" r="r" b="b"/>
                <a:pathLst>
                  <a:path w="581020" h="465669" extrusionOk="0">
                    <a:moveTo>
                      <a:pt x="274650" y="0"/>
                    </a:moveTo>
                    <a:lnTo>
                      <a:pt x="581020" y="0"/>
                    </a:lnTo>
                    <a:lnTo>
                      <a:pt x="581020" y="465669"/>
                    </a:lnTo>
                    <a:lnTo>
                      <a:pt x="274650" y="465669"/>
                    </a:lnTo>
                    <a:close/>
                    <a:moveTo>
                      <a:pt x="0" y="0"/>
                    </a:moveTo>
                    <a:lnTo>
                      <a:pt x="256922" y="0"/>
                    </a:lnTo>
                    <a:lnTo>
                      <a:pt x="256922" y="465669"/>
                    </a:lnTo>
                    <a:lnTo>
                      <a:pt x="0" y="465669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63" name="Google Shape;863;p73"/>
              <p:cNvSpPr/>
              <p:nvPr/>
            </p:nvSpPr>
            <p:spPr>
              <a:xfrm>
                <a:off x="15111122" y="9621007"/>
                <a:ext cx="3010191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62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6"/>
                      <a:pt x="14" y="61"/>
                      <a:pt x="33" y="61"/>
                    </a:cubicBezTo>
                    <a:lnTo>
                      <a:pt x="2382" y="61"/>
                    </a:lnTo>
                    <a:lnTo>
                      <a:pt x="2382" y="61"/>
                    </a:lnTo>
                    <a:cubicBezTo>
                      <a:pt x="2400" y="61"/>
                      <a:pt x="2415" y="46"/>
                      <a:pt x="2415" y="28"/>
                    </a:cubicBezTo>
                    <a:lnTo>
                      <a:pt x="241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64" name="Google Shape;864;p73"/>
              <p:cNvSpPr/>
              <p:nvPr/>
            </p:nvSpPr>
            <p:spPr>
              <a:xfrm>
                <a:off x="15556063" y="9230996"/>
                <a:ext cx="383278" cy="465669"/>
              </a:xfrm>
              <a:custGeom>
                <a:avLst/>
                <a:gdLst/>
                <a:ahLst/>
                <a:cxnLst/>
                <a:rect l="l" t="t" r="r" b="b"/>
                <a:pathLst>
                  <a:path w="383278" h="465669" extrusionOk="0">
                    <a:moveTo>
                      <a:pt x="164790" y="0"/>
                    </a:moveTo>
                    <a:lnTo>
                      <a:pt x="383278" y="0"/>
                    </a:lnTo>
                    <a:lnTo>
                      <a:pt x="383278" y="465669"/>
                    </a:lnTo>
                    <a:lnTo>
                      <a:pt x="164790" y="465669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9"/>
                    </a:lnTo>
                    <a:lnTo>
                      <a:pt x="0" y="465669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65" name="Google Shape;865;p73"/>
            <p:cNvGrpSpPr/>
            <p:nvPr/>
          </p:nvGrpSpPr>
          <p:grpSpPr>
            <a:xfrm>
              <a:off x="15045206" y="8764092"/>
              <a:ext cx="3010192" cy="466908"/>
              <a:chOff x="15045206" y="8764092"/>
              <a:chExt cx="3010192" cy="466908"/>
            </a:xfrm>
          </p:grpSpPr>
          <p:sp>
            <p:nvSpPr>
              <p:cNvPr id="866" name="Google Shape;866;p73"/>
              <p:cNvSpPr/>
              <p:nvPr/>
            </p:nvSpPr>
            <p:spPr>
              <a:xfrm>
                <a:off x="15045206" y="8764092"/>
                <a:ext cx="3010192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5" extrusionOk="0">
                    <a:moveTo>
                      <a:pt x="0" y="32"/>
                    </a:moveTo>
                    <a:lnTo>
                      <a:pt x="0" y="341"/>
                    </a:lnTo>
                    <a:lnTo>
                      <a:pt x="0" y="341"/>
                    </a:lnTo>
                    <a:cubicBezTo>
                      <a:pt x="0" y="359"/>
                      <a:pt x="14" y="374"/>
                      <a:pt x="32" y="374"/>
                    </a:cubicBezTo>
                    <a:lnTo>
                      <a:pt x="2383" y="374"/>
                    </a:lnTo>
                    <a:lnTo>
                      <a:pt x="2383" y="374"/>
                    </a:lnTo>
                    <a:cubicBezTo>
                      <a:pt x="2400" y="374"/>
                      <a:pt x="2416" y="359"/>
                      <a:pt x="2416" y="341"/>
                    </a:cubicBezTo>
                    <a:lnTo>
                      <a:pt x="2416" y="32"/>
                    </a:lnTo>
                    <a:lnTo>
                      <a:pt x="2416" y="32"/>
                    </a:lnTo>
                    <a:cubicBezTo>
                      <a:pt x="2416" y="15"/>
                      <a:pt x="2400" y="0"/>
                      <a:pt x="2383" y="0"/>
                    </a:cubicBezTo>
                    <a:lnTo>
                      <a:pt x="32" y="0"/>
                    </a:lnTo>
                    <a:lnTo>
                      <a:pt x="32" y="0"/>
                    </a:lnTo>
                    <a:cubicBezTo>
                      <a:pt x="14" y="0"/>
                      <a:pt x="0" y="15"/>
                      <a:pt x="0" y="32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67" name="Google Shape;867;p73"/>
              <p:cNvSpPr/>
              <p:nvPr/>
            </p:nvSpPr>
            <p:spPr>
              <a:xfrm>
                <a:off x="17165523" y="8764093"/>
                <a:ext cx="581022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581022" h="465663" extrusionOk="0">
                    <a:moveTo>
                      <a:pt x="274652" y="0"/>
                    </a:moveTo>
                    <a:lnTo>
                      <a:pt x="581022" y="0"/>
                    </a:lnTo>
                    <a:lnTo>
                      <a:pt x="581022" y="465663"/>
                    </a:lnTo>
                    <a:lnTo>
                      <a:pt x="274652" y="465663"/>
                    </a:lnTo>
                    <a:close/>
                    <a:moveTo>
                      <a:pt x="0" y="0"/>
                    </a:moveTo>
                    <a:lnTo>
                      <a:pt x="256920" y="0"/>
                    </a:lnTo>
                    <a:lnTo>
                      <a:pt x="256920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68" name="Google Shape;868;p73"/>
              <p:cNvSpPr/>
              <p:nvPr/>
            </p:nvSpPr>
            <p:spPr>
              <a:xfrm>
                <a:off x="15045206" y="9154096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2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6"/>
                      <a:pt x="14" y="61"/>
                      <a:pt x="32" y="61"/>
                    </a:cubicBezTo>
                    <a:lnTo>
                      <a:pt x="2383" y="61"/>
                    </a:lnTo>
                    <a:lnTo>
                      <a:pt x="2383" y="61"/>
                    </a:lnTo>
                    <a:cubicBezTo>
                      <a:pt x="2400" y="61"/>
                      <a:pt x="2416" y="46"/>
                      <a:pt x="2416" y="28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69" name="Google Shape;869;p73"/>
              <p:cNvSpPr/>
              <p:nvPr/>
            </p:nvSpPr>
            <p:spPr>
              <a:xfrm>
                <a:off x="15490145" y="8764093"/>
                <a:ext cx="383270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383270" h="465663" extrusionOk="0">
                    <a:moveTo>
                      <a:pt x="164789" y="0"/>
                    </a:moveTo>
                    <a:lnTo>
                      <a:pt x="383270" y="0"/>
                    </a:lnTo>
                    <a:lnTo>
                      <a:pt x="383270" y="465663"/>
                    </a:lnTo>
                    <a:lnTo>
                      <a:pt x="164789" y="465663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grpSp>
        <p:nvGrpSpPr>
          <p:cNvPr id="870" name="Google Shape;870;p73"/>
          <p:cNvGrpSpPr/>
          <p:nvPr/>
        </p:nvGrpSpPr>
        <p:grpSpPr>
          <a:xfrm>
            <a:off x="7067222" y="2761261"/>
            <a:ext cx="1419645" cy="2099032"/>
            <a:chOff x="18840902" y="7363362"/>
            <a:chExt cx="3784711" cy="5597418"/>
          </a:xfrm>
        </p:grpSpPr>
        <p:grpSp>
          <p:nvGrpSpPr>
            <p:cNvPr id="871" name="Google Shape;871;p73"/>
            <p:cNvGrpSpPr/>
            <p:nvPr/>
          </p:nvGrpSpPr>
          <p:grpSpPr>
            <a:xfrm>
              <a:off x="19252880" y="12493866"/>
              <a:ext cx="3010192" cy="466914"/>
              <a:chOff x="19252880" y="12493866"/>
              <a:chExt cx="3010192" cy="466914"/>
            </a:xfrm>
          </p:grpSpPr>
          <p:sp>
            <p:nvSpPr>
              <p:cNvPr id="872" name="Google Shape;872;p73"/>
              <p:cNvSpPr/>
              <p:nvPr/>
            </p:nvSpPr>
            <p:spPr>
              <a:xfrm>
                <a:off x="19252880" y="12493866"/>
                <a:ext cx="3010192" cy="466911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5" extrusionOk="0">
                    <a:moveTo>
                      <a:pt x="0" y="32"/>
                    </a:moveTo>
                    <a:lnTo>
                      <a:pt x="0" y="342"/>
                    </a:lnTo>
                    <a:lnTo>
                      <a:pt x="0" y="342"/>
                    </a:lnTo>
                    <a:cubicBezTo>
                      <a:pt x="0" y="359"/>
                      <a:pt x="15" y="374"/>
                      <a:pt x="33" y="374"/>
                    </a:cubicBezTo>
                    <a:lnTo>
                      <a:pt x="2383" y="374"/>
                    </a:lnTo>
                    <a:lnTo>
                      <a:pt x="2383" y="374"/>
                    </a:lnTo>
                    <a:cubicBezTo>
                      <a:pt x="2401" y="374"/>
                      <a:pt x="2416" y="359"/>
                      <a:pt x="2416" y="342"/>
                    </a:cubicBezTo>
                    <a:lnTo>
                      <a:pt x="2416" y="32"/>
                    </a:lnTo>
                    <a:lnTo>
                      <a:pt x="2416" y="32"/>
                    </a:lnTo>
                    <a:cubicBezTo>
                      <a:pt x="2416" y="14"/>
                      <a:pt x="2401" y="0"/>
                      <a:pt x="2383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5" y="0"/>
                      <a:pt x="0" y="14"/>
                      <a:pt x="0" y="32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73" name="Google Shape;873;p73"/>
              <p:cNvSpPr/>
              <p:nvPr/>
            </p:nvSpPr>
            <p:spPr>
              <a:xfrm>
                <a:off x="21367703" y="12493866"/>
                <a:ext cx="586520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6520" h="465666" extrusionOk="0">
                    <a:moveTo>
                      <a:pt x="280144" y="0"/>
                    </a:moveTo>
                    <a:lnTo>
                      <a:pt x="586520" y="0"/>
                    </a:lnTo>
                    <a:lnTo>
                      <a:pt x="586520" y="465666"/>
                    </a:lnTo>
                    <a:lnTo>
                      <a:pt x="280144" y="465666"/>
                    </a:lnTo>
                    <a:close/>
                    <a:moveTo>
                      <a:pt x="0" y="0"/>
                    </a:moveTo>
                    <a:lnTo>
                      <a:pt x="256918" y="0"/>
                    </a:lnTo>
                    <a:lnTo>
                      <a:pt x="25691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74" name="Google Shape;874;p73"/>
              <p:cNvSpPr/>
              <p:nvPr/>
            </p:nvSpPr>
            <p:spPr>
              <a:xfrm>
                <a:off x="19252880" y="12883877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2" extrusionOk="0">
                    <a:moveTo>
                      <a:pt x="0" y="0"/>
                    </a:moveTo>
                    <a:lnTo>
                      <a:pt x="0" y="29"/>
                    </a:lnTo>
                    <a:lnTo>
                      <a:pt x="0" y="29"/>
                    </a:lnTo>
                    <a:cubicBezTo>
                      <a:pt x="0" y="46"/>
                      <a:pt x="15" y="61"/>
                      <a:pt x="33" y="61"/>
                    </a:cubicBezTo>
                    <a:lnTo>
                      <a:pt x="2383" y="61"/>
                    </a:lnTo>
                    <a:lnTo>
                      <a:pt x="2383" y="61"/>
                    </a:lnTo>
                    <a:cubicBezTo>
                      <a:pt x="2401" y="61"/>
                      <a:pt x="2416" y="46"/>
                      <a:pt x="2416" y="29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75" name="Google Shape;875;p73"/>
              <p:cNvSpPr/>
              <p:nvPr/>
            </p:nvSpPr>
            <p:spPr>
              <a:xfrm>
                <a:off x="19692323" y="12493866"/>
                <a:ext cx="388774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8774" h="465666" extrusionOk="0">
                    <a:moveTo>
                      <a:pt x="170286" y="0"/>
                    </a:moveTo>
                    <a:lnTo>
                      <a:pt x="388774" y="0"/>
                    </a:lnTo>
                    <a:lnTo>
                      <a:pt x="388774" y="465666"/>
                    </a:lnTo>
                    <a:lnTo>
                      <a:pt x="170286" y="465666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76" name="Google Shape;876;p73"/>
            <p:cNvGrpSpPr/>
            <p:nvPr/>
          </p:nvGrpSpPr>
          <p:grpSpPr>
            <a:xfrm>
              <a:off x="19137528" y="12026960"/>
              <a:ext cx="3010192" cy="466908"/>
              <a:chOff x="19137528" y="12026960"/>
              <a:chExt cx="3010192" cy="466908"/>
            </a:xfrm>
          </p:grpSpPr>
          <p:sp>
            <p:nvSpPr>
              <p:cNvPr id="877" name="Google Shape;877;p73"/>
              <p:cNvSpPr/>
              <p:nvPr/>
            </p:nvSpPr>
            <p:spPr>
              <a:xfrm>
                <a:off x="19137528" y="12026960"/>
                <a:ext cx="3010192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6" extrusionOk="0">
                    <a:moveTo>
                      <a:pt x="0" y="33"/>
                    </a:moveTo>
                    <a:lnTo>
                      <a:pt x="0" y="341"/>
                    </a:lnTo>
                    <a:lnTo>
                      <a:pt x="0" y="341"/>
                    </a:lnTo>
                    <a:cubicBezTo>
                      <a:pt x="0" y="360"/>
                      <a:pt x="15" y="375"/>
                      <a:pt x="33" y="375"/>
                    </a:cubicBezTo>
                    <a:lnTo>
                      <a:pt x="2383" y="375"/>
                    </a:lnTo>
                    <a:lnTo>
                      <a:pt x="2383" y="375"/>
                    </a:lnTo>
                    <a:cubicBezTo>
                      <a:pt x="2401" y="375"/>
                      <a:pt x="2416" y="360"/>
                      <a:pt x="2416" y="341"/>
                    </a:cubicBezTo>
                    <a:lnTo>
                      <a:pt x="2416" y="33"/>
                    </a:lnTo>
                    <a:lnTo>
                      <a:pt x="2416" y="33"/>
                    </a:lnTo>
                    <a:cubicBezTo>
                      <a:pt x="2416" y="14"/>
                      <a:pt x="2401" y="0"/>
                      <a:pt x="2383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5" y="0"/>
                      <a:pt x="0" y="14"/>
                      <a:pt x="0" y="33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78" name="Google Shape;878;p73"/>
              <p:cNvSpPr/>
              <p:nvPr/>
            </p:nvSpPr>
            <p:spPr>
              <a:xfrm>
                <a:off x="21252348" y="12026960"/>
                <a:ext cx="586522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6522" h="465666" extrusionOk="0">
                    <a:moveTo>
                      <a:pt x="280146" y="0"/>
                    </a:moveTo>
                    <a:lnTo>
                      <a:pt x="586522" y="0"/>
                    </a:lnTo>
                    <a:lnTo>
                      <a:pt x="586522" y="465666"/>
                    </a:lnTo>
                    <a:lnTo>
                      <a:pt x="280146" y="465666"/>
                    </a:lnTo>
                    <a:close/>
                    <a:moveTo>
                      <a:pt x="0" y="0"/>
                    </a:moveTo>
                    <a:lnTo>
                      <a:pt x="256922" y="0"/>
                    </a:lnTo>
                    <a:lnTo>
                      <a:pt x="256922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79" name="Google Shape;879;p73"/>
              <p:cNvSpPr/>
              <p:nvPr/>
            </p:nvSpPr>
            <p:spPr>
              <a:xfrm>
                <a:off x="19137528" y="12416966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3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7"/>
                      <a:pt x="15" y="62"/>
                      <a:pt x="33" y="62"/>
                    </a:cubicBezTo>
                    <a:lnTo>
                      <a:pt x="2383" y="62"/>
                    </a:lnTo>
                    <a:lnTo>
                      <a:pt x="2383" y="62"/>
                    </a:lnTo>
                    <a:cubicBezTo>
                      <a:pt x="2401" y="62"/>
                      <a:pt x="2416" y="47"/>
                      <a:pt x="2416" y="28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80" name="Google Shape;880;p73"/>
              <p:cNvSpPr/>
              <p:nvPr/>
            </p:nvSpPr>
            <p:spPr>
              <a:xfrm>
                <a:off x="19576970" y="12026960"/>
                <a:ext cx="388770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8770" h="465666" extrusionOk="0">
                    <a:moveTo>
                      <a:pt x="170284" y="0"/>
                    </a:moveTo>
                    <a:lnTo>
                      <a:pt x="388770" y="0"/>
                    </a:lnTo>
                    <a:lnTo>
                      <a:pt x="388770" y="465666"/>
                    </a:lnTo>
                    <a:lnTo>
                      <a:pt x="170284" y="465666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81" name="Google Shape;881;p73"/>
            <p:cNvGrpSpPr/>
            <p:nvPr/>
          </p:nvGrpSpPr>
          <p:grpSpPr>
            <a:xfrm>
              <a:off x="19307809" y="11565545"/>
              <a:ext cx="3010192" cy="466908"/>
              <a:chOff x="19307809" y="11565545"/>
              <a:chExt cx="3010192" cy="466908"/>
            </a:xfrm>
          </p:grpSpPr>
          <p:sp>
            <p:nvSpPr>
              <p:cNvPr id="882" name="Google Shape;882;p73"/>
              <p:cNvSpPr/>
              <p:nvPr/>
            </p:nvSpPr>
            <p:spPr>
              <a:xfrm>
                <a:off x="19307809" y="11565545"/>
                <a:ext cx="3010192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5" extrusionOk="0">
                    <a:moveTo>
                      <a:pt x="0" y="32"/>
                    </a:moveTo>
                    <a:lnTo>
                      <a:pt x="0" y="341"/>
                    </a:lnTo>
                    <a:lnTo>
                      <a:pt x="0" y="341"/>
                    </a:lnTo>
                    <a:cubicBezTo>
                      <a:pt x="0" y="359"/>
                      <a:pt x="15" y="374"/>
                      <a:pt x="33" y="374"/>
                    </a:cubicBezTo>
                    <a:lnTo>
                      <a:pt x="2383" y="374"/>
                    </a:lnTo>
                    <a:lnTo>
                      <a:pt x="2383" y="374"/>
                    </a:lnTo>
                    <a:cubicBezTo>
                      <a:pt x="2401" y="374"/>
                      <a:pt x="2416" y="359"/>
                      <a:pt x="2416" y="341"/>
                    </a:cubicBezTo>
                    <a:lnTo>
                      <a:pt x="2416" y="32"/>
                    </a:lnTo>
                    <a:lnTo>
                      <a:pt x="2416" y="32"/>
                    </a:lnTo>
                    <a:cubicBezTo>
                      <a:pt x="2416" y="14"/>
                      <a:pt x="2401" y="0"/>
                      <a:pt x="2383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5" y="0"/>
                      <a:pt x="0" y="14"/>
                      <a:pt x="0" y="32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83" name="Google Shape;883;p73"/>
              <p:cNvSpPr/>
              <p:nvPr/>
            </p:nvSpPr>
            <p:spPr>
              <a:xfrm>
                <a:off x="21422634" y="11565546"/>
                <a:ext cx="581026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581026" h="465663" extrusionOk="0">
                    <a:moveTo>
                      <a:pt x="274652" y="0"/>
                    </a:moveTo>
                    <a:lnTo>
                      <a:pt x="581026" y="0"/>
                    </a:lnTo>
                    <a:lnTo>
                      <a:pt x="581026" y="465663"/>
                    </a:lnTo>
                    <a:lnTo>
                      <a:pt x="274652" y="465663"/>
                    </a:lnTo>
                    <a:close/>
                    <a:moveTo>
                      <a:pt x="0" y="0"/>
                    </a:moveTo>
                    <a:lnTo>
                      <a:pt x="256922" y="0"/>
                    </a:lnTo>
                    <a:lnTo>
                      <a:pt x="256922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84" name="Google Shape;884;p73"/>
              <p:cNvSpPr/>
              <p:nvPr/>
            </p:nvSpPr>
            <p:spPr>
              <a:xfrm>
                <a:off x="19307809" y="11950058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3" extrusionOk="0">
                    <a:moveTo>
                      <a:pt x="0" y="0"/>
                    </a:moveTo>
                    <a:lnTo>
                      <a:pt x="0" y="29"/>
                    </a:lnTo>
                    <a:lnTo>
                      <a:pt x="0" y="29"/>
                    </a:lnTo>
                    <a:cubicBezTo>
                      <a:pt x="0" y="47"/>
                      <a:pt x="15" y="62"/>
                      <a:pt x="33" y="62"/>
                    </a:cubicBezTo>
                    <a:lnTo>
                      <a:pt x="2383" y="62"/>
                    </a:lnTo>
                    <a:lnTo>
                      <a:pt x="2383" y="62"/>
                    </a:lnTo>
                    <a:cubicBezTo>
                      <a:pt x="2401" y="62"/>
                      <a:pt x="2416" y="47"/>
                      <a:pt x="2416" y="29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85" name="Google Shape;885;p73"/>
              <p:cNvSpPr/>
              <p:nvPr/>
            </p:nvSpPr>
            <p:spPr>
              <a:xfrm>
                <a:off x="19747255" y="11565546"/>
                <a:ext cx="383270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383270" h="465663" extrusionOk="0">
                    <a:moveTo>
                      <a:pt x="164790" y="0"/>
                    </a:moveTo>
                    <a:lnTo>
                      <a:pt x="383270" y="0"/>
                    </a:lnTo>
                    <a:lnTo>
                      <a:pt x="383270" y="465663"/>
                    </a:lnTo>
                    <a:lnTo>
                      <a:pt x="164790" y="465663"/>
                    </a:lnTo>
                    <a:close/>
                    <a:moveTo>
                      <a:pt x="0" y="0"/>
                    </a:moveTo>
                    <a:lnTo>
                      <a:pt x="141586" y="0"/>
                    </a:lnTo>
                    <a:lnTo>
                      <a:pt x="141586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86" name="Google Shape;886;p73"/>
            <p:cNvGrpSpPr/>
            <p:nvPr/>
          </p:nvGrpSpPr>
          <p:grpSpPr>
            <a:xfrm>
              <a:off x="19511055" y="11093143"/>
              <a:ext cx="3010191" cy="466908"/>
              <a:chOff x="19511055" y="11093143"/>
              <a:chExt cx="3010191" cy="466908"/>
            </a:xfrm>
          </p:grpSpPr>
          <p:sp>
            <p:nvSpPr>
              <p:cNvPr id="887" name="Google Shape;887;p73"/>
              <p:cNvSpPr/>
              <p:nvPr/>
            </p:nvSpPr>
            <p:spPr>
              <a:xfrm>
                <a:off x="19511055" y="11093143"/>
                <a:ext cx="3010191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376" extrusionOk="0">
                    <a:moveTo>
                      <a:pt x="0" y="32"/>
                    </a:moveTo>
                    <a:lnTo>
                      <a:pt x="0" y="341"/>
                    </a:lnTo>
                    <a:lnTo>
                      <a:pt x="0" y="341"/>
                    </a:lnTo>
                    <a:cubicBezTo>
                      <a:pt x="0" y="359"/>
                      <a:pt x="14" y="375"/>
                      <a:pt x="33" y="375"/>
                    </a:cubicBezTo>
                    <a:lnTo>
                      <a:pt x="2382" y="375"/>
                    </a:lnTo>
                    <a:lnTo>
                      <a:pt x="2382" y="375"/>
                    </a:lnTo>
                    <a:cubicBezTo>
                      <a:pt x="2400" y="375"/>
                      <a:pt x="2415" y="359"/>
                      <a:pt x="2415" y="341"/>
                    </a:cubicBezTo>
                    <a:lnTo>
                      <a:pt x="2415" y="32"/>
                    </a:lnTo>
                    <a:lnTo>
                      <a:pt x="2415" y="32"/>
                    </a:lnTo>
                    <a:cubicBezTo>
                      <a:pt x="2415" y="14"/>
                      <a:pt x="2400" y="0"/>
                      <a:pt x="2382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4" y="0"/>
                      <a:pt x="0" y="14"/>
                      <a:pt x="0" y="32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88" name="Google Shape;888;p73"/>
              <p:cNvSpPr/>
              <p:nvPr/>
            </p:nvSpPr>
            <p:spPr>
              <a:xfrm>
                <a:off x="21625877" y="11093143"/>
                <a:ext cx="586514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6514" h="465666" extrusionOk="0">
                    <a:moveTo>
                      <a:pt x="280144" y="0"/>
                    </a:moveTo>
                    <a:lnTo>
                      <a:pt x="586514" y="0"/>
                    </a:lnTo>
                    <a:lnTo>
                      <a:pt x="586514" y="465666"/>
                    </a:lnTo>
                    <a:lnTo>
                      <a:pt x="280144" y="465666"/>
                    </a:lnTo>
                    <a:close/>
                    <a:moveTo>
                      <a:pt x="0" y="0"/>
                    </a:moveTo>
                    <a:lnTo>
                      <a:pt x="256922" y="0"/>
                    </a:lnTo>
                    <a:lnTo>
                      <a:pt x="256922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89" name="Google Shape;889;p73"/>
              <p:cNvSpPr/>
              <p:nvPr/>
            </p:nvSpPr>
            <p:spPr>
              <a:xfrm>
                <a:off x="19511055" y="11483149"/>
                <a:ext cx="3010191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6" h="63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6"/>
                      <a:pt x="14" y="62"/>
                      <a:pt x="33" y="62"/>
                    </a:cubicBezTo>
                    <a:lnTo>
                      <a:pt x="2382" y="62"/>
                    </a:lnTo>
                    <a:lnTo>
                      <a:pt x="2382" y="62"/>
                    </a:lnTo>
                    <a:cubicBezTo>
                      <a:pt x="2400" y="62"/>
                      <a:pt x="2415" y="46"/>
                      <a:pt x="2415" y="28"/>
                    </a:cubicBezTo>
                    <a:lnTo>
                      <a:pt x="2415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90" name="Google Shape;890;p73"/>
              <p:cNvSpPr/>
              <p:nvPr/>
            </p:nvSpPr>
            <p:spPr>
              <a:xfrm>
                <a:off x="19950498" y="11093143"/>
                <a:ext cx="388768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8768" h="465666" extrusionOk="0">
                    <a:moveTo>
                      <a:pt x="170280" y="0"/>
                    </a:moveTo>
                    <a:lnTo>
                      <a:pt x="388768" y="0"/>
                    </a:lnTo>
                    <a:lnTo>
                      <a:pt x="388768" y="465666"/>
                    </a:lnTo>
                    <a:lnTo>
                      <a:pt x="170280" y="465666"/>
                    </a:lnTo>
                    <a:close/>
                    <a:moveTo>
                      <a:pt x="0" y="0"/>
                    </a:moveTo>
                    <a:lnTo>
                      <a:pt x="141586" y="0"/>
                    </a:lnTo>
                    <a:lnTo>
                      <a:pt x="141586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91" name="Google Shape;891;p73"/>
            <p:cNvGrpSpPr/>
            <p:nvPr/>
          </p:nvGrpSpPr>
          <p:grpSpPr>
            <a:xfrm>
              <a:off x="18895831" y="10626230"/>
              <a:ext cx="3010192" cy="466913"/>
              <a:chOff x="18895831" y="10626230"/>
              <a:chExt cx="3010192" cy="466913"/>
            </a:xfrm>
          </p:grpSpPr>
          <p:sp>
            <p:nvSpPr>
              <p:cNvPr id="892" name="Google Shape;892;p73"/>
              <p:cNvSpPr/>
              <p:nvPr/>
            </p:nvSpPr>
            <p:spPr>
              <a:xfrm>
                <a:off x="18895831" y="10626230"/>
                <a:ext cx="3010192" cy="466911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6" extrusionOk="0">
                    <a:moveTo>
                      <a:pt x="0" y="33"/>
                    </a:moveTo>
                    <a:lnTo>
                      <a:pt x="0" y="342"/>
                    </a:lnTo>
                    <a:lnTo>
                      <a:pt x="0" y="342"/>
                    </a:lnTo>
                    <a:cubicBezTo>
                      <a:pt x="0" y="360"/>
                      <a:pt x="15" y="375"/>
                      <a:pt x="33" y="375"/>
                    </a:cubicBezTo>
                    <a:lnTo>
                      <a:pt x="2383" y="375"/>
                    </a:lnTo>
                    <a:lnTo>
                      <a:pt x="2383" y="375"/>
                    </a:lnTo>
                    <a:cubicBezTo>
                      <a:pt x="2401" y="375"/>
                      <a:pt x="2416" y="360"/>
                      <a:pt x="2416" y="342"/>
                    </a:cubicBezTo>
                    <a:lnTo>
                      <a:pt x="2416" y="33"/>
                    </a:lnTo>
                    <a:lnTo>
                      <a:pt x="2416" y="33"/>
                    </a:lnTo>
                    <a:cubicBezTo>
                      <a:pt x="2416" y="15"/>
                      <a:pt x="2401" y="0"/>
                      <a:pt x="2383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5" y="0"/>
                      <a:pt x="0" y="15"/>
                      <a:pt x="0" y="33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93" name="Google Shape;893;p73"/>
              <p:cNvSpPr/>
              <p:nvPr/>
            </p:nvSpPr>
            <p:spPr>
              <a:xfrm>
                <a:off x="21010655" y="10626230"/>
                <a:ext cx="586520" cy="465669"/>
              </a:xfrm>
              <a:custGeom>
                <a:avLst/>
                <a:gdLst/>
                <a:ahLst/>
                <a:cxnLst/>
                <a:rect l="l" t="t" r="r" b="b"/>
                <a:pathLst>
                  <a:path w="586520" h="465669" extrusionOk="0">
                    <a:moveTo>
                      <a:pt x="280144" y="0"/>
                    </a:moveTo>
                    <a:lnTo>
                      <a:pt x="586520" y="0"/>
                    </a:lnTo>
                    <a:lnTo>
                      <a:pt x="586520" y="465669"/>
                    </a:lnTo>
                    <a:lnTo>
                      <a:pt x="280144" y="465669"/>
                    </a:lnTo>
                    <a:close/>
                    <a:moveTo>
                      <a:pt x="0" y="0"/>
                    </a:moveTo>
                    <a:lnTo>
                      <a:pt x="256928" y="0"/>
                    </a:lnTo>
                    <a:lnTo>
                      <a:pt x="256928" y="465669"/>
                    </a:lnTo>
                    <a:lnTo>
                      <a:pt x="0" y="465669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94" name="Google Shape;894;p73"/>
              <p:cNvSpPr/>
              <p:nvPr/>
            </p:nvSpPr>
            <p:spPr>
              <a:xfrm>
                <a:off x="18895831" y="11016241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3" extrusionOk="0">
                    <a:moveTo>
                      <a:pt x="0" y="0"/>
                    </a:moveTo>
                    <a:lnTo>
                      <a:pt x="0" y="29"/>
                    </a:lnTo>
                    <a:lnTo>
                      <a:pt x="0" y="29"/>
                    </a:lnTo>
                    <a:cubicBezTo>
                      <a:pt x="0" y="47"/>
                      <a:pt x="15" y="62"/>
                      <a:pt x="33" y="62"/>
                    </a:cubicBezTo>
                    <a:lnTo>
                      <a:pt x="2383" y="62"/>
                    </a:lnTo>
                    <a:lnTo>
                      <a:pt x="2383" y="62"/>
                    </a:lnTo>
                    <a:cubicBezTo>
                      <a:pt x="2401" y="62"/>
                      <a:pt x="2416" y="47"/>
                      <a:pt x="2416" y="29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95" name="Google Shape;895;p73"/>
              <p:cNvSpPr/>
              <p:nvPr/>
            </p:nvSpPr>
            <p:spPr>
              <a:xfrm>
                <a:off x="19340769" y="10626230"/>
                <a:ext cx="383270" cy="465669"/>
              </a:xfrm>
              <a:custGeom>
                <a:avLst/>
                <a:gdLst/>
                <a:ahLst/>
                <a:cxnLst/>
                <a:rect l="l" t="t" r="r" b="b"/>
                <a:pathLst>
                  <a:path w="383270" h="465669" extrusionOk="0">
                    <a:moveTo>
                      <a:pt x="164790" y="0"/>
                    </a:moveTo>
                    <a:lnTo>
                      <a:pt x="383270" y="0"/>
                    </a:lnTo>
                    <a:lnTo>
                      <a:pt x="383270" y="465669"/>
                    </a:lnTo>
                    <a:lnTo>
                      <a:pt x="164790" y="465669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9"/>
                    </a:lnTo>
                    <a:lnTo>
                      <a:pt x="0" y="465669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896" name="Google Shape;896;p73"/>
            <p:cNvGrpSpPr/>
            <p:nvPr/>
          </p:nvGrpSpPr>
          <p:grpSpPr>
            <a:xfrm>
              <a:off x="19110059" y="10159324"/>
              <a:ext cx="3010192" cy="472402"/>
              <a:chOff x="19110059" y="10159324"/>
              <a:chExt cx="3010192" cy="472402"/>
            </a:xfrm>
          </p:grpSpPr>
          <p:sp>
            <p:nvSpPr>
              <p:cNvPr id="897" name="Google Shape;897;p73"/>
              <p:cNvSpPr/>
              <p:nvPr/>
            </p:nvSpPr>
            <p:spPr>
              <a:xfrm>
                <a:off x="19110059" y="10159324"/>
                <a:ext cx="3010192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6" extrusionOk="0">
                    <a:moveTo>
                      <a:pt x="0" y="34"/>
                    </a:moveTo>
                    <a:lnTo>
                      <a:pt x="0" y="342"/>
                    </a:lnTo>
                    <a:lnTo>
                      <a:pt x="0" y="342"/>
                    </a:lnTo>
                    <a:cubicBezTo>
                      <a:pt x="0" y="361"/>
                      <a:pt x="15" y="375"/>
                      <a:pt x="33" y="375"/>
                    </a:cubicBezTo>
                    <a:lnTo>
                      <a:pt x="2383" y="375"/>
                    </a:lnTo>
                    <a:lnTo>
                      <a:pt x="2383" y="375"/>
                    </a:lnTo>
                    <a:cubicBezTo>
                      <a:pt x="2401" y="375"/>
                      <a:pt x="2416" y="361"/>
                      <a:pt x="2416" y="342"/>
                    </a:cubicBezTo>
                    <a:lnTo>
                      <a:pt x="2416" y="34"/>
                    </a:lnTo>
                    <a:lnTo>
                      <a:pt x="2416" y="34"/>
                    </a:lnTo>
                    <a:cubicBezTo>
                      <a:pt x="2416" y="15"/>
                      <a:pt x="2401" y="0"/>
                      <a:pt x="2383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5" y="0"/>
                      <a:pt x="0" y="15"/>
                      <a:pt x="0" y="34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98" name="Google Shape;898;p73"/>
              <p:cNvSpPr/>
              <p:nvPr/>
            </p:nvSpPr>
            <p:spPr>
              <a:xfrm>
                <a:off x="21224883" y="10159324"/>
                <a:ext cx="586520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6520" h="465666" extrusionOk="0">
                    <a:moveTo>
                      <a:pt x="280144" y="0"/>
                    </a:moveTo>
                    <a:lnTo>
                      <a:pt x="586520" y="0"/>
                    </a:lnTo>
                    <a:lnTo>
                      <a:pt x="586520" y="465666"/>
                    </a:lnTo>
                    <a:lnTo>
                      <a:pt x="280144" y="465666"/>
                    </a:lnTo>
                    <a:close/>
                    <a:moveTo>
                      <a:pt x="0" y="0"/>
                    </a:moveTo>
                    <a:lnTo>
                      <a:pt x="256918" y="0"/>
                    </a:lnTo>
                    <a:lnTo>
                      <a:pt x="25691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899" name="Google Shape;899;p73"/>
              <p:cNvSpPr/>
              <p:nvPr/>
            </p:nvSpPr>
            <p:spPr>
              <a:xfrm>
                <a:off x="19110059" y="10554824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2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7"/>
                      <a:pt x="15" y="61"/>
                      <a:pt x="33" y="61"/>
                    </a:cubicBezTo>
                    <a:lnTo>
                      <a:pt x="2383" y="61"/>
                    </a:lnTo>
                    <a:lnTo>
                      <a:pt x="2383" y="61"/>
                    </a:lnTo>
                    <a:cubicBezTo>
                      <a:pt x="2401" y="61"/>
                      <a:pt x="2416" y="47"/>
                      <a:pt x="2416" y="28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00" name="Google Shape;900;p73"/>
              <p:cNvSpPr/>
              <p:nvPr/>
            </p:nvSpPr>
            <p:spPr>
              <a:xfrm>
                <a:off x="19549506" y="10159324"/>
                <a:ext cx="388770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8770" h="465666" extrusionOk="0">
                    <a:moveTo>
                      <a:pt x="170282" y="0"/>
                    </a:moveTo>
                    <a:lnTo>
                      <a:pt x="388770" y="0"/>
                    </a:lnTo>
                    <a:lnTo>
                      <a:pt x="388770" y="465666"/>
                    </a:lnTo>
                    <a:lnTo>
                      <a:pt x="170282" y="465666"/>
                    </a:lnTo>
                    <a:close/>
                    <a:moveTo>
                      <a:pt x="0" y="0"/>
                    </a:moveTo>
                    <a:lnTo>
                      <a:pt x="141586" y="0"/>
                    </a:lnTo>
                    <a:lnTo>
                      <a:pt x="141586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901" name="Google Shape;901;p73"/>
            <p:cNvGrpSpPr/>
            <p:nvPr/>
          </p:nvGrpSpPr>
          <p:grpSpPr>
            <a:xfrm>
              <a:off x="19307809" y="9697909"/>
              <a:ext cx="3010192" cy="466908"/>
              <a:chOff x="19307809" y="9697909"/>
              <a:chExt cx="3010192" cy="466908"/>
            </a:xfrm>
          </p:grpSpPr>
          <p:sp>
            <p:nvSpPr>
              <p:cNvPr id="902" name="Google Shape;902;p73"/>
              <p:cNvSpPr/>
              <p:nvPr/>
            </p:nvSpPr>
            <p:spPr>
              <a:xfrm>
                <a:off x="19307809" y="9697909"/>
                <a:ext cx="3010192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5" extrusionOk="0">
                    <a:moveTo>
                      <a:pt x="0" y="33"/>
                    </a:moveTo>
                    <a:lnTo>
                      <a:pt x="0" y="341"/>
                    </a:lnTo>
                    <a:lnTo>
                      <a:pt x="0" y="341"/>
                    </a:lnTo>
                    <a:cubicBezTo>
                      <a:pt x="0" y="360"/>
                      <a:pt x="15" y="374"/>
                      <a:pt x="33" y="374"/>
                    </a:cubicBezTo>
                    <a:lnTo>
                      <a:pt x="2383" y="374"/>
                    </a:lnTo>
                    <a:lnTo>
                      <a:pt x="2383" y="374"/>
                    </a:lnTo>
                    <a:cubicBezTo>
                      <a:pt x="2401" y="374"/>
                      <a:pt x="2416" y="360"/>
                      <a:pt x="2416" y="341"/>
                    </a:cubicBezTo>
                    <a:lnTo>
                      <a:pt x="2416" y="33"/>
                    </a:lnTo>
                    <a:lnTo>
                      <a:pt x="2416" y="33"/>
                    </a:lnTo>
                    <a:cubicBezTo>
                      <a:pt x="2416" y="15"/>
                      <a:pt x="2401" y="0"/>
                      <a:pt x="2383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5" y="0"/>
                      <a:pt x="0" y="15"/>
                      <a:pt x="0" y="33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03" name="Google Shape;903;p73"/>
              <p:cNvSpPr/>
              <p:nvPr/>
            </p:nvSpPr>
            <p:spPr>
              <a:xfrm>
                <a:off x="21422634" y="9697910"/>
                <a:ext cx="581026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581026" h="465663" extrusionOk="0">
                    <a:moveTo>
                      <a:pt x="274652" y="0"/>
                    </a:moveTo>
                    <a:lnTo>
                      <a:pt x="581026" y="0"/>
                    </a:lnTo>
                    <a:lnTo>
                      <a:pt x="581026" y="465663"/>
                    </a:lnTo>
                    <a:lnTo>
                      <a:pt x="274652" y="465663"/>
                    </a:lnTo>
                    <a:close/>
                    <a:moveTo>
                      <a:pt x="0" y="0"/>
                    </a:moveTo>
                    <a:lnTo>
                      <a:pt x="256922" y="0"/>
                    </a:lnTo>
                    <a:lnTo>
                      <a:pt x="256922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04" name="Google Shape;904;p73"/>
              <p:cNvSpPr/>
              <p:nvPr/>
            </p:nvSpPr>
            <p:spPr>
              <a:xfrm>
                <a:off x="19307809" y="10087915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2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7"/>
                      <a:pt x="15" y="61"/>
                      <a:pt x="33" y="61"/>
                    </a:cubicBezTo>
                    <a:lnTo>
                      <a:pt x="2383" y="61"/>
                    </a:lnTo>
                    <a:lnTo>
                      <a:pt x="2383" y="61"/>
                    </a:lnTo>
                    <a:cubicBezTo>
                      <a:pt x="2401" y="61"/>
                      <a:pt x="2416" y="47"/>
                      <a:pt x="2416" y="28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05" name="Google Shape;905;p73"/>
              <p:cNvSpPr/>
              <p:nvPr/>
            </p:nvSpPr>
            <p:spPr>
              <a:xfrm>
                <a:off x="19747255" y="9697910"/>
                <a:ext cx="383270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383270" h="465663" extrusionOk="0">
                    <a:moveTo>
                      <a:pt x="164790" y="0"/>
                    </a:moveTo>
                    <a:lnTo>
                      <a:pt x="383270" y="0"/>
                    </a:lnTo>
                    <a:lnTo>
                      <a:pt x="383270" y="465663"/>
                    </a:lnTo>
                    <a:lnTo>
                      <a:pt x="164790" y="465663"/>
                    </a:lnTo>
                    <a:close/>
                    <a:moveTo>
                      <a:pt x="0" y="0"/>
                    </a:moveTo>
                    <a:lnTo>
                      <a:pt x="141586" y="0"/>
                    </a:lnTo>
                    <a:lnTo>
                      <a:pt x="141586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906" name="Google Shape;906;p73"/>
            <p:cNvGrpSpPr/>
            <p:nvPr/>
          </p:nvGrpSpPr>
          <p:grpSpPr>
            <a:xfrm>
              <a:off x="19049638" y="9230996"/>
              <a:ext cx="3010192" cy="466913"/>
              <a:chOff x="19049638" y="9230996"/>
              <a:chExt cx="3010192" cy="466913"/>
            </a:xfrm>
          </p:grpSpPr>
          <p:sp>
            <p:nvSpPr>
              <p:cNvPr id="907" name="Google Shape;907;p73"/>
              <p:cNvSpPr/>
              <p:nvPr/>
            </p:nvSpPr>
            <p:spPr>
              <a:xfrm>
                <a:off x="19049638" y="9230996"/>
                <a:ext cx="3010192" cy="466911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6" extrusionOk="0">
                    <a:moveTo>
                      <a:pt x="0" y="33"/>
                    </a:moveTo>
                    <a:lnTo>
                      <a:pt x="0" y="342"/>
                    </a:lnTo>
                    <a:lnTo>
                      <a:pt x="0" y="342"/>
                    </a:lnTo>
                    <a:cubicBezTo>
                      <a:pt x="0" y="360"/>
                      <a:pt x="15" y="375"/>
                      <a:pt x="32" y="375"/>
                    </a:cubicBezTo>
                    <a:lnTo>
                      <a:pt x="2383" y="375"/>
                    </a:lnTo>
                    <a:lnTo>
                      <a:pt x="2383" y="375"/>
                    </a:lnTo>
                    <a:cubicBezTo>
                      <a:pt x="2401" y="375"/>
                      <a:pt x="2416" y="360"/>
                      <a:pt x="2416" y="342"/>
                    </a:cubicBezTo>
                    <a:lnTo>
                      <a:pt x="2416" y="33"/>
                    </a:lnTo>
                    <a:lnTo>
                      <a:pt x="2416" y="33"/>
                    </a:lnTo>
                    <a:cubicBezTo>
                      <a:pt x="2416" y="15"/>
                      <a:pt x="2401" y="0"/>
                      <a:pt x="2383" y="0"/>
                    </a:cubicBezTo>
                    <a:lnTo>
                      <a:pt x="32" y="0"/>
                    </a:lnTo>
                    <a:lnTo>
                      <a:pt x="32" y="0"/>
                    </a:lnTo>
                    <a:cubicBezTo>
                      <a:pt x="15" y="0"/>
                      <a:pt x="0" y="15"/>
                      <a:pt x="0" y="33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08" name="Google Shape;908;p73"/>
              <p:cNvSpPr/>
              <p:nvPr/>
            </p:nvSpPr>
            <p:spPr>
              <a:xfrm>
                <a:off x="21169955" y="9230996"/>
                <a:ext cx="581022" cy="465669"/>
              </a:xfrm>
              <a:custGeom>
                <a:avLst/>
                <a:gdLst/>
                <a:ahLst/>
                <a:cxnLst/>
                <a:rect l="l" t="t" r="r" b="b"/>
                <a:pathLst>
                  <a:path w="581022" h="465669" extrusionOk="0">
                    <a:moveTo>
                      <a:pt x="274652" y="0"/>
                    </a:moveTo>
                    <a:lnTo>
                      <a:pt x="581022" y="0"/>
                    </a:lnTo>
                    <a:lnTo>
                      <a:pt x="581022" y="465669"/>
                    </a:lnTo>
                    <a:lnTo>
                      <a:pt x="274652" y="465669"/>
                    </a:lnTo>
                    <a:close/>
                    <a:moveTo>
                      <a:pt x="0" y="0"/>
                    </a:moveTo>
                    <a:lnTo>
                      <a:pt x="256916" y="0"/>
                    </a:lnTo>
                    <a:lnTo>
                      <a:pt x="256916" y="465669"/>
                    </a:lnTo>
                    <a:lnTo>
                      <a:pt x="0" y="465669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09" name="Google Shape;909;p73"/>
              <p:cNvSpPr/>
              <p:nvPr/>
            </p:nvSpPr>
            <p:spPr>
              <a:xfrm>
                <a:off x="19049638" y="9621007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2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6"/>
                      <a:pt x="15" y="61"/>
                      <a:pt x="32" y="61"/>
                    </a:cubicBezTo>
                    <a:lnTo>
                      <a:pt x="2383" y="61"/>
                    </a:lnTo>
                    <a:lnTo>
                      <a:pt x="2383" y="61"/>
                    </a:lnTo>
                    <a:cubicBezTo>
                      <a:pt x="2401" y="61"/>
                      <a:pt x="2416" y="46"/>
                      <a:pt x="2416" y="28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10" name="Google Shape;910;p73"/>
              <p:cNvSpPr/>
              <p:nvPr/>
            </p:nvSpPr>
            <p:spPr>
              <a:xfrm>
                <a:off x="19494573" y="9230996"/>
                <a:ext cx="383272" cy="465669"/>
              </a:xfrm>
              <a:custGeom>
                <a:avLst/>
                <a:gdLst/>
                <a:ahLst/>
                <a:cxnLst/>
                <a:rect l="l" t="t" r="r" b="b"/>
                <a:pathLst>
                  <a:path w="383272" h="465669" extrusionOk="0">
                    <a:moveTo>
                      <a:pt x="164792" y="0"/>
                    </a:moveTo>
                    <a:lnTo>
                      <a:pt x="383272" y="0"/>
                    </a:lnTo>
                    <a:lnTo>
                      <a:pt x="383272" y="465669"/>
                    </a:lnTo>
                    <a:lnTo>
                      <a:pt x="164792" y="465669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9"/>
                    </a:lnTo>
                    <a:lnTo>
                      <a:pt x="0" y="465669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911" name="Google Shape;911;p73"/>
            <p:cNvGrpSpPr/>
            <p:nvPr/>
          </p:nvGrpSpPr>
          <p:grpSpPr>
            <a:xfrm>
              <a:off x="19368234" y="8764092"/>
              <a:ext cx="3010192" cy="466908"/>
              <a:chOff x="19368234" y="8764092"/>
              <a:chExt cx="3010192" cy="466908"/>
            </a:xfrm>
          </p:grpSpPr>
          <p:sp>
            <p:nvSpPr>
              <p:cNvPr id="912" name="Google Shape;912;p73"/>
              <p:cNvSpPr/>
              <p:nvPr/>
            </p:nvSpPr>
            <p:spPr>
              <a:xfrm>
                <a:off x="19368234" y="8764092"/>
                <a:ext cx="3010192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5" extrusionOk="0">
                    <a:moveTo>
                      <a:pt x="0" y="32"/>
                    </a:moveTo>
                    <a:lnTo>
                      <a:pt x="0" y="341"/>
                    </a:lnTo>
                    <a:lnTo>
                      <a:pt x="0" y="341"/>
                    </a:lnTo>
                    <a:cubicBezTo>
                      <a:pt x="0" y="359"/>
                      <a:pt x="15" y="374"/>
                      <a:pt x="33" y="374"/>
                    </a:cubicBezTo>
                    <a:lnTo>
                      <a:pt x="2383" y="374"/>
                    </a:lnTo>
                    <a:lnTo>
                      <a:pt x="2383" y="374"/>
                    </a:lnTo>
                    <a:cubicBezTo>
                      <a:pt x="2401" y="374"/>
                      <a:pt x="2416" y="359"/>
                      <a:pt x="2416" y="341"/>
                    </a:cubicBezTo>
                    <a:lnTo>
                      <a:pt x="2416" y="32"/>
                    </a:lnTo>
                    <a:lnTo>
                      <a:pt x="2416" y="32"/>
                    </a:lnTo>
                    <a:cubicBezTo>
                      <a:pt x="2416" y="15"/>
                      <a:pt x="2401" y="0"/>
                      <a:pt x="2383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5" y="0"/>
                      <a:pt x="0" y="15"/>
                      <a:pt x="0" y="32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13" name="Google Shape;913;p73"/>
              <p:cNvSpPr/>
              <p:nvPr/>
            </p:nvSpPr>
            <p:spPr>
              <a:xfrm>
                <a:off x="21488552" y="8764093"/>
                <a:ext cx="581026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581026" h="465663" extrusionOk="0">
                    <a:moveTo>
                      <a:pt x="274652" y="0"/>
                    </a:moveTo>
                    <a:lnTo>
                      <a:pt x="581026" y="0"/>
                    </a:lnTo>
                    <a:lnTo>
                      <a:pt x="581026" y="465663"/>
                    </a:lnTo>
                    <a:lnTo>
                      <a:pt x="274652" y="465663"/>
                    </a:lnTo>
                    <a:close/>
                    <a:moveTo>
                      <a:pt x="0" y="0"/>
                    </a:moveTo>
                    <a:lnTo>
                      <a:pt x="256922" y="0"/>
                    </a:lnTo>
                    <a:lnTo>
                      <a:pt x="256922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14" name="Google Shape;914;p73"/>
              <p:cNvSpPr/>
              <p:nvPr/>
            </p:nvSpPr>
            <p:spPr>
              <a:xfrm>
                <a:off x="19368234" y="9154096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2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6"/>
                      <a:pt x="15" y="61"/>
                      <a:pt x="33" y="61"/>
                    </a:cubicBezTo>
                    <a:lnTo>
                      <a:pt x="2383" y="61"/>
                    </a:lnTo>
                    <a:lnTo>
                      <a:pt x="2383" y="61"/>
                    </a:lnTo>
                    <a:cubicBezTo>
                      <a:pt x="2401" y="61"/>
                      <a:pt x="2416" y="46"/>
                      <a:pt x="2416" y="28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15" name="Google Shape;915;p73"/>
              <p:cNvSpPr/>
              <p:nvPr/>
            </p:nvSpPr>
            <p:spPr>
              <a:xfrm>
                <a:off x="19813170" y="8764093"/>
                <a:ext cx="383270" cy="465663"/>
              </a:xfrm>
              <a:custGeom>
                <a:avLst/>
                <a:gdLst/>
                <a:ahLst/>
                <a:cxnLst/>
                <a:rect l="l" t="t" r="r" b="b"/>
                <a:pathLst>
                  <a:path w="383270" h="465663" extrusionOk="0">
                    <a:moveTo>
                      <a:pt x="164788" y="0"/>
                    </a:moveTo>
                    <a:lnTo>
                      <a:pt x="383270" y="0"/>
                    </a:lnTo>
                    <a:lnTo>
                      <a:pt x="383270" y="465663"/>
                    </a:lnTo>
                    <a:lnTo>
                      <a:pt x="164788" y="465663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3"/>
                    </a:lnTo>
                    <a:lnTo>
                      <a:pt x="0" y="465663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916" name="Google Shape;916;p73"/>
            <p:cNvGrpSpPr/>
            <p:nvPr/>
          </p:nvGrpSpPr>
          <p:grpSpPr>
            <a:xfrm>
              <a:off x="19143019" y="8297179"/>
              <a:ext cx="3010192" cy="466913"/>
              <a:chOff x="19143019" y="8297179"/>
              <a:chExt cx="3010192" cy="466913"/>
            </a:xfrm>
          </p:grpSpPr>
          <p:sp>
            <p:nvSpPr>
              <p:cNvPr id="917" name="Google Shape;917;p73"/>
              <p:cNvSpPr/>
              <p:nvPr/>
            </p:nvSpPr>
            <p:spPr>
              <a:xfrm>
                <a:off x="19143019" y="8297179"/>
                <a:ext cx="3010192" cy="466911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6" extrusionOk="0">
                    <a:moveTo>
                      <a:pt x="0" y="33"/>
                    </a:moveTo>
                    <a:lnTo>
                      <a:pt x="0" y="342"/>
                    </a:lnTo>
                    <a:lnTo>
                      <a:pt x="0" y="342"/>
                    </a:lnTo>
                    <a:cubicBezTo>
                      <a:pt x="0" y="360"/>
                      <a:pt x="15" y="375"/>
                      <a:pt x="33" y="375"/>
                    </a:cubicBezTo>
                    <a:lnTo>
                      <a:pt x="2383" y="375"/>
                    </a:lnTo>
                    <a:lnTo>
                      <a:pt x="2383" y="375"/>
                    </a:lnTo>
                    <a:cubicBezTo>
                      <a:pt x="2401" y="375"/>
                      <a:pt x="2416" y="360"/>
                      <a:pt x="2416" y="342"/>
                    </a:cubicBezTo>
                    <a:lnTo>
                      <a:pt x="2416" y="33"/>
                    </a:lnTo>
                    <a:lnTo>
                      <a:pt x="2416" y="33"/>
                    </a:lnTo>
                    <a:cubicBezTo>
                      <a:pt x="2416" y="15"/>
                      <a:pt x="2401" y="0"/>
                      <a:pt x="2383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5" y="0"/>
                      <a:pt x="0" y="15"/>
                      <a:pt x="0" y="33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18" name="Google Shape;918;p73"/>
              <p:cNvSpPr/>
              <p:nvPr/>
            </p:nvSpPr>
            <p:spPr>
              <a:xfrm>
                <a:off x="21263334" y="8297179"/>
                <a:ext cx="581026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1026" h="465666" extrusionOk="0">
                    <a:moveTo>
                      <a:pt x="274652" y="0"/>
                    </a:moveTo>
                    <a:lnTo>
                      <a:pt x="581026" y="0"/>
                    </a:lnTo>
                    <a:lnTo>
                      <a:pt x="581026" y="465666"/>
                    </a:lnTo>
                    <a:lnTo>
                      <a:pt x="274652" y="465666"/>
                    </a:lnTo>
                    <a:close/>
                    <a:moveTo>
                      <a:pt x="0" y="0"/>
                    </a:moveTo>
                    <a:lnTo>
                      <a:pt x="256928" y="0"/>
                    </a:lnTo>
                    <a:lnTo>
                      <a:pt x="25692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19" name="Google Shape;919;p73"/>
              <p:cNvSpPr/>
              <p:nvPr/>
            </p:nvSpPr>
            <p:spPr>
              <a:xfrm>
                <a:off x="19143019" y="8687190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2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6"/>
                      <a:pt x="15" y="61"/>
                      <a:pt x="33" y="61"/>
                    </a:cubicBezTo>
                    <a:lnTo>
                      <a:pt x="2383" y="61"/>
                    </a:lnTo>
                    <a:lnTo>
                      <a:pt x="2383" y="61"/>
                    </a:lnTo>
                    <a:cubicBezTo>
                      <a:pt x="2401" y="61"/>
                      <a:pt x="2416" y="46"/>
                      <a:pt x="2416" y="28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20" name="Google Shape;920;p73"/>
              <p:cNvSpPr/>
              <p:nvPr/>
            </p:nvSpPr>
            <p:spPr>
              <a:xfrm>
                <a:off x="19587959" y="8297179"/>
                <a:ext cx="383276" cy="465669"/>
              </a:xfrm>
              <a:custGeom>
                <a:avLst/>
                <a:gdLst/>
                <a:ahLst/>
                <a:cxnLst/>
                <a:rect l="l" t="t" r="r" b="b"/>
                <a:pathLst>
                  <a:path w="383276" h="465669" extrusionOk="0">
                    <a:moveTo>
                      <a:pt x="164788" y="0"/>
                    </a:moveTo>
                    <a:lnTo>
                      <a:pt x="383276" y="0"/>
                    </a:lnTo>
                    <a:lnTo>
                      <a:pt x="383276" y="465669"/>
                    </a:lnTo>
                    <a:lnTo>
                      <a:pt x="164788" y="465669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9"/>
                    </a:lnTo>
                    <a:lnTo>
                      <a:pt x="0" y="465669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921" name="Google Shape;921;p73"/>
            <p:cNvGrpSpPr/>
            <p:nvPr/>
          </p:nvGrpSpPr>
          <p:grpSpPr>
            <a:xfrm>
              <a:off x="18840902" y="7830273"/>
              <a:ext cx="3010192" cy="466908"/>
              <a:chOff x="18840902" y="7830273"/>
              <a:chExt cx="3010192" cy="466908"/>
            </a:xfrm>
          </p:grpSpPr>
          <p:sp>
            <p:nvSpPr>
              <p:cNvPr id="922" name="Google Shape;922;p73"/>
              <p:cNvSpPr/>
              <p:nvPr/>
            </p:nvSpPr>
            <p:spPr>
              <a:xfrm>
                <a:off x="18840902" y="7830273"/>
                <a:ext cx="3010192" cy="466908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6" extrusionOk="0">
                    <a:moveTo>
                      <a:pt x="0" y="33"/>
                    </a:moveTo>
                    <a:lnTo>
                      <a:pt x="0" y="342"/>
                    </a:lnTo>
                    <a:lnTo>
                      <a:pt x="0" y="342"/>
                    </a:lnTo>
                    <a:cubicBezTo>
                      <a:pt x="0" y="361"/>
                      <a:pt x="15" y="375"/>
                      <a:pt x="33" y="375"/>
                    </a:cubicBezTo>
                    <a:lnTo>
                      <a:pt x="2383" y="375"/>
                    </a:lnTo>
                    <a:lnTo>
                      <a:pt x="2383" y="375"/>
                    </a:lnTo>
                    <a:cubicBezTo>
                      <a:pt x="2401" y="375"/>
                      <a:pt x="2416" y="361"/>
                      <a:pt x="2416" y="342"/>
                    </a:cubicBezTo>
                    <a:lnTo>
                      <a:pt x="2416" y="33"/>
                    </a:lnTo>
                    <a:lnTo>
                      <a:pt x="2416" y="33"/>
                    </a:lnTo>
                    <a:cubicBezTo>
                      <a:pt x="2416" y="15"/>
                      <a:pt x="2401" y="0"/>
                      <a:pt x="2383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5" y="0"/>
                      <a:pt x="0" y="15"/>
                      <a:pt x="0" y="33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23" name="Google Shape;923;p73"/>
              <p:cNvSpPr/>
              <p:nvPr/>
            </p:nvSpPr>
            <p:spPr>
              <a:xfrm>
                <a:off x="20955725" y="7830273"/>
                <a:ext cx="586520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6520" h="465666" extrusionOk="0">
                    <a:moveTo>
                      <a:pt x="280144" y="0"/>
                    </a:moveTo>
                    <a:lnTo>
                      <a:pt x="586520" y="0"/>
                    </a:lnTo>
                    <a:lnTo>
                      <a:pt x="586520" y="465666"/>
                    </a:lnTo>
                    <a:lnTo>
                      <a:pt x="280144" y="465666"/>
                    </a:lnTo>
                    <a:close/>
                    <a:moveTo>
                      <a:pt x="0" y="0"/>
                    </a:moveTo>
                    <a:lnTo>
                      <a:pt x="256928" y="0"/>
                    </a:lnTo>
                    <a:lnTo>
                      <a:pt x="25692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24" name="Google Shape;924;p73"/>
              <p:cNvSpPr/>
              <p:nvPr/>
            </p:nvSpPr>
            <p:spPr>
              <a:xfrm>
                <a:off x="18840902" y="8220279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2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7"/>
                      <a:pt x="15" y="61"/>
                      <a:pt x="33" y="61"/>
                    </a:cubicBezTo>
                    <a:lnTo>
                      <a:pt x="2383" y="61"/>
                    </a:lnTo>
                    <a:lnTo>
                      <a:pt x="2383" y="61"/>
                    </a:lnTo>
                    <a:cubicBezTo>
                      <a:pt x="2401" y="61"/>
                      <a:pt x="2416" y="47"/>
                      <a:pt x="2416" y="28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25" name="Google Shape;925;p73"/>
              <p:cNvSpPr/>
              <p:nvPr/>
            </p:nvSpPr>
            <p:spPr>
              <a:xfrm>
                <a:off x="19280347" y="7830273"/>
                <a:ext cx="388768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8768" h="465666" extrusionOk="0">
                    <a:moveTo>
                      <a:pt x="170280" y="0"/>
                    </a:moveTo>
                    <a:lnTo>
                      <a:pt x="388768" y="0"/>
                    </a:lnTo>
                    <a:lnTo>
                      <a:pt x="388768" y="465666"/>
                    </a:lnTo>
                    <a:lnTo>
                      <a:pt x="170280" y="465666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  <p:grpSp>
          <p:nvGrpSpPr>
            <p:cNvPr id="926" name="Google Shape;926;p73"/>
            <p:cNvGrpSpPr/>
            <p:nvPr/>
          </p:nvGrpSpPr>
          <p:grpSpPr>
            <a:xfrm>
              <a:off x="19615420" y="7363362"/>
              <a:ext cx="3010192" cy="466911"/>
              <a:chOff x="19615420" y="7363362"/>
              <a:chExt cx="3010192" cy="466911"/>
            </a:xfrm>
          </p:grpSpPr>
          <p:sp>
            <p:nvSpPr>
              <p:cNvPr id="927" name="Google Shape;927;p73"/>
              <p:cNvSpPr/>
              <p:nvPr/>
            </p:nvSpPr>
            <p:spPr>
              <a:xfrm>
                <a:off x="19615420" y="7363362"/>
                <a:ext cx="3010192" cy="466911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375" extrusionOk="0">
                    <a:moveTo>
                      <a:pt x="0" y="32"/>
                    </a:moveTo>
                    <a:lnTo>
                      <a:pt x="0" y="342"/>
                    </a:lnTo>
                    <a:lnTo>
                      <a:pt x="0" y="342"/>
                    </a:lnTo>
                    <a:cubicBezTo>
                      <a:pt x="0" y="359"/>
                      <a:pt x="14" y="374"/>
                      <a:pt x="33" y="374"/>
                    </a:cubicBezTo>
                    <a:lnTo>
                      <a:pt x="2383" y="374"/>
                    </a:lnTo>
                    <a:lnTo>
                      <a:pt x="2383" y="374"/>
                    </a:lnTo>
                    <a:cubicBezTo>
                      <a:pt x="2401" y="374"/>
                      <a:pt x="2416" y="359"/>
                      <a:pt x="2416" y="342"/>
                    </a:cubicBezTo>
                    <a:lnTo>
                      <a:pt x="2416" y="32"/>
                    </a:lnTo>
                    <a:lnTo>
                      <a:pt x="2416" y="32"/>
                    </a:lnTo>
                    <a:cubicBezTo>
                      <a:pt x="2416" y="15"/>
                      <a:pt x="2401" y="0"/>
                      <a:pt x="2383" y="0"/>
                    </a:cubicBezTo>
                    <a:lnTo>
                      <a:pt x="33" y="0"/>
                    </a:lnTo>
                    <a:lnTo>
                      <a:pt x="33" y="0"/>
                    </a:lnTo>
                    <a:cubicBezTo>
                      <a:pt x="14" y="0"/>
                      <a:pt x="0" y="15"/>
                      <a:pt x="0" y="32"/>
                    </a:cubicBezTo>
                  </a:path>
                </a:pathLst>
              </a:custGeom>
              <a:solidFill>
                <a:srgbClr val="FBBE03"/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28" name="Google Shape;928;p73"/>
              <p:cNvSpPr/>
              <p:nvPr/>
            </p:nvSpPr>
            <p:spPr>
              <a:xfrm>
                <a:off x="21730245" y="7363362"/>
                <a:ext cx="586518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586518" h="465666" extrusionOk="0">
                    <a:moveTo>
                      <a:pt x="280142" y="0"/>
                    </a:moveTo>
                    <a:lnTo>
                      <a:pt x="586518" y="0"/>
                    </a:lnTo>
                    <a:lnTo>
                      <a:pt x="586518" y="465666"/>
                    </a:lnTo>
                    <a:lnTo>
                      <a:pt x="280142" y="465666"/>
                    </a:lnTo>
                    <a:close/>
                    <a:moveTo>
                      <a:pt x="0" y="0"/>
                    </a:moveTo>
                    <a:lnTo>
                      <a:pt x="256924" y="0"/>
                    </a:lnTo>
                    <a:lnTo>
                      <a:pt x="256924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EB4134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29" name="Google Shape;929;p73"/>
              <p:cNvSpPr/>
              <p:nvPr/>
            </p:nvSpPr>
            <p:spPr>
              <a:xfrm>
                <a:off x="19615420" y="7753371"/>
                <a:ext cx="3010192" cy="76902"/>
              </a:xfrm>
              <a:custGeom>
                <a:avLst/>
                <a:gdLst/>
                <a:ahLst/>
                <a:cxnLst/>
                <a:rect l="l" t="t" r="r" b="b"/>
                <a:pathLst>
                  <a:path w="2417" h="61" extrusionOk="0">
                    <a:moveTo>
                      <a:pt x="0" y="0"/>
                    </a:moveTo>
                    <a:lnTo>
                      <a:pt x="0" y="28"/>
                    </a:lnTo>
                    <a:lnTo>
                      <a:pt x="0" y="28"/>
                    </a:lnTo>
                    <a:cubicBezTo>
                      <a:pt x="0" y="45"/>
                      <a:pt x="14" y="60"/>
                      <a:pt x="33" y="60"/>
                    </a:cubicBezTo>
                    <a:lnTo>
                      <a:pt x="2383" y="60"/>
                    </a:lnTo>
                    <a:lnTo>
                      <a:pt x="2383" y="60"/>
                    </a:lnTo>
                    <a:cubicBezTo>
                      <a:pt x="2401" y="60"/>
                      <a:pt x="2416" y="45"/>
                      <a:pt x="2416" y="28"/>
                    </a:cubicBezTo>
                    <a:lnTo>
                      <a:pt x="2416" y="0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EB4134">
                  <a:alpha val="98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  <p:sp>
            <p:nvSpPr>
              <p:cNvPr id="930" name="Google Shape;930;p73"/>
              <p:cNvSpPr/>
              <p:nvPr/>
            </p:nvSpPr>
            <p:spPr>
              <a:xfrm>
                <a:off x="20060361" y="7363362"/>
                <a:ext cx="383270" cy="465666"/>
              </a:xfrm>
              <a:custGeom>
                <a:avLst/>
                <a:gdLst/>
                <a:ahLst/>
                <a:cxnLst/>
                <a:rect l="l" t="t" r="r" b="b"/>
                <a:pathLst>
                  <a:path w="383270" h="465666" extrusionOk="0">
                    <a:moveTo>
                      <a:pt x="164790" y="0"/>
                    </a:moveTo>
                    <a:lnTo>
                      <a:pt x="383270" y="0"/>
                    </a:lnTo>
                    <a:lnTo>
                      <a:pt x="383270" y="465666"/>
                    </a:lnTo>
                    <a:lnTo>
                      <a:pt x="164790" y="465666"/>
                    </a:lnTo>
                    <a:close/>
                    <a:moveTo>
                      <a:pt x="0" y="0"/>
                    </a:moveTo>
                    <a:lnTo>
                      <a:pt x="141588" y="0"/>
                    </a:lnTo>
                    <a:lnTo>
                      <a:pt x="141588" y="465666"/>
                    </a:lnTo>
                    <a:lnTo>
                      <a:pt x="0" y="465666"/>
                    </a:lnTo>
                    <a:close/>
                  </a:path>
                </a:pathLst>
              </a:custGeom>
              <a:solidFill>
                <a:srgbClr val="FFFFFF">
                  <a:alpha val="20000"/>
                </a:srgbClr>
              </a:solidFill>
              <a:ln>
                <a:noFill/>
              </a:ln>
            </p:spPr>
            <p:txBody>
              <a:bodyPr spcFirstLastPara="1" wrap="square" lIns="34300" tIns="17150" rIns="34300" bIns="171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300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endParaRPr>
              </a:p>
            </p:txBody>
          </p:sp>
        </p:grpSp>
      </p:grpSp>
      <p:sp>
        <p:nvSpPr>
          <p:cNvPr id="931" name="Google Shape;931;p73"/>
          <p:cNvSpPr/>
          <p:nvPr/>
        </p:nvSpPr>
        <p:spPr>
          <a:xfrm>
            <a:off x="2575444" y="2233928"/>
            <a:ext cx="5740344" cy="1913641"/>
          </a:xfrm>
          <a:custGeom>
            <a:avLst/>
            <a:gdLst/>
            <a:ahLst/>
            <a:cxnLst/>
            <a:rect l="l" t="t" r="r" b="b"/>
            <a:pathLst>
              <a:path w="12284" h="4096" extrusionOk="0">
                <a:moveTo>
                  <a:pt x="0" y="4095"/>
                </a:moveTo>
                <a:lnTo>
                  <a:pt x="1123" y="4095"/>
                </a:lnTo>
                <a:lnTo>
                  <a:pt x="2385" y="2842"/>
                </a:lnTo>
                <a:lnTo>
                  <a:pt x="3395" y="2842"/>
                </a:lnTo>
                <a:lnTo>
                  <a:pt x="3826" y="2373"/>
                </a:lnTo>
                <a:lnTo>
                  <a:pt x="7093" y="1718"/>
                </a:lnTo>
                <a:lnTo>
                  <a:pt x="8739" y="1718"/>
                </a:lnTo>
                <a:lnTo>
                  <a:pt x="9190" y="940"/>
                </a:lnTo>
                <a:lnTo>
                  <a:pt x="10438" y="595"/>
                </a:lnTo>
                <a:lnTo>
                  <a:pt x="11359" y="725"/>
                </a:lnTo>
                <a:lnTo>
                  <a:pt x="12283" y="0"/>
                </a:lnTo>
              </a:path>
            </a:pathLst>
          </a:custGeom>
          <a:noFill/>
          <a:ln w="38100" cap="flat" cmpd="sng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2" name="Google Shape;932;p73"/>
          <p:cNvSpPr/>
          <p:nvPr/>
        </p:nvSpPr>
        <p:spPr>
          <a:xfrm>
            <a:off x="8216899" y="2172132"/>
            <a:ext cx="158652" cy="170972"/>
          </a:xfrm>
          <a:custGeom>
            <a:avLst/>
            <a:gdLst/>
            <a:ahLst/>
            <a:cxnLst/>
            <a:rect l="l" t="t" r="r" b="b"/>
            <a:pathLst>
              <a:path w="340" h="368" extrusionOk="0">
                <a:moveTo>
                  <a:pt x="339" y="31"/>
                </a:moveTo>
                <a:lnTo>
                  <a:pt x="0" y="0"/>
                </a:lnTo>
                <a:lnTo>
                  <a:pt x="288" y="367"/>
                </a:lnTo>
                <a:lnTo>
                  <a:pt x="339" y="31"/>
                </a:ln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33" name="Google Shape;933;p73"/>
          <p:cNvSpPr txBox="1"/>
          <p:nvPr/>
        </p:nvSpPr>
        <p:spPr>
          <a:xfrm>
            <a:off x="419100" y="529100"/>
            <a:ext cx="62259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dk2"/>
                </a:solidFill>
                <a:latin typeface="Economica"/>
                <a:ea typeface="Economica"/>
                <a:cs typeface="Economica"/>
                <a:sym typeface="Economica"/>
              </a:rPr>
              <a:t>Costi insostenibili</a:t>
            </a:r>
            <a:endParaRPr sz="5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34" name="Google Shape;934;p73"/>
          <p:cNvSpPr txBox="1"/>
          <p:nvPr/>
        </p:nvSpPr>
        <p:spPr>
          <a:xfrm>
            <a:off x="-441791" y="994708"/>
            <a:ext cx="80031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Secondo voi quanto costa un anno di accesso alla letteratura scientifica?</a:t>
            </a:r>
            <a:endParaRPr sz="500"/>
          </a:p>
        </p:txBody>
      </p:sp>
      <p:sp>
        <p:nvSpPr>
          <p:cNvPr id="935" name="Google Shape;935;p73"/>
          <p:cNvSpPr txBox="1"/>
          <p:nvPr/>
        </p:nvSpPr>
        <p:spPr>
          <a:xfrm>
            <a:off x="484698" y="1418150"/>
            <a:ext cx="17535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Milioni. Ogni anno</a:t>
            </a:r>
            <a:endParaRPr sz="500"/>
          </a:p>
        </p:txBody>
      </p:sp>
      <p:sp>
        <p:nvSpPr>
          <p:cNvPr id="936" name="Google Shape;936;p73"/>
          <p:cNvSpPr txBox="1"/>
          <p:nvPr/>
        </p:nvSpPr>
        <p:spPr>
          <a:xfrm>
            <a:off x="623225" y="1685725"/>
            <a:ext cx="1549200" cy="8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Ogni anno i singoli enti di ricerca spendono diversi milioni di euro per pagare l’accesso alla letteratura scientifica  </a:t>
            </a:r>
            <a:endParaRPr sz="500"/>
          </a:p>
        </p:txBody>
      </p:sp>
      <p:grpSp>
        <p:nvGrpSpPr>
          <p:cNvPr id="937" name="Google Shape;937;p73"/>
          <p:cNvGrpSpPr/>
          <p:nvPr/>
        </p:nvGrpSpPr>
        <p:grpSpPr>
          <a:xfrm>
            <a:off x="492605" y="3066142"/>
            <a:ext cx="1753435" cy="1874503"/>
            <a:chOff x="1307099" y="8088446"/>
            <a:chExt cx="4674581" cy="4998675"/>
          </a:xfrm>
        </p:grpSpPr>
        <p:sp>
          <p:nvSpPr>
            <p:cNvPr id="938" name="Google Shape;938;p73"/>
            <p:cNvSpPr/>
            <p:nvPr/>
          </p:nvSpPr>
          <p:spPr>
            <a:xfrm>
              <a:off x="1307099" y="8088446"/>
              <a:ext cx="4674581" cy="4998675"/>
            </a:xfrm>
            <a:custGeom>
              <a:avLst/>
              <a:gdLst/>
              <a:ahLst/>
              <a:cxnLst/>
              <a:rect l="l" t="t" r="r" b="b"/>
              <a:pathLst>
                <a:path w="3751" h="4015" extrusionOk="0">
                  <a:moveTo>
                    <a:pt x="2504" y="1066"/>
                  </a:moveTo>
                  <a:lnTo>
                    <a:pt x="2504" y="1066"/>
                  </a:lnTo>
                  <a:cubicBezTo>
                    <a:pt x="2473" y="1031"/>
                    <a:pt x="2444" y="1000"/>
                    <a:pt x="2418" y="974"/>
                  </a:cubicBezTo>
                  <a:lnTo>
                    <a:pt x="2418" y="974"/>
                  </a:lnTo>
                  <a:lnTo>
                    <a:pt x="2418" y="974"/>
                  </a:lnTo>
                  <a:lnTo>
                    <a:pt x="2418" y="974"/>
                  </a:lnTo>
                  <a:lnTo>
                    <a:pt x="2418" y="974"/>
                  </a:lnTo>
                  <a:cubicBezTo>
                    <a:pt x="2419" y="973"/>
                    <a:pt x="2435" y="937"/>
                    <a:pt x="2460" y="882"/>
                  </a:cubicBezTo>
                  <a:lnTo>
                    <a:pt x="2460" y="882"/>
                  </a:lnTo>
                  <a:cubicBezTo>
                    <a:pt x="2518" y="754"/>
                    <a:pt x="2625" y="523"/>
                    <a:pt x="2704" y="389"/>
                  </a:cubicBezTo>
                  <a:lnTo>
                    <a:pt x="2704" y="389"/>
                  </a:lnTo>
                  <a:cubicBezTo>
                    <a:pt x="2817" y="195"/>
                    <a:pt x="2848" y="124"/>
                    <a:pt x="2714" y="63"/>
                  </a:cubicBezTo>
                  <a:lnTo>
                    <a:pt x="2714" y="63"/>
                  </a:lnTo>
                  <a:cubicBezTo>
                    <a:pt x="2579" y="0"/>
                    <a:pt x="2456" y="202"/>
                    <a:pt x="2199" y="243"/>
                  </a:cubicBezTo>
                  <a:lnTo>
                    <a:pt x="2199" y="243"/>
                  </a:lnTo>
                  <a:cubicBezTo>
                    <a:pt x="1942" y="283"/>
                    <a:pt x="1765" y="30"/>
                    <a:pt x="1600" y="99"/>
                  </a:cubicBezTo>
                  <a:lnTo>
                    <a:pt x="1600" y="99"/>
                  </a:lnTo>
                  <a:cubicBezTo>
                    <a:pt x="1434" y="167"/>
                    <a:pt x="1104" y="106"/>
                    <a:pt x="941" y="68"/>
                  </a:cubicBezTo>
                  <a:lnTo>
                    <a:pt x="941" y="68"/>
                  </a:lnTo>
                  <a:cubicBezTo>
                    <a:pt x="779" y="30"/>
                    <a:pt x="883" y="205"/>
                    <a:pt x="883" y="205"/>
                  </a:cubicBezTo>
                  <a:lnTo>
                    <a:pt x="1277" y="882"/>
                  </a:lnTo>
                  <a:lnTo>
                    <a:pt x="1330" y="974"/>
                  </a:lnTo>
                  <a:lnTo>
                    <a:pt x="1331" y="974"/>
                  </a:lnTo>
                  <a:lnTo>
                    <a:pt x="1331" y="974"/>
                  </a:lnTo>
                  <a:lnTo>
                    <a:pt x="1331" y="974"/>
                  </a:lnTo>
                  <a:cubicBezTo>
                    <a:pt x="1305" y="1000"/>
                    <a:pt x="1277" y="1031"/>
                    <a:pt x="1245" y="1066"/>
                  </a:cubicBezTo>
                  <a:lnTo>
                    <a:pt x="1245" y="1066"/>
                  </a:lnTo>
                  <a:cubicBezTo>
                    <a:pt x="847" y="1499"/>
                    <a:pt x="0" y="2522"/>
                    <a:pt x="284" y="3120"/>
                  </a:cubicBezTo>
                  <a:lnTo>
                    <a:pt x="284" y="3120"/>
                  </a:lnTo>
                  <a:cubicBezTo>
                    <a:pt x="529" y="3635"/>
                    <a:pt x="1113" y="3818"/>
                    <a:pt x="1478" y="3883"/>
                  </a:cubicBezTo>
                  <a:lnTo>
                    <a:pt x="1478" y="3883"/>
                  </a:lnTo>
                  <a:cubicBezTo>
                    <a:pt x="1682" y="3917"/>
                    <a:pt x="2515" y="4014"/>
                    <a:pt x="3209" y="3464"/>
                  </a:cubicBezTo>
                  <a:lnTo>
                    <a:pt x="3209" y="3464"/>
                  </a:lnTo>
                  <a:lnTo>
                    <a:pt x="3209" y="3464"/>
                  </a:lnTo>
                  <a:lnTo>
                    <a:pt x="3209" y="3464"/>
                  </a:lnTo>
                  <a:cubicBezTo>
                    <a:pt x="3311" y="3371"/>
                    <a:pt x="3400" y="3257"/>
                    <a:pt x="3466" y="3120"/>
                  </a:cubicBezTo>
                  <a:lnTo>
                    <a:pt x="3466" y="3120"/>
                  </a:lnTo>
                  <a:cubicBezTo>
                    <a:pt x="3750" y="2522"/>
                    <a:pt x="2903" y="1499"/>
                    <a:pt x="2504" y="1066"/>
                  </a:cubicBezTo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39" name="Google Shape;939;p73"/>
            <p:cNvSpPr/>
            <p:nvPr/>
          </p:nvSpPr>
          <p:spPr>
            <a:xfrm>
              <a:off x="2856140" y="9187054"/>
              <a:ext cx="1571009" cy="230708"/>
            </a:xfrm>
            <a:custGeom>
              <a:avLst/>
              <a:gdLst/>
              <a:ahLst/>
              <a:cxnLst/>
              <a:rect l="l" t="t" r="r" b="b"/>
              <a:pathLst>
                <a:path w="1260" h="185" extrusionOk="0">
                  <a:moveTo>
                    <a:pt x="0" y="184"/>
                  </a:moveTo>
                  <a:lnTo>
                    <a:pt x="1259" y="184"/>
                  </a:lnTo>
                  <a:lnTo>
                    <a:pt x="1259" y="184"/>
                  </a:lnTo>
                  <a:cubicBezTo>
                    <a:pt x="1228" y="149"/>
                    <a:pt x="1199" y="118"/>
                    <a:pt x="1173" y="92"/>
                  </a:cubicBezTo>
                  <a:lnTo>
                    <a:pt x="1173" y="92"/>
                  </a:lnTo>
                  <a:lnTo>
                    <a:pt x="1173" y="92"/>
                  </a:lnTo>
                  <a:lnTo>
                    <a:pt x="1173" y="92"/>
                  </a:lnTo>
                  <a:lnTo>
                    <a:pt x="1173" y="92"/>
                  </a:lnTo>
                  <a:lnTo>
                    <a:pt x="1173" y="92"/>
                  </a:lnTo>
                  <a:lnTo>
                    <a:pt x="1173" y="92"/>
                  </a:lnTo>
                  <a:cubicBezTo>
                    <a:pt x="1174" y="91"/>
                    <a:pt x="1190" y="55"/>
                    <a:pt x="1215" y="0"/>
                  </a:cubicBezTo>
                  <a:lnTo>
                    <a:pt x="32" y="0"/>
                  </a:lnTo>
                  <a:lnTo>
                    <a:pt x="86" y="92"/>
                  </a:lnTo>
                  <a:lnTo>
                    <a:pt x="86" y="92"/>
                  </a:lnTo>
                  <a:lnTo>
                    <a:pt x="86" y="92"/>
                  </a:lnTo>
                  <a:lnTo>
                    <a:pt x="86" y="92"/>
                  </a:lnTo>
                  <a:lnTo>
                    <a:pt x="86" y="92"/>
                  </a:lnTo>
                  <a:cubicBezTo>
                    <a:pt x="60" y="118"/>
                    <a:pt x="32" y="149"/>
                    <a:pt x="0" y="184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940" name="Google Shape;940;p73"/>
            <p:cNvSpPr/>
            <p:nvPr/>
          </p:nvSpPr>
          <p:spPr>
            <a:xfrm>
              <a:off x="2894587" y="9187053"/>
              <a:ext cx="1472135" cy="115355"/>
            </a:xfrm>
            <a:custGeom>
              <a:avLst/>
              <a:gdLst/>
              <a:ahLst/>
              <a:cxnLst/>
              <a:rect l="l" t="t" r="r" b="b"/>
              <a:pathLst>
                <a:path w="1184" h="93" extrusionOk="0">
                  <a:moveTo>
                    <a:pt x="54" y="92"/>
                  </a:moveTo>
                  <a:lnTo>
                    <a:pt x="1141" y="92"/>
                  </a:lnTo>
                  <a:lnTo>
                    <a:pt x="1141" y="92"/>
                  </a:lnTo>
                  <a:lnTo>
                    <a:pt x="1141" y="92"/>
                  </a:lnTo>
                  <a:cubicBezTo>
                    <a:pt x="1142" y="91"/>
                    <a:pt x="1158" y="55"/>
                    <a:pt x="1183" y="0"/>
                  </a:cubicBezTo>
                  <a:lnTo>
                    <a:pt x="0" y="0"/>
                  </a:lnTo>
                  <a:lnTo>
                    <a:pt x="54" y="92"/>
                  </a:lnTo>
                </a:path>
              </a:pathLst>
            </a:custGeom>
            <a:solidFill>
              <a:schemeClr val="accent2">
                <a:alpha val="2980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941" name="Google Shape;941;p73"/>
          <p:cNvSpPr txBox="1"/>
          <p:nvPr/>
        </p:nvSpPr>
        <p:spPr>
          <a:xfrm>
            <a:off x="947525" y="3680900"/>
            <a:ext cx="8436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€</a:t>
            </a:r>
            <a:endParaRPr sz="60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2" name="Google Shape;942;p73"/>
          <p:cNvSpPr txBox="1"/>
          <p:nvPr/>
        </p:nvSpPr>
        <p:spPr>
          <a:xfrm>
            <a:off x="2681323" y="1383950"/>
            <a:ext cx="17535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Solo il CNR</a:t>
            </a:r>
            <a:endParaRPr sz="500"/>
          </a:p>
        </p:txBody>
      </p:sp>
      <p:sp>
        <p:nvSpPr>
          <p:cNvPr id="943" name="Google Shape;943;p73"/>
          <p:cNvSpPr txBox="1"/>
          <p:nvPr/>
        </p:nvSpPr>
        <p:spPr>
          <a:xfrm>
            <a:off x="2885787" y="1652762"/>
            <a:ext cx="1492200" cy="107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In un anno spende 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1"/>
                </a:solidFill>
                <a:highlight>
                  <a:srgbClr val="FFFF00"/>
                </a:highlight>
                <a:latin typeface="Poppins"/>
                <a:ea typeface="Poppins"/>
                <a:cs typeface="Poppins"/>
                <a:sym typeface="Poppins"/>
              </a:rPr>
              <a:t>circa 6 milioni di euro</a:t>
            </a:r>
            <a:r>
              <a:rPr lang="it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per l’accesso alla letteratura scientifica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3"/>
              </a:rPr>
              <a:t>https://zenodo.org/records/4575402</a:t>
            </a:r>
            <a:r>
              <a:rPr lang="it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 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4" name="Google Shape;944;p73"/>
          <p:cNvSpPr txBox="1"/>
          <p:nvPr/>
        </p:nvSpPr>
        <p:spPr>
          <a:xfrm>
            <a:off x="4877948" y="1383950"/>
            <a:ext cx="17535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b="1" u="sng">
                <a:solidFill>
                  <a:schemeClr val="hlink"/>
                </a:solidFill>
                <a:latin typeface="Poppins"/>
                <a:ea typeface="Poppins"/>
                <a:cs typeface="Poppins"/>
                <a:sym typeface="Poppins"/>
                <a:hlinkClick r:id="rId4"/>
              </a:rPr>
              <a:t>La crisi seriale</a:t>
            </a:r>
            <a:endParaRPr sz="500"/>
          </a:p>
        </p:txBody>
      </p:sp>
      <p:sp>
        <p:nvSpPr>
          <p:cNvPr id="945" name="Google Shape;945;p73"/>
          <p:cNvSpPr txBox="1"/>
          <p:nvPr/>
        </p:nvSpPr>
        <p:spPr>
          <a:xfrm>
            <a:off x="5082412" y="1652762"/>
            <a:ext cx="1492200" cy="71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Aumento continuo e sproporzionato dei prezzi per l’accesso alle riviste scientifiche</a:t>
            </a:r>
            <a:endParaRPr sz="9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946" name="Google Shape;946;p73"/>
          <p:cNvSpPr txBox="1"/>
          <p:nvPr/>
        </p:nvSpPr>
        <p:spPr>
          <a:xfrm>
            <a:off x="134650" y="107750"/>
            <a:ext cx="2224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42424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 come</a:t>
            </a:r>
            <a:r>
              <a:rPr lang="it" sz="2400" b="1">
                <a:solidFill>
                  <a:srgbClr val="42424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Soldi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p74"/>
          <p:cNvSpPr txBox="1">
            <a:spLocks noGrp="1"/>
          </p:cNvSpPr>
          <p:nvPr>
            <p:ph type="title"/>
          </p:nvPr>
        </p:nvSpPr>
        <p:spPr>
          <a:xfrm>
            <a:off x="238525" y="850925"/>
            <a:ext cx="4045200" cy="1675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4000">
                <a:latin typeface="Economica"/>
                <a:ea typeface="Economica"/>
                <a:cs typeface="Economica"/>
                <a:sym typeface="Economica"/>
              </a:rPr>
              <a:t>Come usiamo le risorse pubbliche?</a:t>
            </a:r>
            <a:endParaRPr sz="4000"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52" name="Google Shape;952;p74"/>
          <p:cNvSpPr txBox="1">
            <a:spLocks noGrp="1"/>
          </p:cNvSpPr>
          <p:nvPr>
            <p:ph type="subTitle" idx="1"/>
          </p:nvPr>
        </p:nvSpPr>
        <p:spPr>
          <a:xfrm>
            <a:off x="238525" y="2445000"/>
            <a:ext cx="4045200" cy="1974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lnSpcReduction="20000"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Le università e gli enti di ricerca </a:t>
            </a:r>
            <a:r>
              <a:rPr lang="it">
                <a:highlight>
                  <a:srgbClr val="F8E71C"/>
                </a:highlight>
              </a:rPr>
              <a:t>pagano il lavoro di ricerca e poi ricomprano, a prezzi esorbitanti, l'accesso</a:t>
            </a:r>
            <a:r>
              <a:rPr lang="it"/>
              <a:t> alla conoscenza che i loro stessi ricercatori hanno prodotto</a:t>
            </a:r>
            <a:endParaRPr/>
          </a:p>
        </p:txBody>
      </p:sp>
      <p:sp>
        <p:nvSpPr>
          <p:cNvPr id="953" name="Google Shape;953;p74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4" name="Google Shape;954;p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475" y="0"/>
            <a:ext cx="472905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p75"/>
          <p:cNvSpPr txBox="1"/>
          <p:nvPr/>
        </p:nvSpPr>
        <p:spPr>
          <a:xfrm>
            <a:off x="176400" y="150525"/>
            <a:ext cx="266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B come</a:t>
            </a: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 Budapest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960" name="Google Shape;960;p7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44225" y="3857150"/>
            <a:ext cx="1015850" cy="1015850"/>
          </a:xfrm>
          <a:prstGeom prst="rect">
            <a:avLst/>
          </a:prstGeom>
          <a:noFill/>
          <a:ln>
            <a:noFill/>
          </a:ln>
        </p:spPr>
      </p:pic>
      <p:sp>
        <p:nvSpPr>
          <p:cNvPr id="961" name="Google Shape;961;p75"/>
          <p:cNvSpPr txBox="1"/>
          <p:nvPr/>
        </p:nvSpPr>
        <p:spPr>
          <a:xfrm>
            <a:off x="507550" y="1157225"/>
            <a:ext cx="6054900" cy="363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Nel dicembre del 2001 si svolge a Budapest un ristretto ma molto vivace incontro, che ha poi dato il nome a una iniziativa che ad oggi è considerata di fondamentale importanza per la circolazione delle idee e della conoscenza: la </a:t>
            </a:r>
            <a:r>
              <a:rPr lang="it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Budapest Open Access Initiative</a:t>
            </a:r>
            <a:r>
              <a:rPr lang="it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.</a:t>
            </a:r>
            <a:endParaRPr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L'accesso alla conoscenza</a:t>
            </a:r>
            <a:r>
              <a:rPr lang="it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, trasmesso attraverso la letteratura scientifica, </a:t>
            </a:r>
            <a:r>
              <a:rPr lang="it" b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deve essere completamente libero e gratuito</a:t>
            </a:r>
            <a:r>
              <a:rPr lang="it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 da parte di tutti gli scienziati, studiosi, insegnanti, studenti e altre menti curiose.</a:t>
            </a:r>
            <a:endParaRPr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Una dichiarazione di princìpi e intenti, sottoscritta da persone e organizzazioni di tutto il mondo che rappresentano ricercatori, università, laboratori, biblioteche, fondazioni, riviste, case editrici, società scientifiche eccetera.</a:t>
            </a:r>
            <a:endParaRPr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u="sng">
                <a:solidFill>
                  <a:schemeClr val="hlink"/>
                </a:solidFill>
                <a:latin typeface="Maven Pro"/>
                <a:ea typeface="Maven Pro"/>
                <a:cs typeface="Maven Pro"/>
                <a:sym typeface="Maven Pro"/>
                <a:hlinkClick r:id="rId4"/>
              </a:rPr>
              <a:t>https://www.budapestopenaccessinitiative.org/read/</a:t>
            </a:r>
            <a:r>
              <a:rPr lang="it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 </a:t>
            </a:r>
            <a:endParaRPr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6" name="Google Shape;966;p76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Economica"/>
                <a:ea typeface="Economica"/>
                <a:cs typeface="Economica"/>
                <a:sym typeface="Economica"/>
              </a:rPr>
              <a:t>Open Access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967" name="Google Shape;967;p76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it"/>
              <a:t>I prodotti della ricerca sono accessibili da chiunque, senza costi o barriere</a:t>
            </a:r>
            <a:endParaRPr/>
          </a:p>
        </p:txBody>
      </p:sp>
      <p:pic>
        <p:nvPicPr>
          <p:cNvPr id="968" name="Google Shape;968;p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17575" y="636475"/>
            <a:ext cx="2544624" cy="3975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Google Shape;973;p77"/>
          <p:cNvSpPr/>
          <p:nvPr/>
        </p:nvSpPr>
        <p:spPr>
          <a:xfrm>
            <a:off x="2791315" y="1419925"/>
            <a:ext cx="3566834" cy="2250864"/>
          </a:xfrm>
          <a:custGeom>
            <a:avLst/>
            <a:gdLst/>
            <a:ahLst/>
            <a:cxnLst/>
            <a:rect l="l" t="t" r="r" b="b"/>
            <a:pathLst>
              <a:path w="698" h="439" extrusionOk="0">
                <a:moveTo>
                  <a:pt x="294" y="84"/>
                </a:moveTo>
                <a:cubicBezTo>
                  <a:pt x="378" y="12"/>
                  <a:pt x="447" y="96"/>
                  <a:pt x="447" y="96"/>
                </a:cubicBezTo>
                <a:cubicBezTo>
                  <a:pt x="564" y="27"/>
                  <a:pt x="603" y="145"/>
                  <a:pt x="603" y="145"/>
                </a:cubicBezTo>
                <a:cubicBezTo>
                  <a:pt x="603" y="145"/>
                  <a:pt x="698" y="153"/>
                  <a:pt x="686" y="248"/>
                </a:cubicBezTo>
                <a:cubicBezTo>
                  <a:pt x="674" y="343"/>
                  <a:pt x="578" y="327"/>
                  <a:pt x="578" y="327"/>
                </a:cubicBezTo>
                <a:cubicBezTo>
                  <a:pt x="512" y="419"/>
                  <a:pt x="431" y="359"/>
                  <a:pt x="431" y="359"/>
                </a:cubicBezTo>
                <a:cubicBezTo>
                  <a:pt x="340" y="439"/>
                  <a:pt x="275" y="354"/>
                  <a:pt x="275" y="354"/>
                </a:cubicBezTo>
                <a:cubicBezTo>
                  <a:pt x="183" y="419"/>
                  <a:pt x="125" y="337"/>
                  <a:pt x="125" y="337"/>
                </a:cubicBezTo>
                <a:cubicBezTo>
                  <a:pt x="125" y="337"/>
                  <a:pt x="18" y="354"/>
                  <a:pt x="8" y="241"/>
                </a:cubicBezTo>
                <a:cubicBezTo>
                  <a:pt x="0" y="135"/>
                  <a:pt x="125" y="145"/>
                  <a:pt x="125" y="145"/>
                </a:cubicBezTo>
                <a:cubicBezTo>
                  <a:pt x="160" y="0"/>
                  <a:pt x="294" y="84"/>
                  <a:pt x="294" y="84"/>
                </a:cubicBezTo>
                <a:close/>
              </a:path>
            </a:pathLst>
          </a:custGeom>
          <a:noFill/>
          <a:ln w="1270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74" name="Google Shape;974;p77"/>
          <p:cNvSpPr/>
          <p:nvPr/>
        </p:nvSpPr>
        <p:spPr>
          <a:xfrm>
            <a:off x="2882691" y="1702477"/>
            <a:ext cx="603503" cy="471630"/>
          </a:xfrm>
          <a:custGeom>
            <a:avLst/>
            <a:gdLst/>
            <a:ahLst/>
            <a:cxnLst/>
            <a:rect l="l" t="t" r="r" b="b"/>
            <a:pathLst>
              <a:path w="118" h="92" extrusionOk="0">
                <a:moveTo>
                  <a:pt x="118" y="0"/>
                </a:moveTo>
                <a:cubicBezTo>
                  <a:pt x="118" y="0"/>
                  <a:pt x="89" y="24"/>
                  <a:pt x="84" y="57"/>
                </a:cubicBezTo>
                <a:cubicBezTo>
                  <a:pt x="84" y="57"/>
                  <a:pt x="21" y="60"/>
                  <a:pt x="0" y="9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75" name="Google Shape;975;p77"/>
          <p:cNvSpPr/>
          <p:nvPr/>
        </p:nvSpPr>
        <p:spPr>
          <a:xfrm>
            <a:off x="3741195" y="1481534"/>
            <a:ext cx="909505" cy="164645"/>
          </a:xfrm>
          <a:custGeom>
            <a:avLst/>
            <a:gdLst/>
            <a:ahLst/>
            <a:cxnLst/>
            <a:rect l="l" t="t" r="r" b="b"/>
            <a:pathLst>
              <a:path w="178" h="32" extrusionOk="0">
                <a:moveTo>
                  <a:pt x="0" y="18"/>
                </a:moveTo>
                <a:cubicBezTo>
                  <a:pt x="0" y="18"/>
                  <a:pt x="45" y="0"/>
                  <a:pt x="109" y="32"/>
                </a:cubicBezTo>
                <a:cubicBezTo>
                  <a:pt x="109" y="32"/>
                  <a:pt x="144" y="10"/>
                  <a:pt x="178" y="1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76" name="Google Shape;976;p77"/>
          <p:cNvSpPr/>
          <p:nvPr/>
        </p:nvSpPr>
        <p:spPr>
          <a:xfrm>
            <a:off x="4906765" y="1522961"/>
            <a:ext cx="827693" cy="219881"/>
          </a:xfrm>
          <a:custGeom>
            <a:avLst/>
            <a:gdLst/>
            <a:ahLst/>
            <a:cxnLst/>
            <a:rect l="l" t="t" r="r" b="b"/>
            <a:pathLst>
              <a:path w="162" h="43" extrusionOk="0">
                <a:moveTo>
                  <a:pt x="0" y="14"/>
                </a:moveTo>
                <a:cubicBezTo>
                  <a:pt x="0" y="14"/>
                  <a:pt x="29" y="25"/>
                  <a:pt x="37" y="35"/>
                </a:cubicBezTo>
                <a:cubicBezTo>
                  <a:pt x="37" y="35"/>
                  <a:pt x="101" y="0"/>
                  <a:pt x="162" y="4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77" name="Google Shape;977;p77"/>
          <p:cNvSpPr/>
          <p:nvPr/>
        </p:nvSpPr>
        <p:spPr>
          <a:xfrm>
            <a:off x="5934208" y="1891554"/>
            <a:ext cx="449440" cy="410020"/>
          </a:xfrm>
          <a:custGeom>
            <a:avLst/>
            <a:gdLst/>
            <a:ahLst/>
            <a:cxnLst/>
            <a:rect l="l" t="t" r="r" b="b"/>
            <a:pathLst>
              <a:path w="88" h="80" extrusionOk="0">
                <a:moveTo>
                  <a:pt x="0" y="0"/>
                </a:move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43" y="23"/>
                  <a:pt x="88" y="8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78" name="Google Shape;978;p77"/>
          <p:cNvSpPr/>
          <p:nvPr/>
        </p:nvSpPr>
        <p:spPr>
          <a:xfrm>
            <a:off x="5979896" y="2620243"/>
            <a:ext cx="485565" cy="624591"/>
          </a:xfrm>
          <a:custGeom>
            <a:avLst/>
            <a:gdLst/>
            <a:ahLst/>
            <a:cxnLst/>
            <a:rect l="l" t="t" r="r" b="b"/>
            <a:pathLst>
              <a:path w="95" h="122" extrusionOk="0">
                <a:moveTo>
                  <a:pt x="95" y="0"/>
                </a:moveTo>
                <a:cubicBezTo>
                  <a:pt x="95" y="0"/>
                  <a:pt x="95" y="90"/>
                  <a:pt x="0" y="12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79" name="Google Shape;979;p77"/>
          <p:cNvSpPr/>
          <p:nvPr/>
        </p:nvSpPr>
        <p:spPr>
          <a:xfrm>
            <a:off x="4743139" y="3378675"/>
            <a:ext cx="925443" cy="250686"/>
          </a:xfrm>
          <a:custGeom>
            <a:avLst/>
            <a:gdLst/>
            <a:ahLst/>
            <a:cxnLst/>
            <a:rect l="l" t="t" r="r" b="b"/>
            <a:pathLst>
              <a:path w="181" h="49" extrusionOk="0">
                <a:moveTo>
                  <a:pt x="0" y="41"/>
                </a:moveTo>
                <a:cubicBezTo>
                  <a:pt x="0" y="41"/>
                  <a:pt x="45" y="25"/>
                  <a:pt x="52" y="17"/>
                </a:cubicBezTo>
                <a:cubicBezTo>
                  <a:pt x="52" y="17"/>
                  <a:pt x="120" y="49"/>
                  <a:pt x="181" y="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80" name="Google Shape;980;p77"/>
          <p:cNvSpPr/>
          <p:nvPr/>
        </p:nvSpPr>
        <p:spPr>
          <a:xfrm>
            <a:off x="3521257" y="3434973"/>
            <a:ext cx="925443" cy="190139"/>
          </a:xfrm>
          <a:custGeom>
            <a:avLst/>
            <a:gdLst/>
            <a:ahLst/>
            <a:cxnLst/>
            <a:rect l="l" t="t" r="r" b="b"/>
            <a:pathLst>
              <a:path w="181" h="37" extrusionOk="0">
                <a:moveTo>
                  <a:pt x="0" y="0"/>
                </a:moveTo>
                <a:cubicBezTo>
                  <a:pt x="0" y="0"/>
                  <a:pt x="57" y="37"/>
                  <a:pt x="127" y="0"/>
                </a:cubicBezTo>
                <a:cubicBezTo>
                  <a:pt x="127" y="0"/>
                  <a:pt x="146" y="17"/>
                  <a:pt x="176" y="28"/>
                </a:cubicBezTo>
                <a:cubicBezTo>
                  <a:pt x="178" y="29"/>
                  <a:pt x="180" y="29"/>
                  <a:pt x="181" y="3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81" name="Google Shape;981;p77"/>
          <p:cNvSpPr/>
          <p:nvPr/>
        </p:nvSpPr>
        <p:spPr>
          <a:xfrm>
            <a:off x="2642564" y="2620244"/>
            <a:ext cx="700192" cy="707445"/>
          </a:xfrm>
          <a:custGeom>
            <a:avLst/>
            <a:gdLst/>
            <a:ahLst/>
            <a:cxnLst/>
            <a:rect l="l" t="t" r="r" b="b"/>
            <a:pathLst>
              <a:path w="137" h="138" extrusionOk="0">
                <a:moveTo>
                  <a:pt x="5" y="0"/>
                </a:moveTo>
                <a:cubicBezTo>
                  <a:pt x="5" y="0"/>
                  <a:pt x="0" y="122"/>
                  <a:pt x="137" y="138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982" name="Google Shape;982;p77"/>
          <p:cNvCxnSpPr/>
          <p:nvPr/>
        </p:nvCxnSpPr>
        <p:spPr>
          <a:xfrm rot="10800000" flipH="1">
            <a:off x="5497518" y="1317979"/>
            <a:ext cx="171000" cy="328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83" name="Google Shape;983;p77"/>
          <p:cNvCxnSpPr>
            <a:stCxn id="975" idx="1"/>
          </p:cNvCxnSpPr>
          <p:nvPr/>
        </p:nvCxnSpPr>
        <p:spPr>
          <a:xfrm rot="10800000">
            <a:off x="4203339" y="1305079"/>
            <a:ext cx="94800" cy="341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84" name="Google Shape;984;p77"/>
          <p:cNvCxnSpPr/>
          <p:nvPr/>
        </p:nvCxnSpPr>
        <p:spPr>
          <a:xfrm rot="10800000">
            <a:off x="3023473" y="1742754"/>
            <a:ext cx="316500" cy="148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85" name="Google Shape;985;p77"/>
          <p:cNvCxnSpPr/>
          <p:nvPr/>
        </p:nvCxnSpPr>
        <p:spPr>
          <a:xfrm flipH="1">
            <a:off x="2391967" y="2825658"/>
            <a:ext cx="297600" cy="114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86" name="Google Shape;986;p77"/>
          <p:cNvCxnSpPr/>
          <p:nvPr/>
        </p:nvCxnSpPr>
        <p:spPr>
          <a:xfrm flipH="1">
            <a:off x="3788858" y="3523138"/>
            <a:ext cx="63900" cy="286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87" name="Google Shape;987;p77"/>
          <p:cNvCxnSpPr/>
          <p:nvPr/>
        </p:nvCxnSpPr>
        <p:spPr>
          <a:xfrm>
            <a:off x="5338142" y="3523138"/>
            <a:ext cx="108300" cy="280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88" name="Google Shape;988;p77"/>
          <p:cNvCxnSpPr/>
          <p:nvPr/>
        </p:nvCxnSpPr>
        <p:spPr>
          <a:xfrm>
            <a:off x="6358148" y="2943161"/>
            <a:ext cx="296400" cy="248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989" name="Google Shape;989;p77"/>
          <p:cNvCxnSpPr/>
          <p:nvPr/>
        </p:nvCxnSpPr>
        <p:spPr>
          <a:xfrm rot="10800000" flipH="1">
            <a:off x="6214331" y="1825610"/>
            <a:ext cx="242700" cy="279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990" name="Google Shape;990;p77"/>
          <p:cNvSpPr/>
          <p:nvPr/>
        </p:nvSpPr>
        <p:spPr>
          <a:xfrm>
            <a:off x="2271903" y="1316708"/>
            <a:ext cx="334307" cy="317832"/>
          </a:xfrm>
          <a:custGeom>
            <a:avLst/>
            <a:gdLst/>
            <a:ahLst/>
            <a:cxnLst/>
            <a:rect l="l" t="t" r="r" b="b"/>
            <a:pathLst>
              <a:path w="296503" h="281891" extrusionOk="0">
                <a:moveTo>
                  <a:pt x="9017" y="255321"/>
                </a:moveTo>
                <a:lnTo>
                  <a:pt x="9017" y="264298"/>
                </a:lnTo>
                <a:cubicBezTo>
                  <a:pt x="9017" y="269324"/>
                  <a:pt x="12985" y="273274"/>
                  <a:pt x="18035" y="273274"/>
                </a:cubicBezTo>
                <a:lnTo>
                  <a:pt x="278467" y="273274"/>
                </a:lnTo>
                <a:cubicBezTo>
                  <a:pt x="283156" y="273274"/>
                  <a:pt x="287485" y="269324"/>
                  <a:pt x="287485" y="264298"/>
                </a:cubicBezTo>
                <a:lnTo>
                  <a:pt x="287485" y="255321"/>
                </a:lnTo>
                <a:lnTo>
                  <a:pt x="9017" y="255321"/>
                </a:lnTo>
                <a:close/>
                <a:moveTo>
                  <a:pt x="29939" y="214389"/>
                </a:moveTo>
                <a:lnTo>
                  <a:pt x="12264" y="246345"/>
                </a:lnTo>
                <a:lnTo>
                  <a:pt x="284238" y="246345"/>
                </a:lnTo>
                <a:lnTo>
                  <a:pt x="266564" y="214389"/>
                </a:lnTo>
                <a:lnTo>
                  <a:pt x="29939" y="214389"/>
                </a:lnTo>
                <a:close/>
                <a:moveTo>
                  <a:pt x="72459" y="97811"/>
                </a:moveTo>
                <a:lnTo>
                  <a:pt x="72459" y="173217"/>
                </a:lnTo>
                <a:lnTo>
                  <a:pt x="92886" y="173217"/>
                </a:lnTo>
                <a:lnTo>
                  <a:pt x="92886" y="97811"/>
                </a:lnTo>
                <a:lnTo>
                  <a:pt x="72459" y="97811"/>
                </a:lnTo>
                <a:close/>
                <a:moveTo>
                  <a:pt x="41842" y="29837"/>
                </a:moveTo>
                <a:lnTo>
                  <a:pt x="111820" y="29837"/>
                </a:lnTo>
                <a:cubicBezTo>
                  <a:pt x="114345" y="29837"/>
                  <a:pt x="116509" y="31632"/>
                  <a:pt x="116509" y="34146"/>
                </a:cubicBezTo>
                <a:cubicBezTo>
                  <a:pt x="116509" y="36659"/>
                  <a:pt x="114345" y="38813"/>
                  <a:pt x="111820" y="38813"/>
                </a:cubicBezTo>
                <a:lnTo>
                  <a:pt x="41842" y="38813"/>
                </a:lnTo>
                <a:cubicBezTo>
                  <a:pt x="36431" y="38813"/>
                  <a:pt x="31742" y="43481"/>
                  <a:pt x="31742" y="48867"/>
                </a:cubicBezTo>
                <a:lnTo>
                  <a:pt x="31742" y="205413"/>
                </a:lnTo>
                <a:lnTo>
                  <a:pt x="264760" y="205413"/>
                </a:lnTo>
                <a:lnTo>
                  <a:pt x="264760" y="48867"/>
                </a:lnTo>
                <a:cubicBezTo>
                  <a:pt x="264760" y="43481"/>
                  <a:pt x="260071" y="38813"/>
                  <a:pt x="254660" y="38813"/>
                </a:cubicBezTo>
                <a:lnTo>
                  <a:pt x="189733" y="38813"/>
                </a:lnTo>
                <a:cubicBezTo>
                  <a:pt x="187208" y="38813"/>
                  <a:pt x="185404" y="36659"/>
                  <a:pt x="185404" y="34146"/>
                </a:cubicBezTo>
                <a:cubicBezTo>
                  <a:pt x="185404" y="31632"/>
                  <a:pt x="187208" y="29837"/>
                  <a:pt x="189733" y="29837"/>
                </a:cubicBezTo>
                <a:lnTo>
                  <a:pt x="254660" y="29837"/>
                </a:lnTo>
                <a:cubicBezTo>
                  <a:pt x="265121" y="29837"/>
                  <a:pt x="273778" y="38454"/>
                  <a:pt x="273778" y="48867"/>
                </a:cubicBezTo>
                <a:lnTo>
                  <a:pt x="273778" y="208645"/>
                </a:lnTo>
                <a:lnTo>
                  <a:pt x="295781" y="248858"/>
                </a:lnTo>
                <a:lnTo>
                  <a:pt x="296142" y="248858"/>
                </a:lnTo>
                <a:cubicBezTo>
                  <a:pt x="296142" y="249217"/>
                  <a:pt x="296142" y="249217"/>
                  <a:pt x="296142" y="249217"/>
                </a:cubicBezTo>
                <a:cubicBezTo>
                  <a:pt x="296142" y="249935"/>
                  <a:pt x="296503" y="250295"/>
                  <a:pt x="296503" y="250654"/>
                </a:cubicBezTo>
                <a:cubicBezTo>
                  <a:pt x="296503" y="251013"/>
                  <a:pt x="296503" y="251013"/>
                  <a:pt x="296503" y="251013"/>
                </a:cubicBezTo>
                <a:lnTo>
                  <a:pt x="296503" y="264298"/>
                </a:lnTo>
                <a:cubicBezTo>
                  <a:pt x="296503" y="273992"/>
                  <a:pt x="288567" y="281891"/>
                  <a:pt x="278467" y="281891"/>
                </a:cubicBezTo>
                <a:lnTo>
                  <a:pt x="18035" y="281891"/>
                </a:lnTo>
                <a:cubicBezTo>
                  <a:pt x="7935" y="281891"/>
                  <a:pt x="0" y="273992"/>
                  <a:pt x="0" y="264298"/>
                </a:cubicBezTo>
                <a:lnTo>
                  <a:pt x="0" y="251013"/>
                </a:lnTo>
                <a:cubicBezTo>
                  <a:pt x="0" y="251013"/>
                  <a:pt x="0" y="251013"/>
                  <a:pt x="0" y="250654"/>
                </a:cubicBezTo>
                <a:cubicBezTo>
                  <a:pt x="0" y="250295"/>
                  <a:pt x="0" y="249935"/>
                  <a:pt x="360" y="249217"/>
                </a:cubicBezTo>
                <a:lnTo>
                  <a:pt x="360" y="248858"/>
                </a:lnTo>
                <a:cubicBezTo>
                  <a:pt x="360" y="248858"/>
                  <a:pt x="360" y="248858"/>
                  <a:pt x="721" y="248858"/>
                </a:cubicBezTo>
                <a:lnTo>
                  <a:pt x="22724" y="208645"/>
                </a:lnTo>
                <a:lnTo>
                  <a:pt x="22724" y="48867"/>
                </a:lnTo>
                <a:cubicBezTo>
                  <a:pt x="22724" y="38454"/>
                  <a:pt x="31381" y="29837"/>
                  <a:pt x="41842" y="29837"/>
                </a:cubicBezTo>
                <a:close/>
                <a:moveTo>
                  <a:pt x="145206" y="36"/>
                </a:moveTo>
                <a:cubicBezTo>
                  <a:pt x="158466" y="757"/>
                  <a:pt x="168500" y="15189"/>
                  <a:pt x="170292" y="36476"/>
                </a:cubicBezTo>
                <a:cubicBezTo>
                  <a:pt x="171367" y="47300"/>
                  <a:pt x="170292" y="57041"/>
                  <a:pt x="168858" y="63536"/>
                </a:cubicBezTo>
                <a:lnTo>
                  <a:pt x="214012" y="63536"/>
                </a:lnTo>
                <a:cubicBezTo>
                  <a:pt x="223688" y="63536"/>
                  <a:pt x="231930" y="72556"/>
                  <a:pt x="231930" y="83019"/>
                </a:cubicBezTo>
                <a:cubicBezTo>
                  <a:pt x="231930" y="89513"/>
                  <a:pt x="229780" y="94203"/>
                  <a:pt x="227271" y="97450"/>
                </a:cubicBezTo>
                <a:cubicBezTo>
                  <a:pt x="230855" y="100698"/>
                  <a:pt x="233005" y="105388"/>
                  <a:pt x="233005" y="111521"/>
                </a:cubicBezTo>
                <a:cubicBezTo>
                  <a:pt x="233005" y="116572"/>
                  <a:pt x="231213" y="121624"/>
                  <a:pt x="227988" y="125592"/>
                </a:cubicBezTo>
                <a:cubicBezTo>
                  <a:pt x="229780" y="128839"/>
                  <a:pt x="230855" y="132447"/>
                  <a:pt x="230855" y="136416"/>
                </a:cubicBezTo>
                <a:cubicBezTo>
                  <a:pt x="230855" y="144354"/>
                  <a:pt x="226196" y="151930"/>
                  <a:pt x="219029" y="155538"/>
                </a:cubicBezTo>
                <a:cubicBezTo>
                  <a:pt x="219746" y="156981"/>
                  <a:pt x="219746" y="159146"/>
                  <a:pt x="219746" y="160589"/>
                </a:cubicBezTo>
                <a:cubicBezTo>
                  <a:pt x="219746" y="171774"/>
                  <a:pt x="211503" y="180794"/>
                  <a:pt x="200752" y="181876"/>
                </a:cubicBezTo>
                <a:cubicBezTo>
                  <a:pt x="200394" y="181876"/>
                  <a:pt x="200036" y="181876"/>
                  <a:pt x="199319" y="181876"/>
                </a:cubicBezTo>
                <a:lnTo>
                  <a:pt x="119763" y="181876"/>
                </a:lnTo>
                <a:cubicBezTo>
                  <a:pt x="117254" y="181876"/>
                  <a:pt x="115104" y="180072"/>
                  <a:pt x="115104" y="177547"/>
                </a:cubicBezTo>
                <a:cubicBezTo>
                  <a:pt x="115104" y="175021"/>
                  <a:pt x="117254" y="173217"/>
                  <a:pt x="119763" y="173217"/>
                </a:cubicBezTo>
                <a:lnTo>
                  <a:pt x="199319" y="173217"/>
                </a:lnTo>
                <a:cubicBezTo>
                  <a:pt x="199677" y="173217"/>
                  <a:pt x="199677" y="173217"/>
                  <a:pt x="199677" y="173217"/>
                </a:cubicBezTo>
                <a:cubicBezTo>
                  <a:pt x="206486" y="172496"/>
                  <a:pt x="210787" y="167084"/>
                  <a:pt x="210787" y="160589"/>
                </a:cubicBezTo>
                <a:cubicBezTo>
                  <a:pt x="210787" y="158785"/>
                  <a:pt x="210428" y="156621"/>
                  <a:pt x="209353" y="154817"/>
                </a:cubicBezTo>
                <a:cubicBezTo>
                  <a:pt x="208636" y="153374"/>
                  <a:pt x="208636" y="151930"/>
                  <a:pt x="209353" y="150848"/>
                </a:cubicBezTo>
                <a:cubicBezTo>
                  <a:pt x="210070" y="149405"/>
                  <a:pt x="210787" y="148683"/>
                  <a:pt x="212578" y="148322"/>
                </a:cubicBezTo>
                <a:cubicBezTo>
                  <a:pt x="217954" y="147240"/>
                  <a:pt x="221896" y="142189"/>
                  <a:pt x="221896" y="136416"/>
                </a:cubicBezTo>
                <a:cubicBezTo>
                  <a:pt x="221896" y="133169"/>
                  <a:pt x="220821" y="130283"/>
                  <a:pt x="218670" y="128118"/>
                </a:cubicBezTo>
                <a:cubicBezTo>
                  <a:pt x="217954" y="127036"/>
                  <a:pt x="217595" y="125953"/>
                  <a:pt x="217595" y="124510"/>
                </a:cubicBezTo>
                <a:cubicBezTo>
                  <a:pt x="217595" y="123067"/>
                  <a:pt x="218312" y="122345"/>
                  <a:pt x="219387" y="121263"/>
                </a:cubicBezTo>
                <a:cubicBezTo>
                  <a:pt x="222612" y="119098"/>
                  <a:pt x="224404" y="115490"/>
                  <a:pt x="224404" y="111521"/>
                </a:cubicBezTo>
                <a:cubicBezTo>
                  <a:pt x="224404" y="105027"/>
                  <a:pt x="220104" y="102862"/>
                  <a:pt x="217954" y="102862"/>
                </a:cubicBezTo>
                <a:cubicBezTo>
                  <a:pt x="215445" y="102862"/>
                  <a:pt x="213653" y="100698"/>
                  <a:pt x="213653" y="98172"/>
                </a:cubicBezTo>
                <a:cubicBezTo>
                  <a:pt x="213653" y="95646"/>
                  <a:pt x="215445" y="93842"/>
                  <a:pt x="217954" y="93842"/>
                </a:cubicBezTo>
                <a:cubicBezTo>
                  <a:pt x="218670" y="93482"/>
                  <a:pt x="222971" y="90956"/>
                  <a:pt x="222971" y="83019"/>
                </a:cubicBezTo>
                <a:cubicBezTo>
                  <a:pt x="222971" y="76885"/>
                  <a:pt x="218312" y="72556"/>
                  <a:pt x="214012" y="72556"/>
                </a:cubicBezTo>
                <a:lnTo>
                  <a:pt x="163125" y="72556"/>
                </a:lnTo>
                <a:cubicBezTo>
                  <a:pt x="161691" y="72556"/>
                  <a:pt x="160258" y="71834"/>
                  <a:pt x="159541" y="70752"/>
                </a:cubicBezTo>
                <a:cubicBezTo>
                  <a:pt x="158824" y="69669"/>
                  <a:pt x="158466" y="68226"/>
                  <a:pt x="158824" y="66783"/>
                </a:cubicBezTo>
                <a:cubicBezTo>
                  <a:pt x="159899" y="62453"/>
                  <a:pt x="162766" y="50908"/>
                  <a:pt x="161691" y="37198"/>
                </a:cubicBezTo>
                <a:cubicBezTo>
                  <a:pt x="159899" y="21323"/>
                  <a:pt x="153090" y="9417"/>
                  <a:pt x="144490" y="9056"/>
                </a:cubicBezTo>
                <a:cubicBezTo>
                  <a:pt x="140548" y="9056"/>
                  <a:pt x="137323" y="9056"/>
                  <a:pt x="135531" y="9777"/>
                </a:cubicBezTo>
                <a:cubicBezTo>
                  <a:pt x="136964" y="17354"/>
                  <a:pt x="139473" y="33951"/>
                  <a:pt x="136964" y="41166"/>
                </a:cubicBezTo>
                <a:cubicBezTo>
                  <a:pt x="130155" y="63175"/>
                  <a:pt x="107579" y="89152"/>
                  <a:pt x="101845" y="95286"/>
                </a:cubicBezTo>
                <a:lnTo>
                  <a:pt x="101845" y="177547"/>
                </a:lnTo>
                <a:cubicBezTo>
                  <a:pt x="101845" y="180072"/>
                  <a:pt x="99695" y="181876"/>
                  <a:pt x="97545" y="181876"/>
                </a:cubicBezTo>
                <a:lnTo>
                  <a:pt x="68159" y="181876"/>
                </a:lnTo>
                <a:cubicBezTo>
                  <a:pt x="65650" y="181876"/>
                  <a:pt x="63500" y="180072"/>
                  <a:pt x="63500" y="177547"/>
                </a:cubicBezTo>
                <a:lnTo>
                  <a:pt x="63500" y="93482"/>
                </a:lnTo>
                <a:cubicBezTo>
                  <a:pt x="63500" y="90956"/>
                  <a:pt x="65650" y="88791"/>
                  <a:pt x="68159" y="88791"/>
                </a:cubicBezTo>
                <a:lnTo>
                  <a:pt x="95394" y="88791"/>
                </a:lnTo>
                <a:cubicBezTo>
                  <a:pt x="100770" y="82658"/>
                  <a:pt x="122271" y="58124"/>
                  <a:pt x="128722" y="38641"/>
                </a:cubicBezTo>
                <a:cubicBezTo>
                  <a:pt x="130514" y="33229"/>
                  <a:pt x="128005" y="16632"/>
                  <a:pt x="126213" y="7613"/>
                </a:cubicBezTo>
                <a:cubicBezTo>
                  <a:pt x="125855" y="5809"/>
                  <a:pt x="126572" y="3644"/>
                  <a:pt x="128364" y="2922"/>
                </a:cubicBezTo>
                <a:cubicBezTo>
                  <a:pt x="129080" y="2201"/>
                  <a:pt x="133739" y="-325"/>
                  <a:pt x="145206" y="3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91" name="Google Shape;991;p77"/>
          <p:cNvSpPr/>
          <p:nvPr/>
        </p:nvSpPr>
        <p:spPr>
          <a:xfrm>
            <a:off x="6862970" y="1492185"/>
            <a:ext cx="334305" cy="332518"/>
          </a:xfrm>
          <a:custGeom>
            <a:avLst/>
            <a:gdLst/>
            <a:ahLst/>
            <a:cxnLst/>
            <a:rect l="l" t="t" r="r" b="b"/>
            <a:pathLst>
              <a:path w="296501" h="294916" extrusionOk="0">
                <a:moveTo>
                  <a:pt x="4689" y="153987"/>
                </a:moveTo>
                <a:cubicBezTo>
                  <a:pt x="7214" y="153987"/>
                  <a:pt x="9018" y="155785"/>
                  <a:pt x="9018" y="158301"/>
                </a:cubicBezTo>
                <a:lnTo>
                  <a:pt x="9018" y="241348"/>
                </a:lnTo>
                <a:lnTo>
                  <a:pt x="97391" y="241348"/>
                </a:lnTo>
                <a:cubicBezTo>
                  <a:pt x="97391" y="241348"/>
                  <a:pt x="97752" y="241348"/>
                  <a:pt x="98112" y="241348"/>
                </a:cubicBezTo>
                <a:cubicBezTo>
                  <a:pt x="98112" y="241348"/>
                  <a:pt x="98473" y="241348"/>
                  <a:pt x="98834" y="241708"/>
                </a:cubicBezTo>
                <a:cubicBezTo>
                  <a:pt x="99194" y="241708"/>
                  <a:pt x="99194" y="241708"/>
                  <a:pt x="99555" y="242067"/>
                </a:cubicBezTo>
                <a:cubicBezTo>
                  <a:pt x="99916" y="242067"/>
                  <a:pt x="99916" y="242067"/>
                  <a:pt x="100277" y="242427"/>
                </a:cubicBezTo>
                <a:lnTo>
                  <a:pt x="146808" y="284490"/>
                </a:lnTo>
                <a:lnTo>
                  <a:pt x="192978" y="242427"/>
                </a:lnTo>
                <a:cubicBezTo>
                  <a:pt x="193339" y="242067"/>
                  <a:pt x="193339" y="242067"/>
                  <a:pt x="193339" y="242067"/>
                </a:cubicBezTo>
                <a:cubicBezTo>
                  <a:pt x="194060" y="241708"/>
                  <a:pt x="194060" y="241708"/>
                  <a:pt x="194421" y="241708"/>
                </a:cubicBezTo>
                <a:cubicBezTo>
                  <a:pt x="194782" y="241348"/>
                  <a:pt x="194782" y="241348"/>
                  <a:pt x="195143" y="241348"/>
                </a:cubicBezTo>
                <a:cubicBezTo>
                  <a:pt x="195503" y="241348"/>
                  <a:pt x="195864" y="241348"/>
                  <a:pt x="195864" y="241348"/>
                </a:cubicBezTo>
                <a:lnTo>
                  <a:pt x="287484" y="241348"/>
                </a:lnTo>
                <a:lnTo>
                  <a:pt x="287484" y="220856"/>
                </a:lnTo>
                <a:cubicBezTo>
                  <a:pt x="287484" y="218340"/>
                  <a:pt x="289648" y="216183"/>
                  <a:pt x="291812" y="216183"/>
                </a:cubicBezTo>
                <a:cubicBezTo>
                  <a:pt x="294337" y="216183"/>
                  <a:pt x="296501" y="218340"/>
                  <a:pt x="296501" y="220856"/>
                </a:cubicBezTo>
                <a:lnTo>
                  <a:pt x="296501" y="245662"/>
                </a:lnTo>
                <a:cubicBezTo>
                  <a:pt x="296501" y="248179"/>
                  <a:pt x="294337" y="249977"/>
                  <a:pt x="291812" y="249977"/>
                </a:cubicBezTo>
                <a:lnTo>
                  <a:pt x="197668" y="249977"/>
                </a:lnTo>
                <a:lnTo>
                  <a:pt x="149693" y="293837"/>
                </a:lnTo>
                <a:cubicBezTo>
                  <a:pt x="148611" y="294556"/>
                  <a:pt x="147529" y="294916"/>
                  <a:pt x="146808" y="294916"/>
                </a:cubicBezTo>
                <a:cubicBezTo>
                  <a:pt x="145726" y="294916"/>
                  <a:pt x="144644" y="294556"/>
                  <a:pt x="143561" y="293837"/>
                </a:cubicBezTo>
                <a:lnTo>
                  <a:pt x="95587" y="249977"/>
                </a:lnTo>
                <a:lnTo>
                  <a:pt x="4689" y="249977"/>
                </a:lnTo>
                <a:cubicBezTo>
                  <a:pt x="2164" y="249977"/>
                  <a:pt x="0" y="248179"/>
                  <a:pt x="0" y="245662"/>
                </a:cubicBezTo>
                <a:lnTo>
                  <a:pt x="0" y="158301"/>
                </a:lnTo>
                <a:cubicBezTo>
                  <a:pt x="0" y="155785"/>
                  <a:pt x="2164" y="153987"/>
                  <a:pt x="4689" y="153987"/>
                </a:cubicBezTo>
                <a:close/>
                <a:moveTo>
                  <a:pt x="49417" y="139360"/>
                </a:moveTo>
                <a:cubicBezTo>
                  <a:pt x="49417" y="139721"/>
                  <a:pt x="49417" y="140804"/>
                  <a:pt x="49417" y="141526"/>
                </a:cubicBezTo>
                <a:cubicBezTo>
                  <a:pt x="49417" y="177630"/>
                  <a:pt x="78995" y="206874"/>
                  <a:pt x="114705" y="206874"/>
                </a:cubicBezTo>
                <a:cubicBezTo>
                  <a:pt x="143201" y="206874"/>
                  <a:pt x="167007" y="188822"/>
                  <a:pt x="176025" y="163911"/>
                </a:cubicBezTo>
                <a:lnTo>
                  <a:pt x="71420" y="139360"/>
                </a:lnTo>
                <a:lnTo>
                  <a:pt x="49417" y="139360"/>
                </a:lnTo>
                <a:close/>
                <a:moveTo>
                  <a:pt x="260431" y="81233"/>
                </a:moveTo>
                <a:lnTo>
                  <a:pt x="76470" y="93148"/>
                </a:lnTo>
                <a:lnTo>
                  <a:pt x="76470" y="131417"/>
                </a:lnTo>
                <a:lnTo>
                  <a:pt x="260431" y="174020"/>
                </a:lnTo>
                <a:lnTo>
                  <a:pt x="260431" y="81233"/>
                </a:lnTo>
                <a:close/>
                <a:moveTo>
                  <a:pt x="9018" y="67514"/>
                </a:moveTo>
                <a:lnTo>
                  <a:pt x="9018" y="130334"/>
                </a:lnTo>
                <a:lnTo>
                  <a:pt x="67452" y="130334"/>
                </a:lnTo>
                <a:lnTo>
                  <a:pt x="67452" y="67514"/>
                </a:lnTo>
                <a:lnTo>
                  <a:pt x="9018" y="67514"/>
                </a:lnTo>
                <a:close/>
                <a:moveTo>
                  <a:pt x="260431" y="23467"/>
                </a:moveTo>
                <a:lnTo>
                  <a:pt x="76470" y="66431"/>
                </a:lnTo>
                <a:lnTo>
                  <a:pt x="76470" y="84122"/>
                </a:lnTo>
                <a:lnTo>
                  <a:pt x="260431" y="72207"/>
                </a:lnTo>
                <a:lnTo>
                  <a:pt x="260431" y="23467"/>
                </a:lnTo>
                <a:close/>
                <a:moveTo>
                  <a:pt x="278466" y="9026"/>
                </a:moveTo>
                <a:cubicBezTo>
                  <a:pt x="273416" y="9026"/>
                  <a:pt x="269448" y="12997"/>
                  <a:pt x="269448" y="18052"/>
                </a:cubicBezTo>
                <a:lnTo>
                  <a:pt x="269448" y="179796"/>
                </a:lnTo>
                <a:cubicBezTo>
                  <a:pt x="269448" y="184851"/>
                  <a:pt x="273416" y="188822"/>
                  <a:pt x="278466" y="188822"/>
                </a:cubicBezTo>
                <a:cubicBezTo>
                  <a:pt x="283516" y="188822"/>
                  <a:pt x="287484" y="184851"/>
                  <a:pt x="287484" y="179796"/>
                </a:cubicBezTo>
                <a:lnTo>
                  <a:pt x="287484" y="18052"/>
                </a:lnTo>
                <a:cubicBezTo>
                  <a:pt x="287484" y="12997"/>
                  <a:pt x="283516" y="9026"/>
                  <a:pt x="278466" y="9026"/>
                </a:cubicBezTo>
                <a:close/>
                <a:moveTo>
                  <a:pt x="278466" y="0"/>
                </a:moveTo>
                <a:cubicBezTo>
                  <a:pt x="288566" y="0"/>
                  <a:pt x="296501" y="7943"/>
                  <a:pt x="296501" y="18052"/>
                </a:cubicBezTo>
                <a:lnTo>
                  <a:pt x="296501" y="179796"/>
                </a:lnTo>
                <a:cubicBezTo>
                  <a:pt x="296501" y="189905"/>
                  <a:pt x="288566" y="197848"/>
                  <a:pt x="278466" y="197848"/>
                </a:cubicBezTo>
                <a:cubicBezTo>
                  <a:pt x="269809" y="197848"/>
                  <a:pt x="262595" y="191711"/>
                  <a:pt x="261152" y="183407"/>
                </a:cubicBezTo>
                <a:lnTo>
                  <a:pt x="184682" y="165716"/>
                </a:lnTo>
                <a:cubicBezTo>
                  <a:pt x="174582" y="194599"/>
                  <a:pt x="147169" y="215539"/>
                  <a:pt x="114705" y="215539"/>
                </a:cubicBezTo>
                <a:cubicBezTo>
                  <a:pt x="73584" y="215539"/>
                  <a:pt x="40399" y="182324"/>
                  <a:pt x="40399" y="141526"/>
                </a:cubicBezTo>
                <a:cubicBezTo>
                  <a:pt x="40399" y="140804"/>
                  <a:pt x="40760" y="139721"/>
                  <a:pt x="40760" y="139360"/>
                </a:cubicBezTo>
                <a:lnTo>
                  <a:pt x="4689" y="139360"/>
                </a:lnTo>
                <a:cubicBezTo>
                  <a:pt x="2164" y="139360"/>
                  <a:pt x="0" y="137555"/>
                  <a:pt x="0" y="135028"/>
                </a:cubicBezTo>
                <a:lnTo>
                  <a:pt x="0" y="62820"/>
                </a:lnTo>
                <a:cubicBezTo>
                  <a:pt x="0" y="60293"/>
                  <a:pt x="2164" y="58488"/>
                  <a:pt x="4689" y="58488"/>
                </a:cubicBezTo>
                <a:lnTo>
                  <a:pt x="71420" y="58488"/>
                </a:lnTo>
                <a:lnTo>
                  <a:pt x="261152" y="14080"/>
                </a:lnTo>
                <a:cubicBezTo>
                  <a:pt x="262595" y="6138"/>
                  <a:pt x="269809" y="0"/>
                  <a:pt x="2784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92" name="Google Shape;992;p77"/>
          <p:cNvSpPr/>
          <p:nvPr/>
        </p:nvSpPr>
        <p:spPr>
          <a:xfrm>
            <a:off x="5412376" y="3955208"/>
            <a:ext cx="332517" cy="309248"/>
          </a:xfrm>
          <a:custGeom>
            <a:avLst/>
            <a:gdLst/>
            <a:ahLst/>
            <a:cxnLst/>
            <a:rect l="l" t="t" r="r" b="b"/>
            <a:pathLst>
              <a:path w="294915" h="274278" extrusionOk="0">
                <a:moveTo>
                  <a:pt x="64445" y="173854"/>
                </a:moveTo>
                <a:lnTo>
                  <a:pt x="15121" y="223166"/>
                </a:lnTo>
                <a:lnTo>
                  <a:pt x="114129" y="223166"/>
                </a:lnTo>
                <a:lnTo>
                  <a:pt x="64445" y="173854"/>
                </a:lnTo>
                <a:close/>
                <a:moveTo>
                  <a:pt x="247353" y="77788"/>
                </a:moveTo>
                <a:lnTo>
                  <a:pt x="261491" y="77788"/>
                </a:lnTo>
                <a:cubicBezTo>
                  <a:pt x="264096" y="77788"/>
                  <a:pt x="266328" y="79620"/>
                  <a:pt x="266328" y="82184"/>
                </a:cubicBezTo>
                <a:cubicBezTo>
                  <a:pt x="266328" y="85115"/>
                  <a:pt x="264096" y="86947"/>
                  <a:pt x="261491" y="86947"/>
                </a:cubicBezTo>
                <a:lnTo>
                  <a:pt x="247353" y="86947"/>
                </a:lnTo>
                <a:cubicBezTo>
                  <a:pt x="245121" y="86947"/>
                  <a:pt x="242888" y="85115"/>
                  <a:pt x="242888" y="82184"/>
                </a:cubicBezTo>
                <a:cubicBezTo>
                  <a:pt x="242888" y="79620"/>
                  <a:pt x="245121" y="77788"/>
                  <a:pt x="247353" y="77788"/>
                </a:cubicBezTo>
                <a:close/>
                <a:moveTo>
                  <a:pt x="178983" y="77788"/>
                </a:moveTo>
                <a:lnTo>
                  <a:pt x="225104" y="77788"/>
                </a:lnTo>
                <a:cubicBezTo>
                  <a:pt x="227646" y="77788"/>
                  <a:pt x="229825" y="79620"/>
                  <a:pt x="229825" y="82184"/>
                </a:cubicBezTo>
                <a:cubicBezTo>
                  <a:pt x="229825" y="85115"/>
                  <a:pt x="227646" y="86947"/>
                  <a:pt x="225104" y="86947"/>
                </a:cubicBezTo>
                <a:lnTo>
                  <a:pt x="178983" y="86947"/>
                </a:lnTo>
                <a:cubicBezTo>
                  <a:pt x="176804" y="86947"/>
                  <a:pt x="174625" y="85115"/>
                  <a:pt x="174625" y="82184"/>
                </a:cubicBezTo>
                <a:cubicBezTo>
                  <a:pt x="174625" y="79620"/>
                  <a:pt x="176804" y="77788"/>
                  <a:pt x="178983" y="77788"/>
                </a:cubicBezTo>
                <a:close/>
                <a:moveTo>
                  <a:pt x="220255" y="52388"/>
                </a:moveTo>
                <a:lnTo>
                  <a:pt x="261620" y="52388"/>
                </a:lnTo>
                <a:cubicBezTo>
                  <a:pt x="264160" y="52388"/>
                  <a:pt x="266337" y="54293"/>
                  <a:pt x="266337" y="56960"/>
                </a:cubicBezTo>
                <a:cubicBezTo>
                  <a:pt x="266337" y="59627"/>
                  <a:pt x="264160" y="61532"/>
                  <a:pt x="261620" y="61532"/>
                </a:cubicBezTo>
                <a:lnTo>
                  <a:pt x="220255" y="61532"/>
                </a:lnTo>
                <a:cubicBezTo>
                  <a:pt x="218077" y="61532"/>
                  <a:pt x="215900" y="59627"/>
                  <a:pt x="215900" y="56960"/>
                </a:cubicBezTo>
                <a:cubicBezTo>
                  <a:pt x="215900" y="54293"/>
                  <a:pt x="218077" y="52388"/>
                  <a:pt x="220255" y="52388"/>
                </a:cubicBezTo>
                <a:close/>
                <a:moveTo>
                  <a:pt x="178831" y="52388"/>
                </a:moveTo>
                <a:lnTo>
                  <a:pt x="196706" y="52388"/>
                </a:lnTo>
                <a:cubicBezTo>
                  <a:pt x="199160" y="52388"/>
                  <a:pt x="201263" y="54293"/>
                  <a:pt x="201263" y="56960"/>
                </a:cubicBezTo>
                <a:cubicBezTo>
                  <a:pt x="201263" y="59627"/>
                  <a:pt x="199160" y="61532"/>
                  <a:pt x="196706" y="61532"/>
                </a:cubicBezTo>
                <a:lnTo>
                  <a:pt x="178831" y="61532"/>
                </a:lnTo>
                <a:cubicBezTo>
                  <a:pt x="176728" y="61532"/>
                  <a:pt x="174625" y="59627"/>
                  <a:pt x="174625" y="56960"/>
                </a:cubicBezTo>
                <a:cubicBezTo>
                  <a:pt x="174625" y="54293"/>
                  <a:pt x="176728" y="52388"/>
                  <a:pt x="178831" y="52388"/>
                </a:cubicBezTo>
                <a:close/>
                <a:moveTo>
                  <a:pt x="132194" y="44006"/>
                </a:moveTo>
                <a:cubicBezTo>
                  <a:pt x="125655" y="44006"/>
                  <a:pt x="120206" y="49455"/>
                  <a:pt x="120206" y="55993"/>
                </a:cubicBezTo>
                <a:cubicBezTo>
                  <a:pt x="120206" y="62895"/>
                  <a:pt x="125655" y="68344"/>
                  <a:pt x="132194" y="68344"/>
                </a:cubicBezTo>
                <a:cubicBezTo>
                  <a:pt x="139095" y="68344"/>
                  <a:pt x="144907" y="62895"/>
                  <a:pt x="144907" y="55993"/>
                </a:cubicBezTo>
                <a:cubicBezTo>
                  <a:pt x="144907" y="49455"/>
                  <a:pt x="139095" y="44006"/>
                  <a:pt x="132194" y="44006"/>
                </a:cubicBezTo>
                <a:close/>
                <a:moveTo>
                  <a:pt x="132194" y="34925"/>
                </a:moveTo>
                <a:cubicBezTo>
                  <a:pt x="144181" y="34925"/>
                  <a:pt x="153625" y="44369"/>
                  <a:pt x="153625" y="55993"/>
                </a:cubicBezTo>
                <a:cubicBezTo>
                  <a:pt x="153625" y="67617"/>
                  <a:pt x="144181" y="77425"/>
                  <a:pt x="132194" y="77425"/>
                </a:cubicBezTo>
                <a:cubicBezTo>
                  <a:pt x="120570" y="77425"/>
                  <a:pt x="111125" y="67617"/>
                  <a:pt x="111125" y="55993"/>
                </a:cubicBezTo>
                <a:cubicBezTo>
                  <a:pt x="111125" y="44369"/>
                  <a:pt x="120570" y="34925"/>
                  <a:pt x="132194" y="34925"/>
                </a:cubicBezTo>
                <a:close/>
                <a:moveTo>
                  <a:pt x="66606" y="29295"/>
                </a:moveTo>
                <a:cubicBezTo>
                  <a:pt x="69103" y="28575"/>
                  <a:pt x="71599" y="30375"/>
                  <a:pt x="71955" y="32535"/>
                </a:cubicBezTo>
                <a:cubicBezTo>
                  <a:pt x="72669" y="35054"/>
                  <a:pt x="71242" y="37574"/>
                  <a:pt x="68746" y="37934"/>
                </a:cubicBezTo>
                <a:cubicBezTo>
                  <a:pt x="63040" y="39014"/>
                  <a:pt x="58761" y="44053"/>
                  <a:pt x="58048" y="49813"/>
                </a:cubicBezTo>
                <a:cubicBezTo>
                  <a:pt x="57691" y="51612"/>
                  <a:pt x="56621" y="53052"/>
                  <a:pt x="54838" y="53412"/>
                </a:cubicBezTo>
                <a:cubicBezTo>
                  <a:pt x="53768" y="54132"/>
                  <a:pt x="51985" y="53412"/>
                  <a:pt x="50559" y="52692"/>
                </a:cubicBezTo>
                <a:cubicBezTo>
                  <a:pt x="49489" y="51612"/>
                  <a:pt x="48063" y="51252"/>
                  <a:pt x="46993" y="51252"/>
                </a:cubicBezTo>
                <a:cubicBezTo>
                  <a:pt x="43783" y="51252"/>
                  <a:pt x="41287" y="53412"/>
                  <a:pt x="41287" y="56652"/>
                </a:cubicBezTo>
                <a:cubicBezTo>
                  <a:pt x="41287" y="57732"/>
                  <a:pt x="41287" y="58812"/>
                  <a:pt x="41644" y="59532"/>
                </a:cubicBezTo>
                <a:cubicBezTo>
                  <a:pt x="42714" y="60611"/>
                  <a:pt x="42714" y="62411"/>
                  <a:pt x="42000" y="63851"/>
                </a:cubicBezTo>
                <a:cubicBezTo>
                  <a:pt x="41287" y="64931"/>
                  <a:pt x="40217" y="66011"/>
                  <a:pt x="38791" y="66371"/>
                </a:cubicBezTo>
                <a:cubicBezTo>
                  <a:pt x="35225" y="67091"/>
                  <a:pt x="32728" y="69970"/>
                  <a:pt x="32728" y="73570"/>
                </a:cubicBezTo>
                <a:cubicBezTo>
                  <a:pt x="32728" y="77889"/>
                  <a:pt x="36295" y="81129"/>
                  <a:pt x="40217" y="81129"/>
                </a:cubicBezTo>
                <a:lnTo>
                  <a:pt x="67676" y="81129"/>
                </a:lnTo>
                <a:cubicBezTo>
                  <a:pt x="70172" y="81129"/>
                  <a:pt x="72312" y="83289"/>
                  <a:pt x="72312" y="85809"/>
                </a:cubicBezTo>
                <a:cubicBezTo>
                  <a:pt x="72312" y="87968"/>
                  <a:pt x="70172" y="90128"/>
                  <a:pt x="67676" y="90128"/>
                </a:cubicBezTo>
                <a:lnTo>
                  <a:pt x="40217" y="90128"/>
                </a:lnTo>
                <a:cubicBezTo>
                  <a:pt x="31302" y="90128"/>
                  <a:pt x="23813" y="82569"/>
                  <a:pt x="23813" y="73570"/>
                </a:cubicBezTo>
                <a:cubicBezTo>
                  <a:pt x="23813" y="67451"/>
                  <a:pt x="27379" y="61691"/>
                  <a:pt x="32372" y="59172"/>
                </a:cubicBezTo>
                <a:cubicBezTo>
                  <a:pt x="32372" y="58092"/>
                  <a:pt x="32372" y="57732"/>
                  <a:pt x="32372" y="56652"/>
                </a:cubicBezTo>
                <a:cubicBezTo>
                  <a:pt x="32372" y="48733"/>
                  <a:pt x="38791" y="42254"/>
                  <a:pt x="46993" y="42254"/>
                </a:cubicBezTo>
                <a:cubicBezTo>
                  <a:pt x="48063" y="42254"/>
                  <a:pt x="49489" y="42254"/>
                  <a:pt x="50916" y="42613"/>
                </a:cubicBezTo>
                <a:cubicBezTo>
                  <a:pt x="53768" y="36134"/>
                  <a:pt x="59474" y="31095"/>
                  <a:pt x="66606" y="29295"/>
                </a:cubicBezTo>
                <a:close/>
                <a:moveTo>
                  <a:pt x="234484" y="26988"/>
                </a:moveTo>
                <a:lnTo>
                  <a:pt x="261689" y="26988"/>
                </a:lnTo>
                <a:cubicBezTo>
                  <a:pt x="264195" y="26988"/>
                  <a:pt x="266342" y="29186"/>
                  <a:pt x="266342" y="31384"/>
                </a:cubicBezTo>
                <a:cubicBezTo>
                  <a:pt x="266342" y="34315"/>
                  <a:pt x="264195" y="36147"/>
                  <a:pt x="261689" y="36147"/>
                </a:cubicBezTo>
                <a:lnTo>
                  <a:pt x="234484" y="36147"/>
                </a:lnTo>
                <a:cubicBezTo>
                  <a:pt x="232336" y="36147"/>
                  <a:pt x="230188" y="34315"/>
                  <a:pt x="230188" y="31384"/>
                </a:cubicBezTo>
                <a:cubicBezTo>
                  <a:pt x="230188" y="29186"/>
                  <a:pt x="232336" y="26988"/>
                  <a:pt x="234484" y="26988"/>
                </a:cubicBezTo>
                <a:close/>
                <a:moveTo>
                  <a:pt x="178970" y="26988"/>
                </a:moveTo>
                <a:lnTo>
                  <a:pt x="211193" y="26988"/>
                </a:lnTo>
                <a:cubicBezTo>
                  <a:pt x="213728" y="26988"/>
                  <a:pt x="215538" y="29186"/>
                  <a:pt x="215538" y="31384"/>
                </a:cubicBezTo>
                <a:cubicBezTo>
                  <a:pt x="215538" y="34315"/>
                  <a:pt x="213728" y="36147"/>
                  <a:pt x="211193" y="36147"/>
                </a:cubicBezTo>
                <a:lnTo>
                  <a:pt x="178970" y="36147"/>
                </a:lnTo>
                <a:cubicBezTo>
                  <a:pt x="176798" y="36147"/>
                  <a:pt x="174625" y="34315"/>
                  <a:pt x="174625" y="31384"/>
                </a:cubicBezTo>
                <a:cubicBezTo>
                  <a:pt x="174625" y="29186"/>
                  <a:pt x="176798" y="26988"/>
                  <a:pt x="178970" y="26988"/>
                </a:cubicBezTo>
                <a:close/>
                <a:moveTo>
                  <a:pt x="89968" y="8993"/>
                </a:moveTo>
                <a:lnTo>
                  <a:pt x="89968" y="132021"/>
                </a:lnTo>
                <a:lnTo>
                  <a:pt x="125266" y="104321"/>
                </a:lnTo>
                <a:cubicBezTo>
                  <a:pt x="126347" y="103602"/>
                  <a:pt x="127067" y="103242"/>
                  <a:pt x="128148" y="103242"/>
                </a:cubicBezTo>
                <a:lnTo>
                  <a:pt x="286271" y="103242"/>
                </a:lnTo>
                <a:lnTo>
                  <a:pt x="286271" y="8993"/>
                </a:lnTo>
                <a:lnTo>
                  <a:pt x="89968" y="8993"/>
                </a:lnTo>
                <a:close/>
                <a:moveTo>
                  <a:pt x="85646" y="0"/>
                </a:moveTo>
                <a:lnTo>
                  <a:pt x="290593" y="0"/>
                </a:lnTo>
                <a:cubicBezTo>
                  <a:pt x="293114" y="0"/>
                  <a:pt x="294915" y="1799"/>
                  <a:pt x="294915" y="4677"/>
                </a:cubicBezTo>
                <a:lnTo>
                  <a:pt x="294915" y="107559"/>
                </a:lnTo>
                <a:cubicBezTo>
                  <a:pt x="294915" y="110077"/>
                  <a:pt x="293114" y="112236"/>
                  <a:pt x="290593" y="112236"/>
                </a:cubicBezTo>
                <a:lnTo>
                  <a:pt x="129949" y="112236"/>
                </a:lnTo>
                <a:lnTo>
                  <a:pt x="88167" y="144611"/>
                </a:lnTo>
                <a:cubicBezTo>
                  <a:pt x="87447" y="145331"/>
                  <a:pt x="86726" y="145690"/>
                  <a:pt x="85646" y="145690"/>
                </a:cubicBezTo>
                <a:cubicBezTo>
                  <a:pt x="84925" y="145690"/>
                  <a:pt x="84205" y="145690"/>
                  <a:pt x="83845" y="144971"/>
                </a:cubicBezTo>
                <a:cubicBezTo>
                  <a:pt x="82404" y="144251"/>
                  <a:pt x="80963" y="142813"/>
                  <a:pt x="80963" y="141014"/>
                </a:cubicBezTo>
                <a:lnTo>
                  <a:pt x="80963" y="4677"/>
                </a:lnTo>
                <a:cubicBezTo>
                  <a:pt x="80963" y="1799"/>
                  <a:pt x="83124" y="0"/>
                  <a:pt x="85646" y="0"/>
                </a:cubicBezTo>
                <a:close/>
                <a:moveTo>
                  <a:pt x="4321" y="0"/>
                </a:moveTo>
                <a:lnTo>
                  <a:pt x="68045" y="0"/>
                </a:lnTo>
                <a:cubicBezTo>
                  <a:pt x="70566" y="0"/>
                  <a:pt x="72726" y="1800"/>
                  <a:pt x="72726" y="4679"/>
                </a:cubicBezTo>
                <a:cubicBezTo>
                  <a:pt x="72726" y="7199"/>
                  <a:pt x="70566" y="8999"/>
                  <a:pt x="68045" y="8999"/>
                </a:cubicBezTo>
                <a:lnTo>
                  <a:pt x="9001" y="8999"/>
                </a:lnTo>
                <a:lnTo>
                  <a:pt x="9001" y="216687"/>
                </a:lnTo>
                <a:lnTo>
                  <a:pt x="61565" y="164495"/>
                </a:lnTo>
                <a:cubicBezTo>
                  <a:pt x="63365" y="162335"/>
                  <a:pt x="65885" y="162335"/>
                  <a:pt x="67685" y="164495"/>
                </a:cubicBezTo>
                <a:lnTo>
                  <a:pt x="102968" y="199410"/>
                </a:lnTo>
                <a:lnTo>
                  <a:pt x="168133" y="133900"/>
                </a:lnTo>
                <a:cubicBezTo>
                  <a:pt x="169933" y="132100"/>
                  <a:pt x="172813" y="132100"/>
                  <a:pt x="174614" y="133900"/>
                </a:cubicBezTo>
                <a:lnTo>
                  <a:pt x="216377" y="175653"/>
                </a:lnTo>
                <a:cubicBezTo>
                  <a:pt x="218177" y="177453"/>
                  <a:pt x="218177" y="180333"/>
                  <a:pt x="216377" y="182132"/>
                </a:cubicBezTo>
                <a:cubicBezTo>
                  <a:pt x="214577" y="183932"/>
                  <a:pt x="211696" y="183932"/>
                  <a:pt x="209896" y="182132"/>
                </a:cubicBezTo>
                <a:lnTo>
                  <a:pt x="171373" y="143258"/>
                </a:lnTo>
                <a:lnTo>
                  <a:pt x="109089" y="205529"/>
                </a:lnTo>
                <a:lnTo>
                  <a:pt x="126730" y="223166"/>
                </a:lnTo>
                <a:lnTo>
                  <a:pt x="213136" y="223166"/>
                </a:lnTo>
                <a:cubicBezTo>
                  <a:pt x="215657" y="223166"/>
                  <a:pt x="217817" y="225326"/>
                  <a:pt x="217817" y="227485"/>
                </a:cubicBezTo>
                <a:cubicBezTo>
                  <a:pt x="217817" y="230005"/>
                  <a:pt x="215657" y="232165"/>
                  <a:pt x="213136" y="232165"/>
                </a:cubicBezTo>
                <a:lnTo>
                  <a:pt x="9001" y="232165"/>
                </a:lnTo>
                <a:lnTo>
                  <a:pt x="9001" y="265280"/>
                </a:lnTo>
                <a:lnTo>
                  <a:pt x="227178" y="265280"/>
                </a:lnTo>
                <a:lnTo>
                  <a:pt x="227178" y="125981"/>
                </a:lnTo>
                <a:cubicBezTo>
                  <a:pt x="227178" y="123461"/>
                  <a:pt x="228978" y="121661"/>
                  <a:pt x="231498" y="121661"/>
                </a:cubicBezTo>
                <a:cubicBezTo>
                  <a:pt x="234018" y="121661"/>
                  <a:pt x="236178" y="123461"/>
                  <a:pt x="236178" y="125981"/>
                </a:cubicBezTo>
                <a:lnTo>
                  <a:pt x="236178" y="269599"/>
                </a:lnTo>
                <a:cubicBezTo>
                  <a:pt x="236178" y="272119"/>
                  <a:pt x="234018" y="274278"/>
                  <a:pt x="231498" y="274278"/>
                </a:cubicBezTo>
                <a:lnTo>
                  <a:pt x="4321" y="274278"/>
                </a:lnTo>
                <a:cubicBezTo>
                  <a:pt x="1800" y="274278"/>
                  <a:pt x="0" y="272119"/>
                  <a:pt x="0" y="269599"/>
                </a:cubicBezTo>
                <a:lnTo>
                  <a:pt x="0" y="4679"/>
                </a:lnTo>
                <a:cubicBezTo>
                  <a:pt x="0" y="1800"/>
                  <a:pt x="1800" y="0"/>
                  <a:pt x="43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93" name="Google Shape;993;p77"/>
          <p:cNvSpPr/>
          <p:nvPr/>
        </p:nvSpPr>
        <p:spPr>
          <a:xfrm>
            <a:off x="1987715" y="2941929"/>
            <a:ext cx="284189" cy="334299"/>
          </a:xfrm>
          <a:custGeom>
            <a:avLst/>
            <a:gdLst/>
            <a:ahLst/>
            <a:cxnLst/>
            <a:rect l="l" t="t" r="r" b="b"/>
            <a:pathLst>
              <a:path w="252052" h="296496" extrusionOk="0">
                <a:moveTo>
                  <a:pt x="167834" y="287337"/>
                </a:moveTo>
                <a:lnTo>
                  <a:pt x="244555" y="287337"/>
                </a:lnTo>
                <a:cubicBezTo>
                  <a:pt x="246716" y="287337"/>
                  <a:pt x="248877" y="289535"/>
                  <a:pt x="248877" y="292100"/>
                </a:cubicBezTo>
                <a:cubicBezTo>
                  <a:pt x="248877" y="294298"/>
                  <a:pt x="246716" y="296496"/>
                  <a:pt x="244555" y="296496"/>
                </a:cubicBezTo>
                <a:lnTo>
                  <a:pt x="167834" y="296496"/>
                </a:lnTo>
                <a:cubicBezTo>
                  <a:pt x="165673" y="296496"/>
                  <a:pt x="163512" y="294298"/>
                  <a:pt x="163512" y="292100"/>
                </a:cubicBezTo>
                <a:cubicBezTo>
                  <a:pt x="163512" y="289535"/>
                  <a:pt x="165673" y="287337"/>
                  <a:pt x="167834" y="287337"/>
                </a:cubicBezTo>
                <a:close/>
                <a:moveTo>
                  <a:pt x="53888" y="117475"/>
                </a:moveTo>
                <a:lnTo>
                  <a:pt x="121146" y="117475"/>
                </a:lnTo>
                <a:lnTo>
                  <a:pt x="135892" y="117475"/>
                </a:lnTo>
                <a:cubicBezTo>
                  <a:pt x="138410" y="117475"/>
                  <a:pt x="140208" y="119618"/>
                  <a:pt x="140208" y="121761"/>
                </a:cubicBezTo>
                <a:cubicBezTo>
                  <a:pt x="140208" y="124262"/>
                  <a:pt x="138410" y="126405"/>
                  <a:pt x="135892" y="126405"/>
                </a:cubicBezTo>
                <a:lnTo>
                  <a:pt x="121146" y="126405"/>
                </a:lnTo>
                <a:lnTo>
                  <a:pt x="58563" y="126405"/>
                </a:lnTo>
                <a:cubicBezTo>
                  <a:pt x="60721" y="156051"/>
                  <a:pt x="86258" y="179625"/>
                  <a:pt x="116470" y="179625"/>
                </a:cubicBezTo>
                <a:cubicBezTo>
                  <a:pt x="122584" y="179625"/>
                  <a:pt x="128699" y="178554"/>
                  <a:pt x="134453" y="177125"/>
                </a:cubicBezTo>
                <a:cubicBezTo>
                  <a:pt x="136971" y="176053"/>
                  <a:pt x="139489" y="177482"/>
                  <a:pt x="140208" y="179625"/>
                </a:cubicBezTo>
                <a:cubicBezTo>
                  <a:pt x="140927" y="182126"/>
                  <a:pt x="139848" y="184626"/>
                  <a:pt x="137331" y="185340"/>
                </a:cubicBezTo>
                <a:cubicBezTo>
                  <a:pt x="130857" y="187483"/>
                  <a:pt x="123663" y="188555"/>
                  <a:pt x="116470" y="188555"/>
                </a:cubicBezTo>
                <a:cubicBezTo>
                  <a:pt x="79424" y="188555"/>
                  <a:pt x="49212" y="158909"/>
                  <a:pt x="49212" y="121761"/>
                </a:cubicBezTo>
                <a:cubicBezTo>
                  <a:pt x="49212" y="119618"/>
                  <a:pt x="51370" y="117475"/>
                  <a:pt x="53888" y="117475"/>
                </a:cubicBezTo>
                <a:close/>
                <a:moveTo>
                  <a:pt x="166377" y="99479"/>
                </a:moveTo>
                <a:cubicBezTo>
                  <a:pt x="161698" y="99479"/>
                  <a:pt x="157738" y="102356"/>
                  <a:pt x="157738" y="105593"/>
                </a:cubicBezTo>
                <a:lnTo>
                  <a:pt x="157738" y="212774"/>
                </a:lnTo>
                <a:cubicBezTo>
                  <a:pt x="157738" y="214213"/>
                  <a:pt x="157018" y="215652"/>
                  <a:pt x="155938" y="216371"/>
                </a:cubicBezTo>
                <a:cubicBezTo>
                  <a:pt x="154858" y="217090"/>
                  <a:pt x="153418" y="217450"/>
                  <a:pt x="151978" y="217090"/>
                </a:cubicBezTo>
                <a:cubicBezTo>
                  <a:pt x="148379" y="216011"/>
                  <a:pt x="138299" y="213494"/>
                  <a:pt x="126420" y="214573"/>
                </a:cubicBezTo>
                <a:cubicBezTo>
                  <a:pt x="113101" y="216011"/>
                  <a:pt x="103381" y="221766"/>
                  <a:pt x="103021" y="228959"/>
                </a:cubicBezTo>
                <a:cubicBezTo>
                  <a:pt x="103021" y="231837"/>
                  <a:pt x="103021" y="234354"/>
                  <a:pt x="103381" y="235793"/>
                </a:cubicBezTo>
                <a:cubicBezTo>
                  <a:pt x="108061" y="235074"/>
                  <a:pt x="116341" y="233995"/>
                  <a:pt x="122460" y="233995"/>
                </a:cubicBezTo>
                <a:cubicBezTo>
                  <a:pt x="125700" y="233995"/>
                  <a:pt x="128220" y="233995"/>
                  <a:pt x="130380" y="234714"/>
                </a:cubicBezTo>
                <a:cubicBezTo>
                  <a:pt x="141899" y="238670"/>
                  <a:pt x="152338" y="246943"/>
                  <a:pt x="161338" y="254136"/>
                </a:cubicBezTo>
                <a:cubicBezTo>
                  <a:pt x="167457" y="259531"/>
                  <a:pt x="174657" y="265286"/>
                  <a:pt x="178257" y="265286"/>
                </a:cubicBezTo>
                <a:lnTo>
                  <a:pt x="241253" y="265286"/>
                </a:lnTo>
                <a:cubicBezTo>
                  <a:pt x="242333" y="265286"/>
                  <a:pt x="243053" y="264566"/>
                  <a:pt x="243053" y="263487"/>
                </a:cubicBezTo>
                <a:lnTo>
                  <a:pt x="243053" y="181123"/>
                </a:lnTo>
                <a:lnTo>
                  <a:pt x="243053" y="180764"/>
                </a:lnTo>
                <a:cubicBezTo>
                  <a:pt x="242693" y="175728"/>
                  <a:pt x="238373" y="171772"/>
                  <a:pt x="232973" y="171772"/>
                </a:cubicBezTo>
                <a:cubicBezTo>
                  <a:pt x="231533" y="171772"/>
                  <a:pt x="230093" y="172132"/>
                  <a:pt x="228294" y="173211"/>
                </a:cubicBezTo>
                <a:cubicBezTo>
                  <a:pt x="227214" y="173930"/>
                  <a:pt x="225774" y="173930"/>
                  <a:pt x="224334" y="173211"/>
                </a:cubicBezTo>
                <a:cubicBezTo>
                  <a:pt x="223254" y="172851"/>
                  <a:pt x="222174" y="171412"/>
                  <a:pt x="221814" y="169974"/>
                </a:cubicBezTo>
                <a:cubicBezTo>
                  <a:pt x="220734" y="165658"/>
                  <a:pt x="216774" y="162421"/>
                  <a:pt x="212095" y="162421"/>
                </a:cubicBezTo>
                <a:cubicBezTo>
                  <a:pt x="209575" y="162421"/>
                  <a:pt x="207415" y="163500"/>
                  <a:pt x="205255" y="164938"/>
                </a:cubicBezTo>
                <a:cubicBezTo>
                  <a:pt x="204535" y="166017"/>
                  <a:pt x="203095" y="166377"/>
                  <a:pt x="201655" y="166017"/>
                </a:cubicBezTo>
                <a:cubicBezTo>
                  <a:pt x="200575" y="166017"/>
                  <a:pt x="199495" y="165658"/>
                  <a:pt x="198775" y="164219"/>
                </a:cubicBezTo>
                <a:cubicBezTo>
                  <a:pt x="196616" y="162061"/>
                  <a:pt x="193736" y="160263"/>
                  <a:pt x="190496" y="160263"/>
                </a:cubicBezTo>
                <a:cubicBezTo>
                  <a:pt x="187616" y="160263"/>
                  <a:pt x="184736" y="162061"/>
                  <a:pt x="182936" y="164219"/>
                </a:cubicBezTo>
                <a:cubicBezTo>
                  <a:pt x="181496" y="166017"/>
                  <a:pt x="179697" y="166377"/>
                  <a:pt x="177897" y="166017"/>
                </a:cubicBezTo>
                <a:cubicBezTo>
                  <a:pt x="176097" y="165298"/>
                  <a:pt x="174657" y="163500"/>
                  <a:pt x="174657" y="161701"/>
                </a:cubicBezTo>
                <a:lnTo>
                  <a:pt x="174657" y="105593"/>
                </a:lnTo>
                <a:cubicBezTo>
                  <a:pt x="174657" y="102356"/>
                  <a:pt x="170697" y="99479"/>
                  <a:pt x="166377" y="99479"/>
                </a:cubicBezTo>
                <a:close/>
                <a:moveTo>
                  <a:pt x="166377" y="90487"/>
                </a:moveTo>
                <a:cubicBezTo>
                  <a:pt x="175737" y="90487"/>
                  <a:pt x="183656" y="97321"/>
                  <a:pt x="183656" y="105593"/>
                </a:cubicBezTo>
                <a:lnTo>
                  <a:pt x="183656" y="152710"/>
                </a:lnTo>
                <a:cubicBezTo>
                  <a:pt x="189776" y="150192"/>
                  <a:pt x="197695" y="151631"/>
                  <a:pt x="202735" y="155587"/>
                </a:cubicBezTo>
                <a:cubicBezTo>
                  <a:pt x="205615" y="154148"/>
                  <a:pt x="208855" y="153429"/>
                  <a:pt x="212095" y="153429"/>
                </a:cubicBezTo>
                <a:cubicBezTo>
                  <a:pt x="219294" y="153429"/>
                  <a:pt x="225774" y="157385"/>
                  <a:pt x="229013" y="163500"/>
                </a:cubicBezTo>
                <a:cubicBezTo>
                  <a:pt x="230453" y="163140"/>
                  <a:pt x="231893" y="162780"/>
                  <a:pt x="232973" y="162780"/>
                </a:cubicBezTo>
                <a:cubicBezTo>
                  <a:pt x="243053" y="162780"/>
                  <a:pt x="250972" y="170333"/>
                  <a:pt x="252052" y="180044"/>
                </a:cubicBezTo>
                <a:cubicBezTo>
                  <a:pt x="252052" y="180404"/>
                  <a:pt x="252052" y="180764"/>
                  <a:pt x="252052" y="181123"/>
                </a:cubicBezTo>
                <a:lnTo>
                  <a:pt x="252052" y="263487"/>
                </a:lnTo>
                <a:cubicBezTo>
                  <a:pt x="252052" y="269242"/>
                  <a:pt x="247372" y="274277"/>
                  <a:pt x="241253" y="274277"/>
                </a:cubicBezTo>
                <a:lnTo>
                  <a:pt x="178257" y="274277"/>
                </a:lnTo>
                <a:cubicBezTo>
                  <a:pt x="171777" y="274277"/>
                  <a:pt x="164578" y="268523"/>
                  <a:pt x="155578" y="261329"/>
                </a:cubicBezTo>
                <a:cubicBezTo>
                  <a:pt x="146939" y="254136"/>
                  <a:pt x="137219" y="246223"/>
                  <a:pt x="127500" y="243346"/>
                </a:cubicBezTo>
                <a:cubicBezTo>
                  <a:pt x="123540" y="241907"/>
                  <a:pt x="109501" y="243706"/>
                  <a:pt x="101222" y="245504"/>
                </a:cubicBezTo>
                <a:cubicBezTo>
                  <a:pt x="99422" y="245864"/>
                  <a:pt x="97262" y="244785"/>
                  <a:pt x="96182" y="243346"/>
                </a:cubicBezTo>
                <a:cubicBezTo>
                  <a:pt x="95822" y="242627"/>
                  <a:pt x="93662" y="238311"/>
                  <a:pt x="94382" y="228240"/>
                </a:cubicBezTo>
                <a:cubicBezTo>
                  <a:pt x="94742" y="216731"/>
                  <a:pt x="107341" y="207379"/>
                  <a:pt x="126060" y="205941"/>
                </a:cubicBezTo>
                <a:cubicBezTo>
                  <a:pt x="135059" y="204862"/>
                  <a:pt x="142979" y="205941"/>
                  <a:pt x="148739" y="207020"/>
                </a:cubicBezTo>
                <a:lnTo>
                  <a:pt x="148739" y="105593"/>
                </a:lnTo>
                <a:cubicBezTo>
                  <a:pt x="148739" y="97321"/>
                  <a:pt x="156658" y="90487"/>
                  <a:pt x="166377" y="90487"/>
                </a:cubicBezTo>
                <a:close/>
                <a:moveTo>
                  <a:pt x="76857" y="60810"/>
                </a:moveTo>
                <a:cubicBezTo>
                  <a:pt x="86163" y="60854"/>
                  <a:pt x="95515" y="64382"/>
                  <a:pt x="102596" y="71261"/>
                </a:cubicBezTo>
                <a:cubicBezTo>
                  <a:pt x="104412" y="72672"/>
                  <a:pt x="104412" y="75495"/>
                  <a:pt x="102596" y="77258"/>
                </a:cubicBezTo>
                <a:cubicBezTo>
                  <a:pt x="101870" y="78317"/>
                  <a:pt x="100780" y="78670"/>
                  <a:pt x="99328" y="78670"/>
                </a:cubicBezTo>
                <a:cubicBezTo>
                  <a:pt x="98238" y="78670"/>
                  <a:pt x="97149" y="78317"/>
                  <a:pt x="96422" y="77258"/>
                </a:cubicBezTo>
                <a:cubicBezTo>
                  <a:pt x="85528" y="67028"/>
                  <a:pt x="68096" y="67028"/>
                  <a:pt x="57565" y="77258"/>
                </a:cubicBezTo>
                <a:cubicBezTo>
                  <a:pt x="55749" y="79022"/>
                  <a:pt x="52844" y="79022"/>
                  <a:pt x="51391" y="77258"/>
                </a:cubicBezTo>
                <a:cubicBezTo>
                  <a:pt x="49212" y="75495"/>
                  <a:pt x="49212" y="72672"/>
                  <a:pt x="51391" y="71261"/>
                </a:cubicBezTo>
                <a:cubicBezTo>
                  <a:pt x="58291" y="64206"/>
                  <a:pt x="67552" y="60766"/>
                  <a:pt x="76857" y="60810"/>
                </a:cubicBezTo>
                <a:close/>
                <a:moveTo>
                  <a:pt x="156940" y="60678"/>
                </a:moveTo>
                <a:cubicBezTo>
                  <a:pt x="166040" y="60678"/>
                  <a:pt x="175095" y="64206"/>
                  <a:pt x="182019" y="71261"/>
                </a:cubicBezTo>
                <a:cubicBezTo>
                  <a:pt x="183795" y="72672"/>
                  <a:pt x="183795" y="75495"/>
                  <a:pt x="182019" y="77258"/>
                </a:cubicBezTo>
                <a:cubicBezTo>
                  <a:pt x="181309" y="78317"/>
                  <a:pt x="180244" y="78670"/>
                  <a:pt x="179179" y="78670"/>
                </a:cubicBezTo>
                <a:cubicBezTo>
                  <a:pt x="178113" y="78670"/>
                  <a:pt x="176693" y="78317"/>
                  <a:pt x="175983" y="77258"/>
                </a:cubicBezTo>
                <a:cubicBezTo>
                  <a:pt x="165330" y="67028"/>
                  <a:pt x="148285" y="67028"/>
                  <a:pt x="137987" y="77258"/>
                </a:cubicBezTo>
                <a:cubicBezTo>
                  <a:pt x="136212" y="79022"/>
                  <a:pt x="133726" y="79022"/>
                  <a:pt x="131595" y="77258"/>
                </a:cubicBezTo>
                <a:cubicBezTo>
                  <a:pt x="130175" y="75495"/>
                  <a:pt x="130175" y="72672"/>
                  <a:pt x="131595" y="71261"/>
                </a:cubicBezTo>
                <a:cubicBezTo>
                  <a:pt x="138697" y="64206"/>
                  <a:pt x="147841" y="60678"/>
                  <a:pt x="156940" y="60678"/>
                </a:cubicBezTo>
                <a:close/>
                <a:moveTo>
                  <a:pt x="114121" y="0"/>
                </a:moveTo>
                <a:cubicBezTo>
                  <a:pt x="177282" y="0"/>
                  <a:pt x="228241" y="51344"/>
                  <a:pt x="228241" y="114177"/>
                </a:cubicBezTo>
                <a:cubicBezTo>
                  <a:pt x="228241" y="122435"/>
                  <a:pt x="227523" y="130693"/>
                  <a:pt x="225729" y="138592"/>
                </a:cubicBezTo>
                <a:cubicBezTo>
                  <a:pt x="225011" y="141105"/>
                  <a:pt x="222858" y="142542"/>
                  <a:pt x="220346" y="142183"/>
                </a:cubicBezTo>
                <a:cubicBezTo>
                  <a:pt x="218193" y="141465"/>
                  <a:pt x="216398" y="138951"/>
                  <a:pt x="217116" y="136797"/>
                </a:cubicBezTo>
                <a:cubicBezTo>
                  <a:pt x="218552" y="129616"/>
                  <a:pt x="219269" y="121717"/>
                  <a:pt x="219269" y="114177"/>
                </a:cubicBezTo>
                <a:cubicBezTo>
                  <a:pt x="219269" y="56370"/>
                  <a:pt x="172257" y="8976"/>
                  <a:pt x="114121" y="8976"/>
                </a:cubicBezTo>
                <a:cubicBezTo>
                  <a:pt x="55984" y="8976"/>
                  <a:pt x="8971" y="56370"/>
                  <a:pt x="8971" y="114177"/>
                </a:cubicBezTo>
                <a:cubicBezTo>
                  <a:pt x="8971" y="158699"/>
                  <a:pt x="36963" y="198553"/>
                  <a:pt x="78951" y="213274"/>
                </a:cubicBezTo>
                <a:cubicBezTo>
                  <a:pt x="81105" y="214351"/>
                  <a:pt x="82540" y="216864"/>
                  <a:pt x="81463" y="219019"/>
                </a:cubicBezTo>
                <a:cubicBezTo>
                  <a:pt x="81105" y="220814"/>
                  <a:pt x="78951" y="221891"/>
                  <a:pt x="77516" y="221891"/>
                </a:cubicBezTo>
                <a:cubicBezTo>
                  <a:pt x="76798" y="221891"/>
                  <a:pt x="76439" y="221891"/>
                  <a:pt x="76080" y="221891"/>
                </a:cubicBezTo>
                <a:cubicBezTo>
                  <a:pt x="30504" y="205734"/>
                  <a:pt x="0" y="162648"/>
                  <a:pt x="0" y="114177"/>
                </a:cubicBezTo>
                <a:cubicBezTo>
                  <a:pt x="0" y="51344"/>
                  <a:pt x="51318" y="0"/>
                  <a:pt x="114121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994" name="Google Shape;994;p77"/>
          <p:cNvSpPr txBox="1"/>
          <p:nvPr/>
        </p:nvSpPr>
        <p:spPr>
          <a:xfrm>
            <a:off x="4965925" y="4342675"/>
            <a:ext cx="12483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Dati e altri prodotti scientifici</a:t>
            </a:r>
            <a:endParaRPr sz="500"/>
          </a:p>
        </p:txBody>
      </p:sp>
      <p:sp>
        <p:nvSpPr>
          <p:cNvPr id="995" name="Google Shape;995;p77"/>
          <p:cNvSpPr txBox="1"/>
          <p:nvPr/>
        </p:nvSpPr>
        <p:spPr>
          <a:xfrm>
            <a:off x="3070557" y="4448125"/>
            <a:ext cx="9183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Mondiale</a:t>
            </a:r>
            <a:endParaRPr sz="500"/>
          </a:p>
        </p:txBody>
      </p:sp>
      <p:sp>
        <p:nvSpPr>
          <p:cNvPr id="996" name="Google Shape;996;p77"/>
          <p:cNvSpPr txBox="1"/>
          <p:nvPr/>
        </p:nvSpPr>
        <p:spPr>
          <a:xfrm>
            <a:off x="6465462" y="3584276"/>
            <a:ext cx="9183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Articoli </a:t>
            </a:r>
            <a:endParaRPr sz="500"/>
          </a:p>
        </p:txBody>
      </p:sp>
      <p:sp>
        <p:nvSpPr>
          <p:cNvPr id="997" name="Google Shape;997;p77"/>
          <p:cNvSpPr txBox="1"/>
          <p:nvPr/>
        </p:nvSpPr>
        <p:spPr>
          <a:xfrm>
            <a:off x="6570000" y="1926000"/>
            <a:ext cx="9951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Immediato</a:t>
            </a:r>
            <a:endParaRPr sz="500"/>
          </a:p>
        </p:txBody>
      </p:sp>
      <p:sp>
        <p:nvSpPr>
          <p:cNvPr id="998" name="Google Shape;998;p77"/>
          <p:cNvSpPr txBox="1"/>
          <p:nvPr/>
        </p:nvSpPr>
        <p:spPr>
          <a:xfrm>
            <a:off x="5208729" y="877200"/>
            <a:ext cx="12483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Senza costi di accesso</a:t>
            </a:r>
            <a:endParaRPr sz="500"/>
          </a:p>
        </p:txBody>
      </p:sp>
      <p:sp>
        <p:nvSpPr>
          <p:cNvPr id="999" name="Google Shape;999;p77"/>
          <p:cNvSpPr txBox="1"/>
          <p:nvPr/>
        </p:nvSpPr>
        <p:spPr>
          <a:xfrm>
            <a:off x="3697333" y="1019844"/>
            <a:ext cx="9183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Online</a:t>
            </a:r>
            <a:endParaRPr sz="500"/>
          </a:p>
        </p:txBody>
      </p:sp>
      <p:sp>
        <p:nvSpPr>
          <p:cNvPr id="1000" name="Google Shape;1000;p77"/>
          <p:cNvSpPr txBox="1"/>
          <p:nvPr/>
        </p:nvSpPr>
        <p:spPr>
          <a:xfrm>
            <a:off x="1862825" y="1706700"/>
            <a:ext cx="10617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Senza barriere</a:t>
            </a:r>
            <a:endParaRPr sz="500"/>
          </a:p>
        </p:txBody>
      </p:sp>
      <p:sp>
        <p:nvSpPr>
          <p:cNvPr id="1001" name="Google Shape;1001;p77"/>
          <p:cNvSpPr txBox="1"/>
          <p:nvPr/>
        </p:nvSpPr>
        <p:spPr>
          <a:xfrm>
            <a:off x="945097" y="3383350"/>
            <a:ext cx="16437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Licenze che permettono il riuso</a:t>
            </a:r>
            <a:endParaRPr sz="500"/>
          </a:p>
        </p:txBody>
      </p:sp>
      <p:sp>
        <p:nvSpPr>
          <p:cNvPr id="1002" name="Google Shape;1002;p77"/>
          <p:cNvSpPr txBox="1"/>
          <p:nvPr/>
        </p:nvSpPr>
        <p:spPr>
          <a:xfrm>
            <a:off x="3298525" y="2322250"/>
            <a:ext cx="25974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Open Access</a:t>
            </a:r>
            <a:endParaRPr sz="2800"/>
          </a:p>
        </p:txBody>
      </p:sp>
      <p:sp>
        <p:nvSpPr>
          <p:cNvPr id="1003" name="Google Shape;1003;p77"/>
          <p:cNvSpPr/>
          <p:nvPr/>
        </p:nvSpPr>
        <p:spPr>
          <a:xfrm>
            <a:off x="3454612" y="4056399"/>
            <a:ext cx="334237" cy="286287"/>
          </a:xfrm>
          <a:custGeom>
            <a:avLst/>
            <a:gdLst/>
            <a:ahLst/>
            <a:cxnLst/>
            <a:rect l="l" t="t" r="r" b="b"/>
            <a:pathLst>
              <a:path w="547930" h="513519" extrusionOk="0">
                <a:moveTo>
                  <a:pt x="379974" y="323449"/>
                </a:moveTo>
                <a:cubicBezTo>
                  <a:pt x="372787" y="323866"/>
                  <a:pt x="365599" y="324283"/>
                  <a:pt x="358834" y="324700"/>
                </a:cubicBezTo>
                <a:cubicBezTo>
                  <a:pt x="361371" y="327203"/>
                  <a:pt x="363485" y="330540"/>
                  <a:pt x="364753" y="334295"/>
                </a:cubicBezTo>
                <a:lnTo>
                  <a:pt x="371095" y="346392"/>
                </a:lnTo>
                <a:cubicBezTo>
                  <a:pt x="374478" y="339300"/>
                  <a:pt x="377015" y="331375"/>
                  <a:pt x="379974" y="323449"/>
                </a:cubicBezTo>
                <a:close/>
                <a:moveTo>
                  <a:pt x="469840" y="312666"/>
                </a:moveTo>
                <a:cubicBezTo>
                  <a:pt x="445104" y="316698"/>
                  <a:pt x="419557" y="319923"/>
                  <a:pt x="394010" y="322342"/>
                </a:cubicBezTo>
                <a:cubicBezTo>
                  <a:pt x="389955" y="336856"/>
                  <a:pt x="384684" y="350563"/>
                  <a:pt x="378601" y="362255"/>
                </a:cubicBezTo>
                <a:cubicBezTo>
                  <a:pt x="380629" y="366690"/>
                  <a:pt x="380629" y="371124"/>
                  <a:pt x="379818" y="375156"/>
                </a:cubicBezTo>
                <a:lnTo>
                  <a:pt x="468623" y="313876"/>
                </a:lnTo>
                <a:cubicBezTo>
                  <a:pt x="469029" y="313472"/>
                  <a:pt x="469840" y="313069"/>
                  <a:pt x="469840" y="312666"/>
                </a:cubicBezTo>
                <a:close/>
                <a:moveTo>
                  <a:pt x="77019" y="293718"/>
                </a:moveTo>
                <a:lnTo>
                  <a:pt x="17514" y="309645"/>
                </a:lnTo>
                <a:cubicBezTo>
                  <a:pt x="16283" y="309645"/>
                  <a:pt x="15052" y="310871"/>
                  <a:pt x="14642" y="311687"/>
                </a:cubicBezTo>
                <a:cubicBezTo>
                  <a:pt x="13821" y="312912"/>
                  <a:pt x="13821" y="314138"/>
                  <a:pt x="13821" y="315363"/>
                </a:cubicBezTo>
                <a:lnTo>
                  <a:pt x="62655" y="495466"/>
                </a:lnTo>
                <a:cubicBezTo>
                  <a:pt x="63066" y="496691"/>
                  <a:pt x="63887" y="497916"/>
                  <a:pt x="65118" y="498325"/>
                </a:cubicBezTo>
                <a:cubicBezTo>
                  <a:pt x="65938" y="499142"/>
                  <a:pt x="67170" y="499142"/>
                  <a:pt x="68401" y="499142"/>
                </a:cubicBezTo>
                <a:lnTo>
                  <a:pt x="128315" y="482806"/>
                </a:lnTo>
                <a:cubicBezTo>
                  <a:pt x="130778" y="482397"/>
                  <a:pt x="132009" y="479947"/>
                  <a:pt x="131188" y="477497"/>
                </a:cubicBezTo>
                <a:lnTo>
                  <a:pt x="82764" y="296985"/>
                </a:lnTo>
                <a:cubicBezTo>
                  <a:pt x="81943" y="294535"/>
                  <a:pt x="79481" y="292901"/>
                  <a:pt x="77019" y="293718"/>
                </a:cubicBezTo>
                <a:close/>
                <a:moveTo>
                  <a:pt x="146042" y="292899"/>
                </a:moveTo>
                <a:cubicBezTo>
                  <a:pt x="129770" y="292899"/>
                  <a:pt x="114312" y="298608"/>
                  <a:pt x="102108" y="309620"/>
                </a:cubicBezTo>
                <a:cubicBezTo>
                  <a:pt x="101294" y="310435"/>
                  <a:pt x="100888" y="310843"/>
                  <a:pt x="100074" y="311251"/>
                </a:cubicBezTo>
                <a:lnTo>
                  <a:pt x="141567" y="464998"/>
                </a:lnTo>
                <a:lnTo>
                  <a:pt x="375472" y="464998"/>
                </a:lnTo>
                <a:cubicBezTo>
                  <a:pt x="381168" y="464998"/>
                  <a:pt x="386863" y="463367"/>
                  <a:pt x="391744" y="459697"/>
                </a:cubicBezTo>
                <a:lnTo>
                  <a:pt x="522324" y="358966"/>
                </a:lnTo>
                <a:cubicBezTo>
                  <a:pt x="532901" y="350401"/>
                  <a:pt x="534528" y="337351"/>
                  <a:pt x="526799" y="319815"/>
                </a:cubicBezTo>
                <a:cubicBezTo>
                  <a:pt x="524358" y="313290"/>
                  <a:pt x="520697" y="309620"/>
                  <a:pt x="517036" y="308396"/>
                </a:cubicBezTo>
                <a:cubicBezTo>
                  <a:pt x="506460" y="305949"/>
                  <a:pt x="489374" y="316960"/>
                  <a:pt x="475543" y="327156"/>
                </a:cubicBezTo>
                <a:lnTo>
                  <a:pt x="379540" y="393630"/>
                </a:lnTo>
                <a:cubicBezTo>
                  <a:pt x="370998" y="400155"/>
                  <a:pt x="360421" y="403010"/>
                  <a:pt x="349845" y="403010"/>
                </a:cubicBezTo>
                <a:lnTo>
                  <a:pt x="345777" y="403010"/>
                </a:lnTo>
                <a:cubicBezTo>
                  <a:pt x="342929" y="403010"/>
                  <a:pt x="340488" y="402602"/>
                  <a:pt x="337641" y="402602"/>
                </a:cubicBezTo>
                <a:lnTo>
                  <a:pt x="288419" y="394854"/>
                </a:lnTo>
                <a:cubicBezTo>
                  <a:pt x="288012" y="394854"/>
                  <a:pt x="287605" y="394854"/>
                  <a:pt x="287605" y="394446"/>
                </a:cubicBezTo>
                <a:lnTo>
                  <a:pt x="169229" y="394446"/>
                </a:lnTo>
                <a:cubicBezTo>
                  <a:pt x="165161" y="394446"/>
                  <a:pt x="161906" y="391591"/>
                  <a:pt x="161906" y="387513"/>
                </a:cubicBezTo>
                <a:cubicBezTo>
                  <a:pt x="161906" y="383435"/>
                  <a:pt x="165161" y="380172"/>
                  <a:pt x="169229" y="380172"/>
                </a:cubicBezTo>
                <a:lnTo>
                  <a:pt x="356353" y="380172"/>
                </a:lnTo>
                <a:cubicBezTo>
                  <a:pt x="359201" y="380172"/>
                  <a:pt x="361235" y="378949"/>
                  <a:pt x="362862" y="376502"/>
                </a:cubicBezTo>
                <a:cubicBezTo>
                  <a:pt x="364489" y="374055"/>
                  <a:pt x="364896" y="371608"/>
                  <a:pt x="363269" y="368753"/>
                </a:cubicBezTo>
                <a:lnTo>
                  <a:pt x="349845" y="341837"/>
                </a:lnTo>
                <a:cubicBezTo>
                  <a:pt x="345370" y="332865"/>
                  <a:pt x="336420" y="327156"/>
                  <a:pt x="326251" y="327156"/>
                </a:cubicBezTo>
                <a:lnTo>
                  <a:pt x="323403" y="327156"/>
                </a:lnTo>
                <a:lnTo>
                  <a:pt x="240011" y="327156"/>
                </a:lnTo>
                <a:cubicBezTo>
                  <a:pt x="232282" y="327156"/>
                  <a:pt x="224552" y="325932"/>
                  <a:pt x="216823" y="323893"/>
                </a:cubicBezTo>
                <a:cubicBezTo>
                  <a:pt x="210722" y="322670"/>
                  <a:pt x="204620" y="319407"/>
                  <a:pt x="198518" y="315329"/>
                </a:cubicBezTo>
                <a:lnTo>
                  <a:pt x="181839" y="304726"/>
                </a:lnTo>
                <a:cubicBezTo>
                  <a:pt x="175737" y="300240"/>
                  <a:pt x="168822" y="297385"/>
                  <a:pt x="162313" y="295346"/>
                </a:cubicBezTo>
                <a:cubicBezTo>
                  <a:pt x="157025" y="293715"/>
                  <a:pt x="152143" y="292899"/>
                  <a:pt x="146042" y="292899"/>
                </a:cubicBezTo>
                <a:close/>
                <a:moveTo>
                  <a:pt x="409873" y="217429"/>
                </a:moveTo>
                <a:cubicBezTo>
                  <a:pt x="409051" y="249341"/>
                  <a:pt x="405353" y="280434"/>
                  <a:pt x="398367" y="308664"/>
                </a:cubicBezTo>
                <a:cubicBezTo>
                  <a:pt x="426721" y="305800"/>
                  <a:pt x="455486" y="301709"/>
                  <a:pt x="484251" y="296799"/>
                </a:cubicBezTo>
                <a:cubicBezTo>
                  <a:pt x="496578" y="272252"/>
                  <a:pt x="503153" y="245250"/>
                  <a:pt x="503975" y="217429"/>
                </a:cubicBezTo>
                <a:close/>
                <a:moveTo>
                  <a:pt x="109059" y="217429"/>
                </a:moveTo>
                <a:cubicBezTo>
                  <a:pt x="109872" y="239424"/>
                  <a:pt x="114345" y="261011"/>
                  <a:pt x="122071" y="281376"/>
                </a:cubicBezTo>
                <a:cubicBezTo>
                  <a:pt x="130203" y="279340"/>
                  <a:pt x="137928" y="277710"/>
                  <a:pt x="146467" y="277710"/>
                </a:cubicBezTo>
                <a:cubicBezTo>
                  <a:pt x="153786" y="277710"/>
                  <a:pt x="159885" y="278932"/>
                  <a:pt x="166798" y="280562"/>
                </a:cubicBezTo>
                <a:cubicBezTo>
                  <a:pt x="174523" y="283005"/>
                  <a:pt x="182249" y="286671"/>
                  <a:pt x="190381" y="291966"/>
                </a:cubicBezTo>
                <a:lnTo>
                  <a:pt x="207052" y="302556"/>
                </a:lnTo>
                <a:cubicBezTo>
                  <a:pt x="211118" y="305407"/>
                  <a:pt x="215591" y="307444"/>
                  <a:pt x="220063" y="308666"/>
                </a:cubicBezTo>
                <a:cubicBezTo>
                  <a:pt x="213151" y="280969"/>
                  <a:pt x="209085" y="249606"/>
                  <a:pt x="208678" y="217429"/>
                </a:cubicBezTo>
                <a:close/>
                <a:moveTo>
                  <a:pt x="313910" y="217428"/>
                </a:moveTo>
                <a:lnTo>
                  <a:pt x="313910" y="311850"/>
                </a:lnTo>
                <a:lnTo>
                  <a:pt x="327892" y="311850"/>
                </a:lnTo>
                <a:lnTo>
                  <a:pt x="328303" y="311850"/>
                </a:lnTo>
                <a:lnTo>
                  <a:pt x="339407" y="312258"/>
                </a:lnTo>
                <a:cubicBezTo>
                  <a:pt x="354211" y="311441"/>
                  <a:pt x="369016" y="310623"/>
                  <a:pt x="383821" y="309806"/>
                </a:cubicBezTo>
                <a:cubicBezTo>
                  <a:pt x="391634" y="281602"/>
                  <a:pt x="395335" y="250128"/>
                  <a:pt x="396158" y="217428"/>
                </a:cubicBezTo>
                <a:close/>
                <a:moveTo>
                  <a:pt x="224064" y="217428"/>
                </a:moveTo>
                <a:cubicBezTo>
                  <a:pt x="224876" y="251090"/>
                  <a:pt x="228933" y="283521"/>
                  <a:pt x="236643" y="312257"/>
                </a:cubicBezTo>
                <a:cubicBezTo>
                  <a:pt x="238266" y="312257"/>
                  <a:pt x="239889" y="312257"/>
                  <a:pt x="241512" y="312257"/>
                </a:cubicBezTo>
                <a:lnTo>
                  <a:pt x="299129" y="312257"/>
                </a:lnTo>
                <a:lnTo>
                  <a:pt x="299129" y="217428"/>
                </a:lnTo>
                <a:close/>
                <a:moveTo>
                  <a:pt x="398367" y="113207"/>
                </a:moveTo>
                <a:cubicBezTo>
                  <a:pt x="404856" y="140330"/>
                  <a:pt x="408505" y="171563"/>
                  <a:pt x="409317" y="204440"/>
                </a:cubicBezTo>
                <a:lnTo>
                  <a:pt x="502184" y="204440"/>
                </a:lnTo>
                <a:cubicBezTo>
                  <a:pt x="501373" y="176084"/>
                  <a:pt x="494479" y="148550"/>
                  <a:pt x="482719" y="124714"/>
                </a:cubicBezTo>
                <a:cubicBezTo>
                  <a:pt x="454331" y="119782"/>
                  <a:pt x="426349" y="115673"/>
                  <a:pt x="398367" y="113207"/>
                </a:cubicBezTo>
                <a:close/>
                <a:moveTo>
                  <a:pt x="220062" y="113207"/>
                </a:moveTo>
                <a:cubicBezTo>
                  <a:pt x="189863" y="115662"/>
                  <a:pt x="159255" y="119753"/>
                  <a:pt x="129056" y="125072"/>
                </a:cubicBezTo>
                <a:cubicBezTo>
                  <a:pt x="117221" y="148801"/>
                  <a:pt x="109875" y="176212"/>
                  <a:pt x="109059" y="204442"/>
                </a:cubicBezTo>
                <a:lnTo>
                  <a:pt x="209043" y="204442"/>
                </a:lnTo>
                <a:cubicBezTo>
                  <a:pt x="209451" y="171303"/>
                  <a:pt x="213532" y="140618"/>
                  <a:pt x="220062" y="113207"/>
                </a:cubicBezTo>
                <a:close/>
                <a:moveTo>
                  <a:pt x="313910" y="107816"/>
                </a:moveTo>
                <a:lnTo>
                  <a:pt x="313910" y="202645"/>
                </a:lnTo>
                <a:lnTo>
                  <a:pt x="396158" y="202645"/>
                </a:lnTo>
                <a:cubicBezTo>
                  <a:pt x="395335" y="169537"/>
                  <a:pt x="390812" y="137655"/>
                  <a:pt x="383821" y="110677"/>
                </a:cubicBezTo>
                <a:cubicBezTo>
                  <a:pt x="360380" y="109042"/>
                  <a:pt x="337351" y="107816"/>
                  <a:pt x="313910" y="107816"/>
                </a:cubicBezTo>
                <a:close/>
                <a:moveTo>
                  <a:pt x="299129" y="107816"/>
                </a:moveTo>
                <a:cubicBezTo>
                  <a:pt x="278030" y="107816"/>
                  <a:pt x="256930" y="108634"/>
                  <a:pt x="236237" y="110268"/>
                </a:cubicBezTo>
                <a:cubicBezTo>
                  <a:pt x="228933" y="137655"/>
                  <a:pt x="224876" y="169128"/>
                  <a:pt x="224064" y="202645"/>
                </a:cubicBezTo>
                <a:lnTo>
                  <a:pt x="299129" y="202645"/>
                </a:lnTo>
                <a:close/>
                <a:moveTo>
                  <a:pt x="351646" y="19765"/>
                </a:moveTo>
                <a:cubicBezTo>
                  <a:pt x="369102" y="36325"/>
                  <a:pt x="383310" y="63387"/>
                  <a:pt x="393459" y="97718"/>
                </a:cubicBezTo>
                <a:cubicBezTo>
                  <a:pt x="420252" y="99738"/>
                  <a:pt x="446639" y="103373"/>
                  <a:pt x="473432" y="107412"/>
                </a:cubicBezTo>
                <a:cubicBezTo>
                  <a:pt x="446639" y="64194"/>
                  <a:pt x="402796" y="31882"/>
                  <a:pt x="351646" y="19765"/>
                </a:cubicBezTo>
                <a:close/>
                <a:moveTo>
                  <a:pt x="268576" y="17968"/>
                </a:moveTo>
                <a:cubicBezTo>
                  <a:pt x="213236" y="28653"/>
                  <a:pt x="166094" y="62762"/>
                  <a:pt x="137809" y="109200"/>
                </a:cubicBezTo>
                <a:cubicBezTo>
                  <a:pt x="166914" y="104680"/>
                  <a:pt x="195609" y="100981"/>
                  <a:pt x="224714" y="98926"/>
                </a:cubicBezTo>
                <a:cubicBezTo>
                  <a:pt x="234962" y="63173"/>
                  <a:pt x="250129" y="35228"/>
                  <a:pt x="268576" y="17968"/>
                </a:cubicBezTo>
                <a:close/>
                <a:moveTo>
                  <a:pt x="299129" y="16171"/>
                </a:moveTo>
                <a:cubicBezTo>
                  <a:pt x="275166" y="22640"/>
                  <a:pt x="254046" y="53368"/>
                  <a:pt x="240237" y="96630"/>
                </a:cubicBezTo>
                <a:cubicBezTo>
                  <a:pt x="259732" y="95417"/>
                  <a:pt x="279634" y="94608"/>
                  <a:pt x="299129" y="94608"/>
                </a:cubicBezTo>
                <a:close/>
                <a:moveTo>
                  <a:pt x="313910" y="14374"/>
                </a:moveTo>
                <a:lnTo>
                  <a:pt x="313910" y="94211"/>
                </a:lnTo>
                <a:cubicBezTo>
                  <a:pt x="335339" y="94211"/>
                  <a:pt x="357171" y="95017"/>
                  <a:pt x="378196" y="96630"/>
                </a:cubicBezTo>
                <a:cubicBezTo>
                  <a:pt x="363640" y="49454"/>
                  <a:pt x="340190" y="17600"/>
                  <a:pt x="313910" y="14374"/>
                </a:cubicBezTo>
                <a:close/>
                <a:moveTo>
                  <a:pt x="306151" y="0"/>
                </a:moveTo>
                <a:cubicBezTo>
                  <a:pt x="306967" y="0"/>
                  <a:pt x="307375" y="0"/>
                  <a:pt x="308191" y="0"/>
                </a:cubicBezTo>
                <a:cubicBezTo>
                  <a:pt x="308598" y="0"/>
                  <a:pt x="309006" y="0"/>
                  <a:pt x="309414" y="0"/>
                </a:cubicBezTo>
                <a:cubicBezTo>
                  <a:pt x="310638" y="0"/>
                  <a:pt x="311453" y="0"/>
                  <a:pt x="312269" y="0"/>
                </a:cubicBezTo>
                <a:cubicBezTo>
                  <a:pt x="390985" y="2036"/>
                  <a:pt x="458689" y="47239"/>
                  <a:pt x="493356" y="112803"/>
                </a:cubicBezTo>
                <a:cubicBezTo>
                  <a:pt x="494172" y="114025"/>
                  <a:pt x="495396" y="115654"/>
                  <a:pt x="495396" y="117283"/>
                </a:cubicBezTo>
                <a:cubicBezTo>
                  <a:pt x="509671" y="145382"/>
                  <a:pt x="517420" y="177146"/>
                  <a:pt x="517420" y="210946"/>
                </a:cubicBezTo>
                <a:cubicBezTo>
                  <a:pt x="517420" y="240674"/>
                  <a:pt x="510894" y="269994"/>
                  <a:pt x="498658" y="296872"/>
                </a:cubicBezTo>
                <a:cubicBezTo>
                  <a:pt x="507223" y="293614"/>
                  <a:pt x="515380" y="292392"/>
                  <a:pt x="522722" y="294428"/>
                </a:cubicBezTo>
                <a:cubicBezTo>
                  <a:pt x="530879" y="296872"/>
                  <a:pt x="537405" y="302980"/>
                  <a:pt x="541891" y="313568"/>
                </a:cubicBezTo>
                <a:cubicBezTo>
                  <a:pt x="552495" y="337188"/>
                  <a:pt x="548824" y="357142"/>
                  <a:pt x="533326" y="369766"/>
                </a:cubicBezTo>
                <a:lnTo>
                  <a:pt x="401997" y="469945"/>
                </a:lnTo>
                <a:cubicBezTo>
                  <a:pt x="395064" y="475646"/>
                  <a:pt x="385683" y="478497"/>
                  <a:pt x="377118" y="478497"/>
                </a:cubicBezTo>
                <a:lnTo>
                  <a:pt x="145457" y="478497"/>
                </a:lnTo>
                <a:cubicBezTo>
                  <a:pt x="145457" y="487049"/>
                  <a:pt x="140155" y="494786"/>
                  <a:pt x="131590" y="496822"/>
                </a:cubicBezTo>
                <a:lnTo>
                  <a:pt x="72043" y="512704"/>
                </a:lnTo>
                <a:cubicBezTo>
                  <a:pt x="70412" y="513519"/>
                  <a:pt x="68780" y="513519"/>
                  <a:pt x="67149" y="513519"/>
                </a:cubicBezTo>
                <a:cubicBezTo>
                  <a:pt x="63886" y="513519"/>
                  <a:pt x="60623" y="512297"/>
                  <a:pt x="57768" y="511075"/>
                </a:cubicBezTo>
                <a:cubicBezTo>
                  <a:pt x="53282" y="508225"/>
                  <a:pt x="50427" y="504152"/>
                  <a:pt x="48795" y="499266"/>
                </a:cubicBezTo>
                <a:lnTo>
                  <a:pt x="669" y="319677"/>
                </a:lnTo>
                <a:cubicBezTo>
                  <a:pt x="-555" y="314790"/>
                  <a:pt x="-147" y="309903"/>
                  <a:pt x="2300" y="305424"/>
                </a:cubicBezTo>
                <a:cubicBezTo>
                  <a:pt x="5155" y="300944"/>
                  <a:pt x="9234" y="297686"/>
                  <a:pt x="13720" y="296464"/>
                </a:cubicBezTo>
                <a:lnTo>
                  <a:pt x="73267" y="280582"/>
                </a:lnTo>
                <a:cubicBezTo>
                  <a:pt x="83463" y="278139"/>
                  <a:pt x="93659" y="283840"/>
                  <a:pt x="96514" y="294021"/>
                </a:cubicBezTo>
                <a:lnTo>
                  <a:pt x="96922" y="295650"/>
                </a:lnTo>
                <a:cubicBezTo>
                  <a:pt x="101001" y="292392"/>
                  <a:pt x="105079" y="289949"/>
                  <a:pt x="109566" y="287505"/>
                </a:cubicBezTo>
                <a:cubicBezTo>
                  <a:pt x="100185" y="263071"/>
                  <a:pt x="94883" y="237416"/>
                  <a:pt x="94883" y="210946"/>
                </a:cubicBezTo>
                <a:cubicBezTo>
                  <a:pt x="94883" y="177146"/>
                  <a:pt x="103040" y="145382"/>
                  <a:pt x="117315" y="117283"/>
                </a:cubicBezTo>
                <a:cubicBezTo>
                  <a:pt x="117315" y="115654"/>
                  <a:pt x="118131" y="114025"/>
                  <a:pt x="119354" y="112803"/>
                </a:cubicBezTo>
                <a:cubicBezTo>
                  <a:pt x="154430" y="46017"/>
                  <a:pt x="224988" y="0"/>
                  <a:pt x="306151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4" name="Google Shape;1004;p77"/>
          <p:cNvSpPr/>
          <p:nvPr/>
        </p:nvSpPr>
        <p:spPr>
          <a:xfrm>
            <a:off x="3988849" y="641325"/>
            <a:ext cx="334035" cy="286674"/>
          </a:xfrm>
          <a:custGeom>
            <a:avLst/>
            <a:gdLst/>
            <a:ahLst/>
            <a:cxnLst/>
            <a:rect l="l" t="t" r="r" b="b"/>
            <a:pathLst>
              <a:path w="547598" h="453239" extrusionOk="0">
                <a:moveTo>
                  <a:pt x="276680" y="315760"/>
                </a:moveTo>
                <a:cubicBezTo>
                  <a:pt x="275469" y="352478"/>
                  <a:pt x="266189" y="384353"/>
                  <a:pt x="252470" y="403720"/>
                </a:cubicBezTo>
                <a:cubicBezTo>
                  <a:pt x="289995" y="390809"/>
                  <a:pt x="317432" y="356512"/>
                  <a:pt x="320256" y="315760"/>
                </a:cubicBezTo>
                <a:close/>
                <a:moveTo>
                  <a:pt x="228261" y="315760"/>
                </a:moveTo>
                <a:lnTo>
                  <a:pt x="228261" y="406948"/>
                </a:lnTo>
                <a:cubicBezTo>
                  <a:pt x="244400" y="398475"/>
                  <a:pt x="260540" y="363775"/>
                  <a:pt x="262154" y="315760"/>
                </a:cubicBezTo>
                <a:close/>
                <a:moveTo>
                  <a:pt x="179439" y="315760"/>
                </a:moveTo>
                <a:cubicBezTo>
                  <a:pt x="181053" y="363775"/>
                  <a:pt x="197192" y="398475"/>
                  <a:pt x="213332" y="406948"/>
                </a:cubicBezTo>
                <a:lnTo>
                  <a:pt x="213332" y="315760"/>
                </a:lnTo>
                <a:close/>
                <a:moveTo>
                  <a:pt x="121337" y="315760"/>
                </a:moveTo>
                <a:cubicBezTo>
                  <a:pt x="124161" y="356512"/>
                  <a:pt x="151598" y="390809"/>
                  <a:pt x="189123" y="403720"/>
                </a:cubicBezTo>
                <a:cubicBezTo>
                  <a:pt x="175404" y="384353"/>
                  <a:pt x="166124" y="352478"/>
                  <a:pt x="164913" y="315760"/>
                </a:cubicBezTo>
                <a:close/>
                <a:moveTo>
                  <a:pt x="252470" y="214082"/>
                </a:moveTo>
                <a:cubicBezTo>
                  <a:pt x="266189" y="233449"/>
                  <a:pt x="275469" y="264921"/>
                  <a:pt x="276680" y="301638"/>
                </a:cubicBezTo>
                <a:lnTo>
                  <a:pt x="320256" y="301638"/>
                </a:lnTo>
                <a:cubicBezTo>
                  <a:pt x="317432" y="260483"/>
                  <a:pt x="289995" y="226590"/>
                  <a:pt x="252470" y="214082"/>
                </a:cubicBezTo>
                <a:close/>
                <a:moveTo>
                  <a:pt x="189123" y="214082"/>
                </a:moveTo>
                <a:cubicBezTo>
                  <a:pt x="151598" y="226590"/>
                  <a:pt x="124161" y="260483"/>
                  <a:pt x="121337" y="301638"/>
                </a:cubicBezTo>
                <a:lnTo>
                  <a:pt x="164913" y="301638"/>
                </a:lnTo>
                <a:cubicBezTo>
                  <a:pt x="166124" y="264921"/>
                  <a:pt x="175404" y="233449"/>
                  <a:pt x="189123" y="214082"/>
                </a:cubicBezTo>
                <a:close/>
                <a:moveTo>
                  <a:pt x="228261" y="210854"/>
                </a:moveTo>
                <a:lnTo>
                  <a:pt x="228261" y="301638"/>
                </a:lnTo>
                <a:lnTo>
                  <a:pt x="262154" y="301638"/>
                </a:lnTo>
                <a:cubicBezTo>
                  <a:pt x="260540" y="253623"/>
                  <a:pt x="244400" y="218520"/>
                  <a:pt x="228261" y="210854"/>
                </a:cubicBezTo>
                <a:close/>
                <a:moveTo>
                  <a:pt x="213332" y="210854"/>
                </a:moveTo>
                <a:cubicBezTo>
                  <a:pt x="197192" y="218520"/>
                  <a:pt x="181053" y="253623"/>
                  <a:pt x="179439" y="301638"/>
                </a:cubicBezTo>
                <a:lnTo>
                  <a:pt x="213332" y="301638"/>
                </a:lnTo>
                <a:close/>
                <a:moveTo>
                  <a:pt x="220595" y="194714"/>
                </a:moveTo>
                <a:cubicBezTo>
                  <a:pt x="283942" y="194714"/>
                  <a:pt x="334782" y="245957"/>
                  <a:pt x="334782" y="308901"/>
                </a:cubicBezTo>
                <a:cubicBezTo>
                  <a:pt x="334782" y="371845"/>
                  <a:pt x="283942" y="423088"/>
                  <a:pt x="220595" y="423088"/>
                </a:cubicBezTo>
                <a:cubicBezTo>
                  <a:pt x="158054" y="423088"/>
                  <a:pt x="106408" y="371845"/>
                  <a:pt x="106408" y="308901"/>
                </a:cubicBezTo>
                <a:cubicBezTo>
                  <a:pt x="106408" y="245957"/>
                  <a:pt x="158054" y="194714"/>
                  <a:pt x="220595" y="194714"/>
                </a:cubicBezTo>
                <a:close/>
                <a:moveTo>
                  <a:pt x="220487" y="118322"/>
                </a:moveTo>
                <a:cubicBezTo>
                  <a:pt x="160940" y="118322"/>
                  <a:pt x="109037" y="158881"/>
                  <a:pt x="94552" y="217110"/>
                </a:cubicBezTo>
                <a:cubicBezTo>
                  <a:pt x="92943" y="224338"/>
                  <a:pt x="87712" y="230362"/>
                  <a:pt x="80470" y="233173"/>
                </a:cubicBezTo>
                <a:cubicBezTo>
                  <a:pt x="40637" y="249638"/>
                  <a:pt x="14484" y="288591"/>
                  <a:pt x="14484" y="331962"/>
                </a:cubicBezTo>
                <a:cubicBezTo>
                  <a:pt x="14484" y="390994"/>
                  <a:pt x="62364" y="438782"/>
                  <a:pt x="121509" y="438782"/>
                </a:cubicBezTo>
                <a:lnTo>
                  <a:pt x="426088" y="438782"/>
                </a:lnTo>
                <a:cubicBezTo>
                  <a:pt x="485636" y="438782"/>
                  <a:pt x="533516" y="390994"/>
                  <a:pt x="533516" y="331962"/>
                </a:cubicBezTo>
                <a:cubicBezTo>
                  <a:pt x="533516" y="272930"/>
                  <a:pt x="485636" y="224740"/>
                  <a:pt x="426088" y="224740"/>
                </a:cubicBezTo>
                <a:lnTo>
                  <a:pt x="366943" y="224740"/>
                </a:lnTo>
                <a:cubicBezTo>
                  <a:pt x="356884" y="224740"/>
                  <a:pt x="347630" y="218315"/>
                  <a:pt x="344411" y="208275"/>
                </a:cubicBezTo>
                <a:cubicBezTo>
                  <a:pt x="327110" y="154464"/>
                  <a:pt x="277219" y="118322"/>
                  <a:pt x="220487" y="118322"/>
                </a:cubicBezTo>
                <a:close/>
                <a:moveTo>
                  <a:pt x="220487" y="104266"/>
                </a:moveTo>
                <a:cubicBezTo>
                  <a:pt x="283657" y="104266"/>
                  <a:pt x="338376" y="144023"/>
                  <a:pt x="358091" y="203858"/>
                </a:cubicBezTo>
                <a:cubicBezTo>
                  <a:pt x="359298" y="207874"/>
                  <a:pt x="362919" y="210685"/>
                  <a:pt x="366943" y="210685"/>
                </a:cubicBezTo>
                <a:lnTo>
                  <a:pt x="426088" y="210685"/>
                </a:lnTo>
                <a:cubicBezTo>
                  <a:pt x="493281" y="210685"/>
                  <a:pt x="547598" y="265300"/>
                  <a:pt x="547598" y="331962"/>
                </a:cubicBezTo>
                <a:cubicBezTo>
                  <a:pt x="547598" y="398624"/>
                  <a:pt x="493281" y="453239"/>
                  <a:pt x="426088" y="453239"/>
                </a:cubicBezTo>
                <a:lnTo>
                  <a:pt x="121509" y="453239"/>
                </a:lnTo>
                <a:cubicBezTo>
                  <a:pt x="54719" y="453239"/>
                  <a:pt x="0" y="398624"/>
                  <a:pt x="0" y="331962"/>
                </a:cubicBezTo>
                <a:cubicBezTo>
                  <a:pt x="0" y="282567"/>
                  <a:pt x="29774" y="238795"/>
                  <a:pt x="75239" y="219921"/>
                </a:cubicBezTo>
                <a:cubicBezTo>
                  <a:pt x="78056" y="218716"/>
                  <a:pt x="80067" y="216307"/>
                  <a:pt x="80470" y="213496"/>
                </a:cubicBezTo>
                <a:cubicBezTo>
                  <a:pt x="96564" y="148842"/>
                  <a:pt x="154100" y="104266"/>
                  <a:pt x="220487" y="104266"/>
                </a:cubicBezTo>
                <a:close/>
                <a:moveTo>
                  <a:pt x="282346" y="57190"/>
                </a:moveTo>
                <a:cubicBezTo>
                  <a:pt x="337745" y="68870"/>
                  <a:pt x="384312" y="105119"/>
                  <a:pt x="410807" y="155465"/>
                </a:cubicBezTo>
                <a:cubicBezTo>
                  <a:pt x="412815" y="159089"/>
                  <a:pt x="411610" y="163117"/>
                  <a:pt x="407997" y="165131"/>
                </a:cubicBezTo>
                <a:cubicBezTo>
                  <a:pt x="406793" y="165534"/>
                  <a:pt x="405589" y="165936"/>
                  <a:pt x="404384" y="165936"/>
                </a:cubicBezTo>
                <a:cubicBezTo>
                  <a:pt x="401976" y="165936"/>
                  <a:pt x="399567" y="164325"/>
                  <a:pt x="397961" y="161909"/>
                </a:cubicBezTo>
                <a:cubicBezTo>
                  <a:pt x="373875" y="115188"/>
                  <a:pt x="330519" y="82161"/>
                  <a:pt x="279536" y="71287"/>
                </a:cubicBezTo>
                <a:cubicBezTo>
                  <a:pt x="275923" y="70078"/>
                  <a:pt x="273113" y="66453"/>
                  <a:pt x="273916" y="62828"/>
                </a:cubicBezTo>
                <a:cubicBezTo>
                  <a:pt x="274719" y="58801"/>
                  <a:pt x="278733" y="56384"/>
                  <a:pt x="282346" y="57190"/>
                </a:cubicBezTo>
                <a:close/>
                <a:moveTo>
                  <a:pt x="276235" y="35"/>
                </a:moveTo>
                <a:cubicBezTo>
                  <a:pt x="370300" y="9668"/>
                  <a:pt x="449491" y="73890"/>
                  <a:pt x="477630" y="163800"/>
                </a:cubicBezTo>
                <a:cubicBezTo>
                  <a:pt x="478434" y="167814"/>
                  <a:pt x="476826" y="171426"/>
                  <a:pt x="472806" y="172630"/>
                </a:cubicBezTo>
                <a:cubicBezTo>
                  <a:pt x="472002" y="173032"/>
                  <a:pt x="471600" y="173032"/>
                  <a:pt x="470796" y="173032"/>
                </a:cubicBezTo>
                <a:cubicBezTo>
                  <a:pt x="467581" y="173032"/>
                  <a:pt x="464767" y="171426"/>
                  <a:pt x="463963" y="168215"/>
                </a:cubicBezTo>
                <a:cubicBezTo>
                  <a:pt x="437432" y="83523"/>
                  <a:pt x="363064" y="22914"/>
                  <a:pt x="275029" y="14485"/>
                </a:cubicBezTo>
                <a:cubicBezTo>
                  <a:pt x="271009" y="14083"/>
                  <a:pt x="267793" y="10872"/>
                  <a:pt x="268597" y="6858"/>
                </a:cubicBezTo>
                <a:cubicBezTo>
                  <a:pt x="268999" y="2844"/>
                  <a:pt x="272617" y="-367"/>
                  <a:pt x="276235" y="35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A1A1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5" name="Google Shape;1005;p77"/>
          <p:cNvSpPr/>
          <p:nvPr/>
        </p:nvSpPr>
        <p:spPr>
          <a:xfrm>
            <a:off x="6734975" y="3113750"/>
            <a:ext cx="296458" cy="409409"/>
          </a:xfrm>
          <a:custGeom>
            <a:avLst/>
            <a:gdLst/>
            <a:ahLst/>
            <a:cxnLst/>
            <a:rect l="l" t="t" r="r" b="b"/>
            <a:pathLst>
              <a:path w="377653" h="547704" extrusionOk="0">
                <a:moveTo>
                  <a:pt x="7029" y="524585"/>
                </a:moveTo>
                <a:cubicBezTo>
                  <a:pt x="11163" y="524585"/>
                  <a:pt x="14058" y="527375"/>
                  <a:pt x="14058" y="531361"/>
                </a:cubicBezTo>
                <a:lnTo>
                  <a:pt x="14058" y="540928"/>
                </a:lnTo>
                <a:cubicBezTo>
                  <a:pt x="14058" y="544515"/>
                  <a:pt x="11163" y="547704"/>
                  <a:pt x="7029" y="547704"/>
                </a:cubicBezTo>
                <a:cubicBezTo>
                  <a:pt x="3308" y="547704"/>
                  <a:pt x="0" y="544515"/>
                  <a:pt x="0" y="540928"/>
                </a:cubicBezTo>
                <a:lnTo>
                  <a:pt x="0" y="531361"/>
                </a:lnTo>
                <a:cubicBezTo>
                  <a:pt x="0" y="527375"/>
                  <a:pt x="3308" y="524585"/>
                  <a:pt x="7029" y="524585"/>
                </a:cubicBezTo>
                <a:close/>
                <a:moveTo>
                  <a:pt x="45138" y="513120"/>
                </a:moveTo>
                <a:lnTo>
                  <a:pt x="45138" y="524588"/>
                </a:lnTo>
                <a:cubicBezTo>
                  <a:pt x="45138" y="528683"/>
                  <a:pt x="48015" y="531550"/>
                  <a:pt x="51714" y="531550"/>
                </a:cubicBezTo>
                <a:lnTo>
                  <a:pt x="356691" y="531550"/>
                </a:lnTo>
                <a:cubicBezTo>
                  <a:pt x="359979" y="531550"/>
                  <a:pt x="363267" y="528683"/>
                  <a:pt x="363267" y="524588"/>
                </a:cubicBezTo>
                <a:lnTo>
                  <a:pt x="363267" y="513120"/>
                </a:lnTo>
                <a:cubicBezTo>
                  <a:pt x="361212" y="513530"/>
                  <a:pt x="359157" y="514349"/>
                  <a:pt x="356691" y="514349"/>
                </a:cubicBezTo>
                <a:lnTo>
                  <a:pt x="51714" y="514349"/>
                </a:lnTo>
                <a:cubicBezTo>
                  <a:pt x="49659" y="514349"/>
                  <a:pt x="47193" y="513530"/>
                  <a:pt x="45138" y="513120"/>
                </a:cubicBezTo>
                <a:close/>
                <a:moveTo>
                  <a:pt x="7029" y="454039"/>
                </a:moveTo>
                <a:cubicBezTo>
                  <a:pt x="11163" y="454039"/>
                  <a:pt x="14058" y="457297"/>
                  <a:pt x="14058" y="460963"/>
                </a:cubicBezTo>
                <a:lnTo>
                  <a:pt x="14058" y="508210"/>
                </a:lnTo>
                <a:cubicBezTo>
                  <a:pt x="14058" y="511876"/>
                  <a:pt x="11163" y="515134"/>
                  <a:pt x="7029" y="515134"/>
                </a:cubicBezTo>
                <a:cubicBezTo>
                  <a:pt x="3308" y="515134"/>
                  <a:pt x="0" y="511876"/>
                  <a:pt x="0" y="508210"/>
                </a:cubicBezTo>
                <a:lnTo>
                  <a:pt x="0" y="460963"/>
                </a:lnTo>
                <a:cubicBezTo>
                  <a:pt x="0" y="457297"/>
                  <a:pt x="3308" y="454039"/>
                  <a:pt x="7029" y="454039"/>
                </a:cubicBezTo>
                <a:close/>
                <a:moveTo>
                  <a:pt x="256626" y="437758"/>
                </a:moveTo>
                <a:lnTo>
                  <a:pt x="337685" y="437758"/>
                </a:lnTo>
                <a:cubicBezTo>
                  <a:pt x="341800" y="437758"/>
                  <a:pt x="345092" y="440572"/>
                  <a:pt x="345092" y="444591"/>
                </a:cubicBezTo>
                <a:cubicBezTo>
                  <a:pt x="345092" y="448611"/>
                  <a:pt x="341800" y="451827"/>
                  <a:pt x="337685" y="451827"/>
                </a:cubicBezTo>
                <a:lnTo>
                  <a:pt x="256626" y="451827"/>
                </a:lnTo>
                <a:cubicBezTo>
                  <a:pt x="252923" y="451827"/>
                  <a:pt x="249631" y="448611"/>
                  <a:pt x="249631" y="444591"/>
                </a:cubicBezTo>
                <a:cubicBezTo>
                  <a:pt x="249631" y="440572"/>
                  <a:pt x="252923" y="437758"/>
                  <a:pt x="256626" y="437758"/>
                </a:cubicBezTo>
                <a:close/>
                <a:moveTo>
                  <a:pt x="256626" y="390726"/>
                </a:moveTo>
                <a:lnTo>
                  <a:pt x="337685" y="390726"/>
                </a:lnTo>
                <a:cubicBezTo>
                  <a:pt x="341800" y="390726"/>
                  <a:pt x="345092" y="393942"/>
                  <a:pt x="345092" y="397961"/>
                </a:cubicBezTo>
                <a:cubicBezTo>
                  <a:pt x="345092" y="401579"/>
                  <a:pt x="341800" y="404795"/>
                  <a:pt x="337685" y="404795"/>
                </a:cubicBezTo>
                <a:lnTo>
                  <a:pt x="256626" y="404795"/>
                </a:lnTo>
                <a:cubicBezTo>
                  <a:pt x="252923" y="404795"/>
                  <a:pt x="249631" y="401579"/>
                  <a:pt x="249631" y="397961"/>
                </a:cubicBezTo>
                <a:cubicBezTo>
                  <a:pt x="249631" y="393942"/>
                  <a:pt x="252923" y="390726"/>
                  <a:pt x="256626" y="390726"/>
                </a:cubicBezTo>
                <a:close/>
                <a:moveTo>
                  <a:pt x="189570" y="390183"/>
                </a:moveTo>
                <a:lnTo>
                  <a:pt x="189570" y="439620"/>
                </a:lnTo>
                <a:lnTo>
                  <a:pt x="203462" y="439208"/>
                </a:lnTo>
                <a:lnTo>
                  <a:pt x="203462" y="390183"/>
                </a:lnTo>
                <a:close/>
                <a:moveTo>
                  <a:pt x="95591" y="358460"/>
                </a:moveTo>
                <a:lnTo>
                  <a:pt x="95591" y="439620"/>
                </a:lnTo>
                <a:lnTo>
                  <a:pt x="109892" y="439620"/>
                </a:lnTo>
                <a:lnTo>
                  <a:pt x="109892" y="358460"/>
                </a:lnTo>
                <a:close/>
                <a:moveTo>
                  <a:pt x="256575" y="343694"/>
                </a:moveTo>
                <a:lnTo>
                  <a:pt x="305591" y="343694"/>
                </a:lnTo>
                <a:cubicBezTo>
                  <a:pt x="309675" y="343694"/>
                  <a:pt x="312535" y="346910"/>
                  <a:pt x="312535" y="350929"/>
                </a:cubicBezTo>
                <a:cubicBezTo>
                  <a:pt x="312535" y="354547"/>
                  <a:pt x="309675" y="357763"/>
                  <a:pt x="305591" y="357763"/>
                </a:cubicBezTo>
                <a:lnTo>
                  <a:pt x="256575" y="357763"/>
                </a:lnTo>
                <a:cubicBezTo>
                  <a:pt x="252899" y="357763"/>
                  <a:pt x="249631" y="354547"/>
                  <a:pt x="249631" y="350929"/>
                </a:cubicBezTo>
                <a:cubicBezTo>
                  <a:pt x="249631" y="346910"/>
                  <a:pt x="252899" y="343694"/>
                  <a:pt x="256575" y="343694"/>
                </a:cubicBezTo>
                <a:close/>
                <a:moveTo>
                  <a:pt x="142989" y="326737"/>
                </a:moveTo>
                <a:lnTo>
                  <a:pt x="142989" y="439620"/>
                </a:lnTo>
                <a:lnTo>
                  <a:pt x="156473" y="439620"/>
                </a:lnTo>
                <a:lnTo>
                  <a:pt x="156473" y="327149"/>
                </a:lnTo>
                <a:close/>
                <a:moveTo>
                  <a:pt x="70257" y="296663"/>
                </a:moveTo>
                <a:cubicBezTo>
                  <a:pt x="73935" y="296663"/>
                  <a:pt x="77204" y="299959"/>
                  <a:pt x="77204" y="303666"/>
                </a:cubicBezTo>
                <a:lnTo>
                  <a:pt x="77204" y="439620"/>
                </a:lnTo>
                <a:lnTo>
                  <a:pt x="81698" y="439620"/>
                </a:lnTo>
                <a:lnTo>
                  <a:pt x="81698" y="355988"/>
                </a:lnTo>
                <a:cubicBezTo>
                  <a:pt x="81698" y="349396"/>
                  <a:pt x="87010" y="344041"/>
                  <a:pt x="93548" y="344041"/>
                </a:cubicBezTo>
                <a:lnTo>
                  <a:pt x="112344" y="344041"/>
                </a:lnTo>
                <a:cubicBezTo>
                  <a:pt x="118881" y="344041"/>
                  <a:pt x="123785" y="349396"/>
                  <a:pt x="123785" y="355988"/>
                </a:cubicBezTo>
                <a:lnTo>
                  <a:pt x="123785" y="439620"/>
                </a:lnTo>
                <a:lnTo>
                  <a:pt x="128279" y="439620"/>
                </a:lnTo>
                <a:lnTo>
                  <a:pt x="128279" y="324266"/>
                </a:lnTo>
                <a:cubicBezTo>
                  <a:pt x="128279" y="321382"/>
                  <a:pt x="129505" y="318086"/>
                  <a:pt x="131957" y="316026"/>
                </a:cubicBezTo>
                <a:cubicBezTo>
                  <a:pt x="134000" y="313966"/>
                  <a:pt x="137269" y="312730"/>
                  <a:pt x="140129" y="312730"/>
                </a:cubicBezTo>
                <a:lnTo>
                  <a:pt x="159333" y="312730"/>
                </a:lnTo>
                <a:cubicBezTo>
                  <a:pt x="165462" y="312730"/>
                  <a:pt x="170774" y="317674"/>
                  <a:pt x="170774" y="324266"/>
                </a:cubicBezTo>
                <a:lnTo>
                  <a:pt x="170774" y="439620"/>
                </a:lnTo>
                <a:lnTo>
                  <a:pt x="175269" y="439620"/>
                </a:lnTo>
                <a:lnTo>
                  <a:pt x="175269" y="387711"/>
                </a:lnTo>
                <a:cubicBezTo>
                  <a:pt x="175269" y="381119"/>
                  <a:pt x="180581" y="375763"/>
                  <a:pt x="187118" y="375763"/>
                </a:cubicBezTo>
                <a:lnTo>
                  <a:pt x="206323" y="375763"/>
                </a:lnTo>
                <a:cubicBezTo>
                  <a:pt x="212452" y="375763"/>
                  <a:pt x="217764" y="381119"/>
                  <a:pt x="217764" y="387711"/>
                </a:cubicBezTo>
                <a:lnTo>
                  <a:pt x="217764" y="439208"/>
                </a:lnTo>
                <a:lnTo>
                  <a:pt x="229205" y="439208"/>
                </a:lnTo>
                <a:cubicBezTo>
                  <a:pt x="233291" y="439208"/>
                  <a:pt x="236559" y="442504"/>
                  <a:pt x="236559" y="446624"/>
                </a:cubicBezTo>
                <a:cubicBezTo>
                  <a:pt x="236559" y="450332"/>
                  <a:pt x="233291" y="453628"/>
                  <a:pt x="229205" y="453628"/>
                </a:cubicBezTo>
                <a:lnTo>
                  <a:pt x="211635" y="453628"/>
                </a:lnTo>
                <a:cubicBezTo>
                  <a:pt x="210817" y="453628"/>
                  <a:pt x="210409" y="453628"/>
                  <a:pt x="209592" y="453628"/>
                </a:cubicBezTo>
                <a:lnTo>
                  <a:pt x="183032" y="453628"/>
                </a:lnTo>
                <a:cubicBezTo>
                  <a:pt x="182624" y="453628"/>
                  <a:pt x="181806" y="453628"/>
                  <a:pt x="181806" y="453628"/>
                </a:cubicBezTo>
                <a:lnTo>
                  <a:pt x="164645" y="453628"/>
                </a:lnTo>
                <a:cubicBezTo>
                  <a:pt x="164236" y="453628"/>
                  <a:pt x="163419" y="453628"/>
                  <a:pt x="163011" y="453628"/>
                </a:cubicBezTo>
                <a:lnTo>
                  <a:pt x="136451" y="453628"/>
                </a:lnTo>
                <a:cubicBezTo>
                  <a:pt x="136043" y="453628"/>
                  <a:pt x="135225" y="453628"/>
                  <a:pt x="134408" y="453628"/>
                </a:cubicBezTo>
                <a:lnTo>
                  <a:pt x="117655" y="453628"/>
                </a:lnTo>
                <a:cubicBezTo>
                  <a:pt x="117247" y="453628"/>
                  <a:pt x="116838" y="453628"/>
                  <a:pt x="116430" y="453628"/>
                </a:cubicBezTo>
                <a:lnTo>
                  <a:pt x="89462" y="453628"/>
                </a:lnTo>
                <a:cubicBezTo>
                  <a:pt x="88645" y="453628"/>
                  <a:pt x="88645" y="453628"/>
                  <a:pt x="87827" y="453628"/>
                </a:cubicBezTo>
                <a:lnTo>
                  <a:pt x="77204" y="453628"/>
                </a:lnTo>
                <a:cubicBezTo>
                  <a:pt x="69032" y="453628"/>
                  <a:pt x="63311" y="447448"/>
                  <a:pt x="63311" y="439620"/>
                </a:cubicBezTo>
                <a:lnTo>
                  <a:pt x="63311" y="303666"/>
                </a:lnTo>
                <a:cubicBezTo>
                  <a:pt x="63311" y="299959"/>
                  <a:pt x="66171" y="296663"/>
                  <a:pt x="70257" y="296663"/>
                </a:cubicBezTo>
                <a:close/>
                <a:moveTo>
                  <a:pt x="70276" y="247822"/>
                </a:moveTo>
                <a:lnTo>
                  <a:pt x="164476" y="247822"/>
                </a:lnTo>
                <a:cubicBezTo>
                  <a:pt x="168162" y="247822"/>
                  <a:pt x="171439" y="250636"/>
                  <a:pt x="171439" y="255057"/>
                </a:cubicBezTo>
                <a:cubicBezTo>
                  <a:pt x="171439" y="258675"/>
                  <a:pt x="168162" y="261891"/>
                  <a:pt x="164476" y="261891"/>
                </a:cubicBezTo>
                <a:lnTo>
                  <a:pt x="70276" y="261891"/>
                </a:lnTo>
                <a:cubicBezTo>
                  <a:pt x="66180" y="261891"/>
                  <a:pt x="63313" y="258675"/>
                  <a:pt x="63313" y="255057"/>
                </a:cubicBezTo>
                <a:cubicBezTo>
                  <a:pt x="63313" y="250636"/>
                  <a:pt x="66180" y="247822"/>
                  <a:pt x="70276" y="247822"/>
                </a:cubicBezTo>
                <a:close/>
                <a:moveTo>
                  <a:pt x="70276" y="200790"/>
                </a:moveTo>
                <a:lnTo>
                  <a:pt x="164476" y="200790"/>
                </a:lnTo>
                <a:cubicBezTo>
                  <a:pt x="168162" y="200790"/>
                  <a:pt x="171439" y="204310"/>
                  <a:pt x="171439" y="207830"/>
                </a:cubicBezTo>
                <a:cubicBezTo>
                  <a:pt x="171439" y="211741"/>
                  <a:pt x="168162" y="214870"/>
                  <a:pt x="164476" y="214870"/>
                </a:cubicBezTo>
                <a:lnTo>
                  <a:pt x="70276" y="214870"/>
                </a:lnTo>
                <a:cubicBezTo>
                  <a:pt x="66180" y="214870"/>
                  <a:pt x="63313" y="211741"/>
                  <a:pt x="63313" y="207830"/>
                </a:cubicBezTo>
                <a:cubicBezTo>
                  <a:pt x="63313" y="204310"/>
                  <a:pt x="66180" y="200790"/>
                  <a:pt x="70276" y="200790"/>
                </a:cubicBezTo>
                <a:close/>
                <a:moveTo>
                  <a:pt x="70222" y="153758"/>
                </a:moveTo>
                <a:lnTo>
                  <a:pt x="147846" y="153758"/>
                </a:lnTo>
                <a:cubicBezTo>
                  <a:pt x="152317" y="153758"/>
                  <a:pt x="155162" y="156572"/>
                  <a:pt x="155162" y="160591"/>
                </a:cubicBezTo>
                <a:cubicBezTo>
                  <a:pt x="155162" y="164209"/>
                  <a:pt x="152317" y="167827"/>
                  <a:pt x="147846" y="167827"/>
                </a:cubicBezTo>
                <a:lnTo>
                  <a:pt x="70222" y="167827"/>
                </a:lnTo>
                <a:cubicBezTo>
                  <a:pt x="66158" y="167827"/>
                  <a:pt x="63313" y="164209"/>
                  <a:pt x="63313" y="160591"/>
                </a:cubicBezTo>
                <a:cubicBezTo>
                  <a:pt x="63313" y="156572"/>
                  <a:pt x="66158" y="153758"/>
                  <a:pt x="70222" y="153758"/>
                </a:cubicBezTo>
                <a:close/>
                <a:moveTo>
                  <a:pt x="285369" y="145024"/>
                </a:moveTo>
                <a:lnTo>
                  <a:pt x="285369" y="195529"/>
                </a:lnTo>
                <a:cubicBezTo>
                  <a:pt x="285369" y="199635"/>
                  <a:pt x="283732" y="203331"/>
                  <a:pt x="280869" y="206616"/>
                </a:cubicBezTo>
                <a:lnTo>
                  <a:pt x="247733" y="239465"/>
                </a:lnTo>
                <a:cubicBezTo>
                  <a:pt x="256733" y="246035"/>
                  <a:pt x="267778" y="249320"/>
                  <a:pt x="278414" y="249320"/>
                </a:cubicBezTo>
                <a:cubicBezTo>
                  <a:pt x="307050" y="249320"/>
                  <a:pt x="330368" y="225915"/>
                  <a:pt x="330368" y="196761"/>
                </a:cubicBezTo>
                <a:cubicBezTo>
                  <a:pt x="330368" y="170482"/>
                  <a:pt x="311141" y="148309"/>
                  <a:pt x="285369" y="145024"/>
                </a:cubicBezTo>
                <a:close/>
                <a:moveTo>
                  <a:pt x="247873" y="132284"/>
                </a:moveTo>
                <a:cubicBezTo>
                  <a:pt x="221915" y="135552"/>
                  <a:pt x="202137" y="157609"/>
                  <a:pt x="202137" y="184159"/>
                </a:cubicBezTo>
                <a:cubicBezTo>
                  <a:pt x="202137" y="195596"/>
                  <a:pt x="206258" y="207033"/>
                  <a:pt x="214086" y="216428"/>
                </a:cubicBezTo>
                <a:lnTo>
                  <a:pt x="247461" y="183342"/>
                </a:lnTo>
                <a:cubicBezTo>
                  <a:pt x="247461" y="182934"/>
                  <a:pt x="247873" y="182934"/>
                  <a:pt x="247873" y="182525"/>
                </a:cubicBezTo>
                <a:close/>
                <a:moveTo>
                  <a:pt x="278414" y="130242"/>
                </a:moveTo>
                <a:cubicBezTo>
                  <a:pt x="315232" y="130242"/>
                  <a:pt x="345095" y="160217"/>
                  <a:pt x="345095" y="196761"/>
                </a:cubicBezTo>
                <a:cubicBezTo>
                  <a:pt x="345095" y="233716"/>
                  <a:pt x="315232" y="263691"/>
                  <a:pt x="278414" y="263691"/>
                </a:cubicBezTo>
                <a:cubicBezTo>
                  <a:pt x="262051" y="263691"/>
                  <a:pt x="246506" y="257943"/>
                  <a:pt x="234642" y="246856"/>
                </a:cubicBezTo>
                <a:cubicBezTo>
                  <a:pt x="233824" y="246856"/>
                  <a:pt x="233824" y="246445"/>
                  <a:pt x="233415" y="245624"/>
                </a:cubicBezTo>
                <a:cubicBezTo>
                  <a:pt x="233006" y="245214"/>
                  <a:pt x="232597" y="245214"/>
                  <a:pt x="232597" y="245214"/>
                </a:cubicBezTo>
                <a:cubicBezTo>
                  <a:pt x="229733" y="242339"/>
                  <a:pt x="229733" y="237822"/>
                  <a:pt x="232597" y="234948"/>
                </a:cubicBezTo>
                <a:lnTo>
                  <a:pt x="271051" y="196351"/>
                </a:lnTo>
                <a:cubicBezTo>
                  <a:pt x="271051" y="195940"/>
                  <a:pt x="271051" y="195940"/>
                  <a:pt x="271051" y="195529"/>
                </a:cubicBezTo>
                <a:lnTo>
                  <a:pt x="271051" y="137222"/>
                </a:lnTo>
                <a:cubicBezTo>
                  <a:pt x="271051" y="133116"/>
                  <a:pt x="274732" y="130242"/>
                  <a:pt x="278414" y="130242"/>
                </a:cubicBezTo>
                <a:close/>
                <a:moveTo>
                  <a:pt x="246637" y="117988"/>
                </a:moveTo>
                <a:cubicBezTo>
                  <a:pt x="250345" y="117580"/>
                  <a:pt x="254053" y="118805"/>
                  <a:pt x="257350" y="121256"/>
                </a:cubicBezTo>
                <a:cubicBezTo>
                  <a:pt x="260234" y="124115"/>
                  <a:pt x="261882" y="127791"/>
                  <a:pt x="261882" y="131467"/>
                </a:cubicBezTo>
                <a:lnTo>
                  <a:pt x="261882" y="182525"/>
                </a:lnTo>
                <a:cubicBezTo>
                  <a:pt x="261882" y="186610"/>
                  <a:pt x="260234" y="190695"/>
                  <a:pt x="257350" y="193145"/>
                </a:cubicBezTo>
                <a:lnTo>
                  <a:pt x="223975" y="227048"/>
                </a:lnTo>
                <a:cubicBezTo>
                  <a:pt x="221091" y="229498"/>
                  <a:pt x="217382" y="231132"/>
                  <a:pt x="213674" y="231132"/>
                </a:cubicBezTo>
                <a:cubicBezTo>
                  <a:pt x="213674" y="231132"/>
                  <a:pt x="213262" y="231132"/>
                  <a:pt x="212850" y="230724"/>
                </a:cubicBezTo>
                <a:cubicBezTo>
                  <a:pt x="209142" y="230724"/>
                  <a:pt x="205845" y="229090"/>
                  <a:pt x="203373" y="225822"/>
                </a:cubicBezTo>
                <a:cubicBezTo>
                  <a:pt x="193484" y="214385"/>
                  <a:pt x="188128" y="199272"/>
                  <a:pt x="188128" y="184159"/>
                </a:cubicBezTo>
                <a:cubicBezTo>
                  <a:pt x="188128" y="150257"/>
                  <a:pt x="212850" y="122481"/>
                  <a:pt x="246637" y="117988"/>
                </a:cubicBezTo>
                <a:close/>
                <a:moveTo>
                  <a:pt x="274487" y="34367"/>
                </a:moveTo>
                <a:lnTo>
                  <a:pt x="274487" y="56073"/>
                </a:lnTo>
                <a:cubicBezTo>
                  <a:pt x="274487" y="74502"/>
                  <a:pt x="289695" y="90065"/>
                  <a:pt x="308602" y="90065"/>
                </a:cubicBezTo>
                <a:lnTo>
                  <a:pt x="348882" y="90065"/>
                </a:lnTo>
                <a:close/>
                <a:moveTo>
                  <a:pt x="51714" y="26996"/>
                </a:moveTo>
                <a:cubicBezTo>
                  <a:pt x="48015" y="26996"/>
                  <a:pt x="45138" y="29862"/>
                  <a:pt x="45138" y="33958"/>
                </a:cubicBezTo>
                <a:lnTo>
                  <a:pt x="45138" y="389029"/>
                </a:lnTo>
                <a:lnTo>
                  <a:pt x="45138" y="493462"/>
                </a:lnTo>
                <a:cubicBezTo>
                  <a:pt x="45138" y="497148"/>
                  <a:pt x="48015" y="500015"/>
                  <a:pt x="51714" y="500015"/>
                </a:cubicBezTo>
                <a:lnTo>
                  <a:pt x="356691" y="500015"/>
                </a:lnTo>
                <a:cubicBezTo>
                  <a:pt x="359979" y="500015"/>
                  <a:pt x="363267" y="497148"/>
                  <a:pt x="363267" y="493462"/>
                </a:cubicBezTo>
                <a:lnTo>
                  <a:pt x="363267" y="452098"/>
                </a:lnTo>
                <a:lnTo>
                  <a:pt x="363267" y="104399"/>
                </a:lnTo>
                <a:lnTo>
                  <a:pt x="308602" y="104399"/>
                </a:lnTo>
                <a:cubicBezTo>
                  <a:pt x="281885" y="104399"/>
                  <a:pt x="260101" y="82284"/>
                  <a:pt x="260101" y="56073"/>
                </a:cubicBezTo>
                <a:lnTo>
                  <a:pt x="260101" y="26996"/>
                </a:lnTo>
                <a:close/>
                <a:moveTo>
                  <a:pt x="51714" y="12662"/>
                </a:moveTo>
                <a:lnTo>
                  <a:pt x="266267" y="12662"/>
                </a:lnTo>
                <a:lnTo>
                  <a:pt x="266267" y="13071"/>
                </a:lnTo>
                <a:cubicBezTo>
                  <a:pt x="267911" y="12662"/>
                  <a:pt x="269966" y="13071"/>
                  <a:pt x="271610" y="14300"/>
                </a:cubicBezTo>
                <a:lnTo>
                  <a:pt x="374776" y="91293"/>
                </a:lnTo>
                <a:cubicBezTo>
                  <a:pt x="376420" y="92932"/>
                  <a:pt x="377653" y="94979"/>
                  <a:pt x="377653" y="97027"/>
                </a:cubicBezTo>
                <a:lnTo>
                  <a:pt x="377653" y="452098"/>
                </a:lnTo>
                <a:lnTo>
                  <a:pt x="377653" y="493462"/>
                </a:lnTo>
                <a:lnTo>
                  <a:pt x="377653" y="524588"/>
                </a:lnTo>
                <a:cubicBezTo>
                  <a:pt x="377653" y="536464"/>
                  <a:pt x="368200" y="545884"/>
                  <a:pt x="356691" y="545884"/>
                </a:cubicBezTo>
                <a:lnTo>
                  <a:pt x="51714" y="545884"/>
                </a:lnTo>
                <a:cubicBezTo>
                  <a:pt x="40206" y="545884"/>
                  <a:pt x="30752" y="536464"/>
                  <a:pt x="30752" y="524588"/>
                </a:cubicBezTo>
                <a:lnTo>
                  <a:pt x="30752" y="493462"/>
                </a:lnTo>
                <a:lnTo>
                  <a:pt x="30752" y="389029"/>
                </a:lnTo>
                <a:lnTo>
                  <a:pt x="30752" y="33958"/>
                </a:lnTo>
                <a:cubicBezTo>
                  <a:pt x="30752" y="22081"/>
                  <a:pt x="40206" y="12662"/>
                  <a:pt x="51714" y="12662"/>
                </a:cubicBezTo>
                <a:close/>
                <a:moveTo>
                  <a:pt x="345094" y="0"/>
                </a:moveTo>
                <a:cubicBezTo>
                  <a:pt x="349205" y="0"/>
                  <a:pt x="352494" y="3289"/>
                  <a:pt x="352494" y="6989"/>
                </a:cubicBezTo>
                <a:lnTo>
                  <a:pt x="352494" y="19733"/>
                </a:lnTo>
                <a:lnTo>
                  <a:pt x="365238" y="19733"/>
                </a:lnTo>
                <a:cubicBezTo>
                  <a:pt x="368938" y="19733"/>
                  <a:pt x="372227" y="23433"/>
                  <a:pt x="372227" y="27133"/>
                </a:cubicBezTo>
                <a:cubicBezTo>
                  <a:pt x="372227" y="30833"/>
                  <a:pt x="368938" y="34122"/>
                  <a:pt x="365238" y="34122"/>
                </a:cubicBezTo>
                <a:lnTo>
                  <a:pt x="352494" y="34122"/>
                </a:lnTo>
                <a:lnTo>
                  <a:pt x="352494" y="46867"/>
                </a:lnTo>
                <a:cubicBezTo>
                  <a:pt x="352494" y="50978"/>
                  <a:pt x="349205" y="53856"/>
                  <a:pt x="345094" y="53856"/>
                </a:cubicBezTo>
                <a:cubicBezTo>
                  <a:pt x="341393" y="53856"/>
                  <a:pt x="338105" y="50978"/>
                  <a:pt x="338105" y="46867"/>
                </a:cubicBezTo>
                <a:lnTo>
                  <a:pt x="338105" y="34122"/>
                </a:lnTo>
                <a:lnTo>
                  <a:pt x="325360" y="34122"/>
                </a:lnTo>
                <a:cubicBezTo>
                  <a:pt x="321660" y="34122"/>
                  <a:pt x="318371" y="30833"/>
                  <a:pt x="318371" y="27133"/>
                </a:cubicBezTo>
                <a:cubicBezTo>
                  <a:pt x="318371" y="23433"/>
                  <a:pt x="321660" y="19733"/>
                  <a:pt x="325360" y="19733"/>
                </a:cubicBezTo>
                <a:lnTo>
                  <a:pt x="338105" y="19733"/>
                </a:lnTo>
                <a:lnTo>
                  <a:pt x="338105" y="6989"/>
                </a:lnTo>
                <a:cubicBezTo>
                  <a:pt x="338105" y="3289"/>
                  <a:pt x="341393" y="0"/>
                  <a:pt x="345094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3F3F3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06" name="Google Shape;1006;p77"/>
          <p:cNvSpPr/>
          <p:nvPr/>
        </p:nvSpPr>
        <p:spPr>
          <a:xfrm>
            <a:off x="5592400" y="499251"/>
            <a:ext cx="407296" cy="341301"/>
          </a:xfrm>
          <a:custGeom>
            <a:avLst/>
            <a:gdLst/>
            <a:ahLst/>
            <a:cxnLst/>
            <a:rect l="l" t="t" r="r" b="b"/>
            <a:pathLst>
              <a:path w="515565" h="548275" extrusionOk="0">
                <a:moveTo>
                  <a:pt x="255758" y="357876"/>
                </a:moveTo>
                <a:cubicBezTo>
                  <a:pt x="238416" y="357876"/>
                  <a:pt x="223964" y="372367"/>
                  <a:pt x="223964" y="390998"/>
                </a:cubicBezTo>
                <a:cubicBezTo>
                  <a:pt x="223964" y="403419"/>
                  <a:pt x="231397" y="415011"/>
                  <a:pt x="242132" y="420394"/>
                </a:cubicBezTo>
                <a:cubicBezTo>
                  <a:pt x="245436" y="422050"/>
                  <a:pt x="247087" y="426190"/>
                  <a:pt x="245436" y="429916"/>
                </a:cubicBezTo>
                <a:lnTo>
                  <a:pt x="220661" y="482911"/>
                </a:lnTo>
                <a:lnTo>
                  <a:pt x="291682" y="482911"/>
                </a:lnTo>
                <a:lnTo>
                  <a:pt x="266494" y="429502"/>
                </a:lnTo>
                <a:cubicBezTo>
                  <a:pt x="264843" y="425776"/>
                  <a:pt x="266494" y="422050"/>
                  <a:pt x="269797" y="419979"/>
                </a:cubicBezTo>
                <a:cubicBezTo>
                  <a:pt x="280120" y="414597"/>
                  <a:pt x="287140" y="403419"/>
                  <a:pt x="287140" y="390998"/>
                </a:cubicBezTo>
                <a:cubicBezTo>
                  <a:pt x="287140" y="372367"/>
                  <a:pt x="273101" y="357876"/>
                  <a:pt x="255758" y="357876"/>
                </a:cubicBezTo>
                <a:close/>
                <a:moveTo>
                  <a:pt x="255758" y="343385"/>
                </a:moveTo>
                <a:cubicBezTo>
                  <a:pt x="280946" y="343385"/>
                  <a:pt x="301179" y="364500"/>
                  <a:pt x="301179" y="390998"/>
                </a:cubicBezTo>
                <a:cubicBezTo>
                  <a:pt x="301179" y="405903"/>
                  <a:pt x="294159" y="420394"/>
                  <a:pt x="282185" y="429088"/>
                </a:cubicBezTo>
                <a:lnTo>
                  <a:pt x="285901" y="436954"/>
                </a:lnTo>
                <a:lnTo>
                  <a:pt x="309024" y="487051"/>
                </a:lnTo>
                <a:cubicBezTo>
                  <a:pt x="310263" y="489122"/>
                  <a:pt x="310263" y="491606"/>
                  <a:pt x="309024" y="494090"/>
                </a:cubicBezTo>
                <a:cubicBezTo>
                  <a:pt x="307373" y="496160"/>
                  <a:pt x="305308" y="497402"/>
                  <a:pt x="302831" y="497402"/>
                </a:cubicBezTo>
                <a:lnTo>
                  <a:pt x="209512" y="497402"/>
                </a:lnTo>
                <a:cubicBezTo>
                  <a:pt x="207035" y="497402"/>
                  <a:pt x="204557" y="496160"/>
                  <a:pt x="203319" y="494090"/>
                </a:cubicBezTo>
                <a:cubicBezTo>
                  <a:pt x="202080" y="491606"/>
                  <a:pt x="201667" y="489122"/>
                  <a:pt x="202906" y="487051"/>
                </a:cubicBezTo>
                <a:lnTo>
                  <a:pt x="229745" y="429502"/>
                </a:lnTo>
                <a:cubicBezTo>
                  <a:pt x="217358" y="420808"/>
                  <a:pt x="209512" y="406317"/>
                  <a:pt x="209512" y="390998"/>
                </a:cubicBezTo>
                <a:cubicBezTo>
                  <a:pt x="209512" y="364500"/>
                  <a:pt x="230571" y="343385"/>
                  <a:pt x="255758" y="343385"/>
                </a:cubicBezTo>
                <a:close/>
                <a:moveTo>
                  <a:pt x="126109" y="309411"/>
                </a:moveTo>
                <a:cubicBezTo>
                  <a:pt x="116630" y="309411"/>
                  <a:pt x="109212" y="316836"/>
                  <a:pt x="109212" y="326325"/>
                </a:cubicBezTo>
                <a:lnTo>
                  <a:pt x="109212" y="516922"/>
                </a:lnTo>
                <a:cubicBezTo>
                  <a:pt x="109212" y="526410"/>
                  <a:pt x="116630" y="534249"/>
                  <a:pt x="126109" y="534249"/>
                </a:cubicBezTo>
                <a:lnTo>
                  <a:pt x="386570" y="534249"/>
                </a:lnTo>
                <a:cubicBezTo>
                  <a:pt x="395637" y="534249"/>
                  <a:pt x="403055" y="526410"/>
                  <a:pt x="403055" y="516922"/>
                </a:cubicBezTo>
                <a:lnTo>
                  <a:pt x="403055" y="326325"/>
                </a:lnTo>
                <a:cubicBezTo>
                  <a:pt x="403055" y="316836"/>
                  <a:pt x="395637" y="309411"/>
                  <a:pt x="386570" y="309411"/>
                </a:cubicBezTo>
                <a:close/>
                <a:moveTo>
                  <a:pt x="256340" y="133665"/>
                </a:moveTo>
                <a:cubicBezTo>
                  <a:pt x="216776" y="133665"/>
                  <a:pt x="180509" y="155943"/>
                  <a:pt x="161552" y="191835"/>
                </a:cubicBezTo>
                <a:cubicBezTo>
                  <a:pt x="152073" y="208336"/>
                  <a:pt x="147952" y="226901"/>
                  <a:pt x="147952" y="246291"/>
                </a:cubicBezTo>
                <a:lnTo>
                  <a:pt x="147952" y="294971"/>
                </a:lnTo>
                <a:lnTo>
                  <a:pt x="173503" y="294971"/>
                </a:lnTo>
                <a:lnTo>
                  <a:pt x="173503" y="246291"/>
                </a:lnTo>
                <a:cubicBezTo>
                  <a:pt x="173503" y="199260"/>
                  <a:pt x="210594" y="160893"/>
                  <a:pt x="256340" y="160893"/>
                </a:cubicBezTo>
                <a:cubicBezTo>
                  <a:pt x="300025" y="160893"/>
                  <a:pt x="336292" y="195960"/>
                  <a:pt x="339176" y="240928"/>
                </a:cubicBezTo>
                <a:cubicBezTo>
                  <a:pt x="339176" y="242990"/>
                  <a:pt x="339589" y="245466"/>
                  <a:pt x="340413" y="247116"/>
                </a:cubicBezTo>
                <a:cubicBezTo>
                  <a:pt x="342473" y="251241"/>
                  <a:pt x="347007" y="254129"/>
                  <a:pt x="351540" y="254129"/>
                </a:cubicBezTo>
                <a:cubicBezTo>
                  <a:pt x="356073" y="254129"/>
                  <a:pt x="359783" y="252066"/>
                  <a:pt x="362667" y="247941"/>
                </a:cubicBezTo>
                <a:cubicBezTo>
                  <a:pt x="364316" y="245466"/>
                  <a:pt x="364728" y="242990"/>
                  <a:pt x="364728" y="240515"/>
                </a:cubicBezTo>
                <a:cubicBezTo>
                  <a:pt x="361431" y="180696"/>
                  <a:pt x="314037" y="133665"/>
                  <a:pt x="256340" y="133665"/>
                </a:cubicBezTo>
                <a:close/>
                <a:moveTo>
                  <a:pt x="14424" y="74259"/>
                </a:moveTo>
                <a:lnTo>
                  <a:pt x="14424" y="361804"/>
                </a:lnTo>
                <a:cubicBezTo>
                  <a:pt x="14424" y="370880"/>
                  <a:pt x="21430" y="378306"/>
                  <a:pt x="30085" y="378306"/>
                </a:cubicBezTo>
                <a:lnTo>
                  <a:pt x="94788" y="378306"/>
                </a:lnTo>
                <a:lnTo>
                  <a:pt x="94788" y="326325"/>
                </a:lnTo>
                <a:cubicBezTo>
                  <a:pt x="94788" y="308998"/>
                  <a:pt x="108800" y="294971"/>
                  <a:pt x="126109" y="294971"/>
                </a:cubicBezTo>
                <a:lnTo>
                  <a:pt x="133527" y="294971"/>
                </a:lnTo>
                <a:lnTo>
                  <a:pt x="133527" y="246291"/>
                </a:lnTo>
                <a:cubicBezTo>
                  <a:pt x="133527" y="224838"/>
                  <a:pt x="138885" y="203798"/>
                  <a:pt x="148776" y="185234"/>
                </a:cubicBezTo>
                <a:cubicBezTo>
                  <a:pt x="170618" y="144804"/>
                  <a:pt x="211831" y="119639"/>
                  <a:pt x="256340" y="119639"/>
                </a:cubicBezTo>
                <a:cubicBezTo>
                  <a:pt x="321867" y="119639"/>
                  <a:pt x="375855" y="172445"/>
                  <a:pt x="378740" y="239690"/>
                </a:cubicBezTo>
                <a:cubicBezTo>
                  <a:pt x="379152" y="245053"/>
                  <a:pt x="377916" y="250004"/>
                  <a:pt x="375031" y="254954"/>
                </a:cubicBezTo>
                <a:cubicBezTo>
                  <a:pt x="370086" y="264030"/>
                  <a:pt x="361019" y="268568"/>
                  <a:pt x="351128" y="268568"/>
                </a:cubicBezTo>
                <a:cubicBezTo>
                  <a:pt x="341237" y="268156"/>
                  <a:pt x="332582" y="262793"/>
                  <a:pt x="327637" y="253717"/>
                </a:cubicBezTo>
                <a:cubicBezTo>
                  <a:pt x="326401" y="250004"/>
                  <a:pt x="325164" y="246291"/>
                  <a:pt x="324752" y="241753"/>
                </a:cubicBezTo>
                <a:cubicBezTo>
                  <a:pt x="322692" y="204624"/>
                  <a:pt x="292607" y="174920"/>
                  <a:pt x="256340" y="174920"/>
                </a:cubicBezTo>
                <a:cubicBezTo>
                  <a:pt x="218425" y="174920"/>
                  <a:pt x="187515" y="207099"/>
                  <a:pt x="187515" y="246291"/>
                </a:cubicBezTo>
                <a:lnTo>
                  <a:pt x="187515" y="294971"/>
                </a:lnTo>
                <a:lnTo>
                  <a:pt x="386570" y="294971"/>
                </a:lnTo>
                <a:cubicBezTo>
                  <a:pt x="403467" y="294971"/>
                  <a:pt x="417480" y="308998"/>
                  <a:pt x="417480" y="326325"/>
                </a:cubicBezTo>
                <a:lnTo>
                  <a:pt x="417480" y="378306"/>
                </a:lnTo>
                <a:lnTo>
                  <a:pt x="485480" y="378306"/>
                </a:lnTo>
                <a:cubicBezTo>
                  <a:pt x="494135" y="378306"/>
                  <a:pt x="501141" y="370880"/>
                  <a:pt x="501141" y="361804"/>
                </a:cubicBezTo>
                <a:lnTo>
                  <a:pt x="501141" y="74259"/>
                </a:lnTo>
                <a:close/>
                <a:moveTo>
                  <a:pt x="470827" y="27252"/>
                </a:moveTo>
                <a:cubicBezTo>
                  <a:pt x="476780" y="27252"/>
                  <a:pt x="481032" y="31738"/>
                  <a:pt x="481032" y="37040"/>
                </a:cubicBezTo>
                <a:cubicBezTo>
                  <a:pt x="481032" y="42342"/>
                  <a:pt x="476780" y="46828"/>
                  <a:pt x="470827" y="46828"/>
                </a:cubicBezTo>
                <a:cubicBezTo>
                  <a:pt x="465725" y="46828"/>
                  <a:pt x="461473" y="42342"/>
                  <a:pt x="461473" y="37040"/>
                </a:cubicBezTo>
                <a:cubicBezTo>
                  <a:pt x="461473" y="31738"/>
                  <a:pt x="465725" y="27252"/>
                  <a:pt x="470827" y="27252"/>
                </a:cubicBezTo>
                <a:close/>
                <a:moveTo>
                  <a:pt x="393342" y="27252"/>
                </a:moveTo>
                <a:cubicBezTo>
                  <a:pt x="398755" y="27252"/>
                  <a:pt x="402919" y="31738"/>
                  <a:pt x="402919" y="37040"/>
                </a:cubicBezTo>
                <a:cubicBezTo>
                  <a:pt x="402919" y="42342"/>
                  <a:pt x="398755" y="46828"/>
                  <a:pt x="393342" y="46828"/>
                </a:cubicBezTo>
                <a:cubicBezTo>
                  <a:pt x="387930" y="46828"/>
                  <a:pt x="383350" y="42342"/>
                  <a:pt x="383350" y="37040"/>
                </a:cubicBezTo>
                <a:cubicBezTo>
                  <a:pt x="383350" y="31738"/>
                  <a:pt x="387930" y="27252"/>
                  <a:pt x="393342" y="27252"/>
                </a:cubicBezTo>
                <a:close/>
                <a:moveTo>
                  <a:pt x="431078" y="27252"/>
                </a:moveTo>
                <a:cubicBezTo>
                  <a:pt x="436490" y="27252"/>
                  <a:pt x="441070" y="31738"/>
                  <a:pt x="441070" y="37040"/>
                </a:cubicBezTo>
                <a:cubicBezTo>
                  <a:pt x="441070" y="42342"/>
                  <a:pt x="436490" y="46828"/>
                  <a:pt x="431078" y="46828"/>
                </a:cubicBezTo>
                <a:cubicBezTo>
                  <a:pt x="425665" y="46828"/>
                  <a:pt x="421502" y="42342"/>
                  <a:pt x="421502" y="37040"/>
                </a:cubicBezTo>
                <a:cubicBezTo>
                  <a:pt x="421502" y="31738"/>
                  <a:pt x="425665" y="27252"/>
                  <a:pt x="431078" y="27252"/>
                </a:cubicBezTo>
                <a:close/>
                <a:moveTo>
                  <a:pt x="30085" y="14439"/>
                </a:moveTo>
                <a:cubicBezTo>
                  <a:pt x="21430" y="14439"/>
                  <a:pt x="14424" y="21865"/>
                  <a:pt x="14424" y="30941"/>
                </a:cubicBezTo>
                <a:lnTo>
                  <a:pt x="14424" y="59819"/>
                </a:lnTo>
                <a:lnTo>
                  <a:pt x="501141" y="59819"/>
                </a:lnTo>
                <a:lnTo>
                  <a:pt x="501141" y="30941"/>
                </a:lnTo>
                <a:cubicBezTo>
                  <a:pt x="501141" y="21865"/>
                  <a:pt x="494135" y="14439"/>
                  <a:pt x="485480" y="14439"/>
                </a:cubicBezTo>
                <a:close/>
                <a:moveTo>
                  <a:pt x="30085" y="0"/>
                </a:moveTo>
                <a:lnTo>
                  <a:pt x="485480" y="0"/>
                </a:lnTo>
                <a:cubicBezTo>
                  <a:pt x="501965" y="0"/>
                  <a:pt x="515565" y="14027"/>
                  <a:pt x="515565" y="30941"/>
                </a:cubicBezTo>
                <a:lnTo>
                  <a:pt x="515565" y="361804"/>
                </a:lnTo>
                <a:cubicBezTo>
                  <a:pt x="515565" y="379131"/>
                  <a:pt x="501965" y="392745"/>
                  <a:pt x="485480" y="392745"/>
                </a:cubicBezTo>
                <a:lnTo>
                  <a:pt x="417480" y="392745"/>
                </a:lnTo>
                <a:lnTo>
                  <a:pt x="417480" y="516922"/>
                </a:lnTo>
                <a:cubicBezTo>
                  <a:pt x="417480" y="534249"/>
                  <a:pt x="403467" y="548275"/>
                  <a:pt x="386570" y="548275"/>
                </a:cubicBezTo>
                <a:lnTo>
                  <a:pt x="126109" y="548275"/>
                </a:lnTo>
                <a:cubicBezTo>
                  <a:pt x="108800" y="548275"/>
                  <a:pt x="94788" y="534249"/>
                  <a:pt x="94788" y="516922"/>
                </a:cubicBezTo>
                <a:lnTo>
                  <a:pt x="94788" y="392745"/>
                </a:lnTo>
                <a:lnTo>
                  <a:pt x="30085" y="392745"/>
                </a:lnTo>
                <a:cubicBezTo>
                  <a:pt x="13600" y="392745"/>
                  <a:pt x="0" y="379131"/>
                  <a:pt x="0" y="361804"/>
                </a:cubicBezTo>
                <a:lnTo>
                  <a:pt x="0" y="30941"/>
                </a:lnTo>
                <a:cubicBezTo>
                  <a:pt x="0" y="14027"/>
                  <a:pt x="13600" y="0"/>
                  <a:pt x="30085" y="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" name="Google Shape;1011;p78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4226400" cy="7557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700">
                <a:latin typeface="Economica"/>
                <a:ea typeface="Economica"/>
                <a:cs typeface="Economica"/>
                <a:sym typeface="Economica"/>
              </a:rPr>
              <a:t>Open Access e Open Science</a:t>
            </a:r>
            <a:endParaRPr sz="2700"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012" name="Google Shape;1012;p78"/>
          <p:cNvSpPr txBox="1"/>
          <p:nvPr/>
        </p:nvSpPr>
        <p:spPr>
          <a:xfrm>
            <a:off x="228600" y="1752600"/>
            <a:ext cx="3370500" cy="27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Open Sans"/>
              <a:buChar char="●"/>
            </a:pPr>
            <a:r>
              <a:rPr lang="it" sz="135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Disponibilità di conoscenza</a:t>
            </a:r>
            <a:endParaRPr sz="135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Open Sans"/>
              <a:buChar char="●"/>
            </a:pPr>
            <a:r>
              <a:rPr lang="it" sz="135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Maggiore circolazione delle idee</a:t>
            </a:r>
            <a:endParaRPr sz="135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Open Sans"/>
              <a:buChar char="●"/>
            </a:pPr>
            <a:r>
              <a:rPr lang="it" sz="135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Maggiore impatto</a:t>
            </a:r>
            <a:endParaRPr sz="135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-31432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50"/>
              <a:buFont typeface="Open Sans"/>
              <a:buChar char="●"/>
            </a:pPr>
            <a:r>
              <a:rPr lang="it" sz="135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Razionalizzazione dell’uso delle risorse pubbliche</a:t>
            </a:r>
            <a:endParaRPr sz="135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35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L’accesso è solo una parte (fondamentale)</a:t>
            </a:r>
            <a:endParaRPr sz="135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35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Open Science, </a:t>
            </a:r>
            <a:r>
              <a:rPr lang="it" sz="1350" u="sng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collaborazione, trasparenza e riproducibilità</a:t>
            </a:r>
            <a:endParaRPr sz="1350" u="sng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013" name="Google Shape;1013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48825" y="1362575"/>
            <a:ext cx="4888400" cy="3001650"/>
          </a:xfrm>
          <a:prstGeom prst="rect">
            <a:avLst/>
          </a:prstGeom>
          <a:noFill/>
          <a:ln>
            <a:noFill/>
          </a:ln>
        </p:spPr>
      </p:pic>
      <p:sp>
        <p:nvSpPr>
          <p:cNvPr id="1014" name="Google Shape;1014;p78"/>
          <p:cNvSpPr txBox="1"/>
          <p:nvPr/>
        </p:nvSpPr>
        <p:spPr>
          <a:xfrm>
            <a:off x="5529100" y="4660825"/>
            <a:ext cx="34650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solidFill>
                  <a:schemeClr val="dk1"/>
                </a:solidFill>
                <a:latin typeface="Poppins Light"/>
                <a:ea typeface="Poppins Light"/>
                <a:cs typeface="Poppins Light"/>
                <a:sym typeface="Poppins Light"/>
              </a:rPr>
              <a:t>cartoon credit: https://www.eifl.net/blogs/open-science-practices-africa</a:t>
            </a:r>
            <a:endParaRPr sz="700">
              <a:solidFill>
                <a:schemeClr val="dk1"/>
              </a:solidFill>
              <a:latin typeface="Poppins Light"/>
              <a:ea typeface="Poppins Light"/>
              <a:cs typeface="Poppins Light"/>
              <a:sym typeface="Poppins Ligh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1"/>
          <p:cNvSpPr txBox="1">
            <a:spLocks noGrp="1"/>
          </p:cNvSpPr>
          <p:nvPr>
            <p:ph type="ctrTitle" idx="4294967295"/>
          </p:nvPr>
        </p:nvSpPr>
        <p:spPr>
          <a:xfrm>
            <a:off x="187200" y="218130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D83829"/>
                </a:solidFill>
                <a:latin typeface="Oswald"/>
                <a:ea typeface="Oswald"/>
                <a:cs typeface="Oswald"/>
                <a:sym typeface="Oswald"/>
              </a:rPr>
              <a:t>Open Access:</a:t>
            </a:r>
            <a:r>
              <a:rPr lang="it">
                <a:latin typeface="Oswald"/>
                <a:ea typeface="Oswald"/>
                <a:cs typeface="Oswald"/>
                <a:sym typeface="Oswald"/>
              </a:rPr>
              <a:t> cosa e perché</a:t>
            </a:r>
            <a:endParaRPr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483" name="Google Shape;483;p61"/>
          <p:cNvSpPr txBox="1">
            <a:spLocks noGrp="1"/>
          </p:cNvSpPr>
          <p:nvPr>
            <p:ph type="subTitle" idx="4294967295"/>
          </p:nvPr>
        </p:nvSpPr>
        <p:spPr>
          <a:xfrm>
            <a:off x="5573150" y="595055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it" sz="1500"/>
              <a:t>Gina Pavone, CNR-ISTI</a:t>
            </a:r>
            <a:endParaRPr sz="1500"/>
          </a:p>
        </p:txBody>
      </p:sp>
      <p:pic>
        <p:nvPicPr>
          <p:cNvPr id="484" name="Google Shape;484;p61"/>
          <p:cNvPicPr preferRelativeResize="0"/>
          <p:nvPr/>
        </p:nvPicPr>
        <p:blipFill rotWithShape="1">
          <a:blip r:embed="rId3">
            <a:alphaModFix/>
          </a:blip>
          <a:srcRect b="45364"/>
          <a:stretch/>
        </p:blipFill>
        <p:spPr>
          <a:xfrm>
            <a:off x="0" y="1943150"/>
            <a:ext cx="9144003" cy="320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90474" y="1117049"/>
            <a:ext cx="1495425" cy="54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9" name="Google Shape;1019;p79"/>
          <p:cNvSpPr/>
          <p:nvPr/>
        </p:nvSpPr>
        <p:spPr>
          <a:xfrm rot="10800000" flipH="1">
            <a:off x="3341525" y="1471454"/>
            <a:ext cx="873750" cy="9825"/>
          </a:xfrm>
          <a:custGeom>
            <a:avLst/>
            <a:gdLst/>
            <a:ahLst/>
            <a:cxnLst/>
            <a:rect l="l" t="t" r="r" b="b"/>
            <a:pathLst>
              <a:path w="2258" h="21" extrusionOk="0">
                <a:moveTo>
                  <a:pt x="2258" y="21"/>
                </a:moveTo>
                <a:lnTo>
                  <a:pt x="0" y="21"/>
                </a:lnTo>
                <a:lnTo>
                  <a:pt x="0" y="0"/>
                </a:lnTo>
                <a:lnTo>
                  <a:pt x="2258" y="0"/>
                </a:lnTo>
                <a:close/>
              </a:path>
            </a:pathLst>
          </a:custGeom>
          <a:solidFill>
            <a:srgbClr val="8322CC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A94"/>
              </a:buClr>
              <a:buSzPts val="700"/>
              <a:buFont typeface="Calibri"/>
              <a:buNone/>
            </a:pPr>
            <a:endParaRPr sz="700" b="0" i="0" u="none" strike="noStrike">
              <a:solidFill>
                <a:srgbClr val="747A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0" name="Google Shape;1020;p79"/>
          <p:cNvSpPr/>
          <p:nvPr/>
        </p:nvSpPr>
        <p:spPr>
          <a:xfrm>
            <a:off x="2647213" y="2359509"/>
            <a:ext cx="1429916" cy="9811"/>
          </a:xfrm>
          <a:custGeom>
            <a:avLst/>
            <a:gdLst/>
            <a:ahLst/>
            <a:cxnLst/>
            <a:rect l="l" t="t" r="r" b="b"/>
            <a:pathLst>
              <a:path w="3061" h="22" extrusionOk="0">
                <a:moveTo>
                  <a:pt x="3061" y="22"/>
                </a:moveTo>
                <a:lnTo>
                  <a:pt x="0" y="22"/>
                </a:lnTo>
                <a:lnTo>
                  <a:pt x="0" y="0"/>
                </a:lnTo>
                <a:lnTo>
                  <a:pt x="3061" y="0"/>
                </a:lnTo>
                <a:close/>
              </a:path>
            </a:pathLst>
          </a:custGeom>
          <a:solidFill>
            <a:srgbClr val="F55B87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A94"/>
              </a:buClr>
              <a:buSzPts val="700"/>
              <a:buFont typeface="Calibri"/>
              <a:buNone/>
            </a:pPr>
            <a:endParaRPr sz="700" b="0" i="0" u="none" strike="noStrike">
              <a:solidFill>
                <a:srgbClr val="747A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1" name="Google Shape;1021;p79"/>
          <p:cNvSpPr/>
          <p:nvPr/>
        </p:nvSpPr>
        <p:spPr>
          <a:xfrm>
            <a:off x="3057542" y="3266519"/>
            <a:ext cx="1048139" cy="9811"/>
          </a:xfrm>
          <a:custGeom>
            <a:avLst/>
            <a:gdLst/>
            <a:ahLst/>
            <a:cxnLst/>
            <a:rect l="l" t="t" r="r" b="b"/>
            <a:pathLst>
              <a:path w="2244" h="22" extrusionOk="0">
                <a:moveTo>
                  <a:pt x="2244" y="22"/>
                </a:moveTo>
                <a:lnTo>
                  <a:pt x="0" y="22"/>
                </a:lnTo>
                <a:lnTo>
                  <a:pt x="0" y="0"/>
                </a:lnTo>
                <a:lnTo>
                  <a:pt x="2244" y="0"/>
                </a:lnTo>
                <a:close/>
              </a:path>
            </a:pathLst>
          </a:custGeom>
          <a:solidFill>
            <a:srgbClr val="F49A02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A94"/>
              </a:buClr>
              <a:buSzPts val="700"/>
              <a:buFont typeface="Calibri"/>
              <a:buNone/>
            </a:pPr>
            <a:endParaRPr sz="700" b="0" i="0" u="none" strike="noStrike">
              <a:solidFill>
                <a:srgbClr val="747A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2" name="Google Shape;1022;p79"/>
          <p:cNvSpPr/>
          <p:nvPr/>
        </p:nvSpPr>
        <p:spPr>
          <a:xfrm>
            <a:off x="2823849" y="4173053"/>
            <a:ext cx="1253283" cy="9811"/>
          </a:xfrm>
          <a:custGeom>
            <a:avLst/>
            <a:gdLst/>
            <a:ahLst/>
            <a:cxnLst/>
            <a:rect l="l" t="t" r="r" b="b"/>
            <a:pathLst>
              <a:path w="2683" h="22" extrusionOk="0">
                <a:moveTo>
                  <a:pt x="2683" y="22"/>
                </a:moveTo>
                <a:lnTo>
                  <a:pt x="0" y="22"/>
                </a:lnTo>
                <a:lnTo>
                  <a:pt x="0" y="0"/>
                </a:lnTo>
                <a:lnTo>
                  <a:pt x="2683" y="0"/>
                </a:lnTo>
                <a:close/>
              </a:path>
            </a:pathLst>
          </a:custGeom>
          <a:solidFill>
            <a:srgbClr val="02C595"/>
          </a:solidFill>
          <a:ln>
            <a:noFill/>
          </a:ln>
        </p:spPr>
        <p:txBody>
          <a:bodyPr spcFirstLastPara="1" wrap="square" lIns="33750" tIns="16875" rIns="33750" bIns="16875" anchor="ctr" anchorCtr="1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47A94"/>
              </a:buClr>
              <a:buSzPts val="700"/>
              <a:buFont typeface="Calibri"/>
              <a:buNone/>
            </a:pPr>
            <a:endParaRPr sz="700" b="0" i="0" u="none" strike="noStrike">
              <a:solidFill>
                <a:srgbClr val="747A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23" name="Google Shape;1023;p79"/>
          <p:cNvGrpSpPr/>
          <p:nvPr/>
        </p:nvGrpSpPr>
        <p:grpSpPr>
          <a:xfrm>
            <a:off x="1482173" y="1003769"/>
            <a:ext cx="2028534" cy="907247"/>
            <a:chOff x="4560845" y="3286316"/>
            <a:chExt cx="5407983" cy="2419326"/>
          </a:xfrm>
        </p:grpSpPr>
        <p:sp>
          <p:nvSpPr>
            <p:cNvPr id="1024" name="Google Shape;1024;p79"/>
            <p:cNvSpPr/>
            <p:nvPr/>
          </p:nvSpPr>
          <p:spPr>
            <a:xfrm>
              <a:off x="4560845" y="3286316"/>
              <a:ext cx="5407983" cy="2419326"/>
            </a:xfrm>
            <a:custGeom>
              <a:avLst/>
              <a:gdLst/>
              <a:ahLst/>
              <a:cxnLst/>
              <a:rect l="l" t="t" r="r" b="b"/>
              <a:pathLst>
                <a:path w="4342" h="1943" extrusionOk="0">
                  <a:moveTo>
                    <a:pt x="4249" y="1943"/>
                  </a:moveTo>
                  <a:lnTo>
                    <a:pt x="654" y="1941"/>
                  </a:lnTo>
                  <a:cubicBezTo>
                    <a:pt x="294" y="1941"/>
                    <a:pt x="0" y="1648"/>
                    <a:pt x="0" y="1287"/>
                  </a:cubicBezTo>
                  <a:lnTo>
                    <a:pt x="0" y="655"/>
                  </a:lnTo>
                  <a:cubicBezTo>
                    <a:pt x="0" y="294"/>
                    <a:pt x="294" y="0"/>
                    <a:pt x="655" y="0"/>
                  </a:cubicBezTo>
                  <a:lnTo>
                    <a:pt x="4250" y="1"/>
                  </a:lnTo>
                  <a:cubicBezTo>
                    <a:pt x="4301" y="1"/>
                    <a:pt x="4342" y="43"/>
                    <a:pt x="4342" y="94"/>
                  </a:cubicBezTo>
                  <a:cubicBezTo>
                    <a:pt x="4342" y="145"/>
                    <a:pt x="4300" y="186"/>
                    <a:pt x="4250" y="186"/>
                  </a:cubicBezTo>
                  <a:lnTo>
                    <a:pt x="655" y="186"/>
                  </a:lnTo>
                  <a:cubicBezTo>
                    <a:pt x="396" y="186"/>
                    <a:pt x="186" y="396"/>
                    <a:pt x="186" y="655"/>
                  </a:cubicBezTo>
                  <a:lnTo>
                    <a:pt x="186" y="1287"/>
                  </a:lnTo>
                  <a:cubicBezTo>
                    <a:pt x="186" y="1546"/>
                    <a:pt x="396" y="1757"/>
                    <a:pt x="655" y="1757"/>
                  </a:cubicBezTo>
                  <a:lnTo>
                    <a:pt x="4249" y="1757"/>
                  </a:lnTo>
                  <a:cubicBezTo>
                    <a:pt x="4300" y="1757"/>
                    <a:pt x="4342" y="1798"/>
                    <a:pt x="4342" y="1850"/>
                  </a:cubicBezTo>
                  <a:cubicBezTo>
                    <a:pt x="4342" y="1901"/>
                    <a:pt x="4300" y="1943"/>
                    <a:pt x="4249" y="1943"/>
                  </a:cubicBezTo>
                  <a:close/>
                </a:path>
              </a:pathLst>
            </a:custGeom>
            <a:solidFill>
              <a:srgbClr val="8322CC"/>
            </a:solidFill>
            <a:ln>
              <a:noFill/>
            </a:ln>
          </p:spPr>
          <p:txBody>
            <a:bodyPr spcFirstLastPara="1" wrap="square" lIns="33750" tIns="16875" rIns="33750" bIns="1687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7A94"/>
                </a:buClr>
                <a:buSzPts val="700"/>
                <a:buFont typeface="Calibri"/>
                <a:buNone/>
              </a:pPr>
              <a:endParaRPr sz="700" b="0" i="0" u="none" strike="noStrike">
                <a:solidFill>
                  <a:srgbClr val="747A9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79"/>
            <p:cNvSpPr/>
            <p:nvPr/>
          </p:nvSpPr>
          <p:spPr>
            <a:xfrm>
              <a:off x="4792565" y="3518033"/>
              <a:ext cx="4960747" cy="1955891"/>
            </a:xfrm>
            <a:custGeom>
              <a:avLst/>
              <a:gdLst/>
              <a:ahLst/>
              <a:cxnLst/>
              <a:rect l="l" t="t" r="r" b="b"/>
              <a:pathLst>
                <a:path w="3983" h="1571" extrusionOk="0">
                  <a:moveTo>
                    <a:pt x="3850" y="786"/>
                  </a:moveTo>
                  <a:cubicBezTo>
                    <a:pt x="3850" y="496"/>
                    <a:pt x="3899" y="227"/>
                    <a:pt x="3983" y="0"/>
                  </a:cubicBezTo>
                  <a:lnTo>
                    <a:pt x="2973" y="0"/>
                  </a:lnTo>
                  <a:lnTo>
                    <a:pt x="454" y="0"/>
                  </a:lnTo>
                  <a:cubicBezTo>
                    <a:pt x="202" y="8"/>
                    <a:pt x="0" y="215"/>
                    <a:pt x="0" y="469"/>
                  </a:cubicBezTo>
                  <a:lnTo>
                    <a:pt x="0" y="1101"/>
                  </a:lnTo>
                  <a:cubicBezTo>
                    <a:pt x="0" y="1360"/>
                    <a:pt x="210" y="1571"/>
                    <a:pt x="469" y="1571"/>
                  </a:cubicBezTo>
                  <a:lnTo>
                    <a:pt x="2951" y="1571"/>
                  </a:lnTo>
                  <a:lnTo>
                    <a:pt x="3983" y="1571"/>
                  </a:lnTo>
                  <a:cubicBezTo>
                    <a:pt x="3899" y="1345"/>
                    <a:pt x="3850" y="1075"/>
                    <a:pt x="3850" y="78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33750" tIns="16875" rIns="33750" bIns="1687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7A94"/>
                </a:buClr>
                <a:buSzPts val="700"/>
                <a:buFont typeface="Calibri"/>
                <a:buNone/>
              </a:pPr>
              <a:endParaRPr sz="700" b="0" i="0" u="none" strike="noStrike">
                <a:solidFill>
                  <a:srgbClr val="747A9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6" name="Google Shape;1026;p79"/>
            <p:cNvSpPr/>
            <p:nvPr/>
          </p:nvSpPr>
          <p:spPr>
            <a:xfrm>
              <a:off x="5259737" y="3976484"/>
              <a:ext cx="3894345" cy="909428"/>
            </a:xfrm>
            <a:custGeom>
              <a:avLst/>
              <a:gdLst/>
              <a:ahLst/>
              <a:cxnLst/>
              <a:rect l="l" t="t" r="r" b="b"/>
              <a:pathLst>
                <a:path w="3894345" h="909428" extrusionOk="0">
                  <a:moveTo>
                    <a:pt x="215522" y="875792"/>
                  </a:moveTo>
                  <a:lnTo>
                    <a:pt x="2509025" y="875792"/>
                  </a:lnTo>
                  <a:lnTo>
                    <a:pt x="2509025" y="909428"/>
                  </a:lnTo>
                  <a:lnTo>
                    <a:pt x="215522" y="909428"/>
                  </a:lnTo>
                  <a:close/>
                  <a:moveTo>
                    <a:pt x="962997" y="438519"/>
                  </a:moveTo>
                  <a:lnTo>
                    <a:pt x="3256500" y="438519"/>
                  </a:lnTo>
                  <a:lnTo>
                    <a:pt x="3256500" y="470910"/>
                  </a:lnTo>
                  <a:lnTo>
                    <a:pt x="962997" y="470910"/>
                  </a:lnTo>
                  <a:close/>
                  <a:moveTo>
                    <a:pt x="0" y="0"/>
                  </a:moveTo>
                  <a:lnTo>
                    <a:pt x="3894345" y="0"/>
                  </a:lnTo>
                  <a:lnTo>
                    <a:pt x="3894345" y="32391"/>
                  </a:lnTo>
                  <a:lnTo>
                    <a:pt x="0" y="32391"/>
                  </a:lnTo>
                  <a:close/>
                </a:path>
              </a:pathLst>
            </a:custGeom>
            <a:solidFill>
              <a:srgbClr val="C4C8CE"/>
            </a:solidFill>
            <a:ln>
              <a:noFill/>
            </a:ln>
          </p:spPr>
          <p:txBody>
            <a:bodyPr spcFirstLastPara="1" wrap="square" lIns="33750" tIns="16875" rIns="33750" bIns="1687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7A94"/>
                </a:buClr>
                <a:buSzPts val="700"/>
                <a:buFont typeface="Calibri"/>
                <a:buNone/>
              </a:pPr>
              <a:endParaRPr sz="700" b="0" i="0" u="none" strike="noStrike">
                <a:solidFill>
                  <a:srgbClr val="747A9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27" name="Google Shape;1027;p79"/>
          <p:cNvGrpSpPr/>
          <p:nvPr/>
        </p:nvGrpSpPr>
        <p:grpSpPr>
          <a:xfrm>
            <a:off x="1479370" y="2817797"/>
            <a:ext cx="2028534" cy="906779"/>
            <a:chOff x="4553373" y="8123724"/>
            <a:chExt cx="5407983" cy="2418076"/>
          </a:xfrm>
        </p:grpSpPr>
        <p:sp>
          <p:nvSpPr>
            <p:cNvPr id="1028" name="Google Shape;1028;p79"/>
            <p:cNvSpPr/>
            <p:nvPr/>
          </p:nvSpPr>
          <p:spPr>
            <a:xfrm>
              <a:off x="4553373" y="8123724"/>
              <a:ext cx="5407983" cy="2418076"/>
            </a:xfrm>
            <a:custGeom>
              <a:avLst/>
              <a:gdLst/>
              <a:ahLst/>
              <a:cxnLst/>
              <a:rect l="l" t="t" r="r" b="b"/>
              <a:pathLst>
                <a:path w="4342" h="1942" extrusionOk="0">
                  <a:moveTo>
                    <a:pt x="4249" y="1942"/>
                  </a:moveTo>
                  <a:lnTo>
                    <a:pt x="655" y="1941"/>
                  </a:lnTo>
                  <a:cubicBezTo>
                    <a:pt x="294" y="1941"/>
                    <a:pt x="0" y="1648"/>
                    <a:pt x="0" y="1287"/>
                  </a:cubicBezTo>
                  <a:lnTo>
                    <a:pt x="0" y="654"/>
                  </a:lnTo>
                  <a:cubicBezTo>
                    <a:pt x="0" y="293"/>
                    <a:pt x="294" y="0"/>
                    <a:pt x="655" y="0"/>
                  </a:cubicBezTo>
                  <a:lnTo>
                    <a:pt x="4249" y="1"/>
                  </a:lnTo>
                  <a:cubicBezTo>
                    <a:pt x="4301" y="1"/>
                    <a:pt x="4342" y="42"/>
                    <a:pt x="4342" y="93"/>
                  </a:cubicBezTo>
                  <a:cubicBezTo>
                    <a:pt x="4342" y="145"/>
                    <a:pt x="4301" y="187"/>
                    <a:pt x="4249" y="187"/>
                  </a:cubicBezTo>
                  <a:lnTo>
                    <a:pt x="655" y="185"/>
                  </a:lnTo>
                  <a:cubicBezTo>
                    <a:pt x="396" y="185"/>
                    <a:pt x="186" y="395"/>
                    <a:pt x="186" y="654"/>
                  </a:cubicBezTo>
                  <a:lnTo>
                    <a:pt x="186" y="1287"/>
                  </a:lnTo>
                  <a:cubicBezTo>
                    <a:pt x="186" y="1546"/>
                    <a:pt x="396" y="1756"/>
                    <a:pt x="655" y="1756"/>
                  </a:cubicBezTo>
                  <a:lnTo>
                    <a:pt x="4249" y="1757"/>
                  </a:lnTo>
                  <a:cubicBezTo>
                    <a:pt x="4300" y="1757"/>
                    <a:pt x="4342" y="1798"/>
                    <a:pt x="4342" y="1850"/>
                  </a:cubicBezTo>
                  <a:cubicBezTo>
                    <a:pt x="4342" y="1901"/>
                    <a:pt x="4300" y="1942"/>
                    <a:pt x="4249" y="1942"/>
                  </a:cubicBezTo>
                  <a:close/>
                </a:path>
              </a:pathLst>
            </a:custGeom>
            <a:solidFill>
              <a:srgbClr val="F49A02"/>
            </a:solidFill>
            <a:ln>
              <a:noFill/>
            </a:ln>
          </p:spPr>
          <p:txBody>
            <a:bodyPr spcFirstLastPara="1" wrap="square" lIns="33750" tIns="16875" rIns="33750" bIns="1687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7A94"/>
                </a:buClr>
                <a:buSzPts val="700"/>
                <a:buFont typeface="Calibri"/>
                <a:buNone/>
              </a:pPr>
              <a:endParaRPr sz="700" b="0" i="0" u="none" strike="noStrike">
                <a:solidFill>
                  <a:srgbClr val="747A9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9" name="Google Shape;1029;p79"/>
            <p:cNvSpPr/>
            <p:nvPr/>
          </p:nvSpPr>
          <p:spPr>
            <a:xfrm>
              <a:off x="4785087" y="8355441"/>
              <a:ext cx="4960747" cy="1955891"/>
            </a:xfrm>
            <a:custGeom>
              <a:avLst/>
              <a:gdLst/>
              <a:ahLst/>
              <a:cxnLst/>
              <a:rect l="l" t="t" r="r" b="b"/>
              <a:pathLst>
                <a:path w="3983" h="1571" extrusionOk="0">
                  <a:moveTo>
                    <a:pt x="3850" y="785"/>
                  </a:moveTo>
                  <a:cubicBezTo>
                    <a:pt x="3850" y="496"/>
                    <a:pt x="3899" y="226"/>
                    <a:pt x="3983" y="0"/>
                  </a:cubicBezTo>
                  <a:lnTo>
                    <a:pt x="2973" y="0"/>
                  </a:lnTo>
                  <a:lnTo>
                    <a:pt x="453" y="0"/>
                  </a:lnTo>
                  <a:cubicBezTo>
                    <a:pt x="202" y="8"/>
                    <a:pt x="0" y="215"/>
                    <a:pt x="0" y="468"/>
                  </a:cubicBezTo>
                  <a:lnTo>
                    <a:pt x="0" y="1101"/>
                  </a:lnTo>
                  <a:cubicBezTo>
                    <a:pt x="0" y="1360"/>
                    <a:pt x="210" y="1570"/>
                    <a:pt x="469" y="1570"/>
                  </a:cubicBezTo>
                  <a:lnTo>
                    <a:pt x="2951" y="1571"/>
                  </a:lnTo>
                  <a:lnTo>
                    <a:pt x="3983" y="1571"/>
                  </a:lnTo>
                  <a:cubicBezTo>
                    <a:pt x="3899" y="1345"/>
                    <a:pt x="3850" y="1075"/>
                    <a:pt x="3850" y="78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33750" tIns="16875" rIns="33750" bIns="1687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7A94"/>
                </a:buClr>
                <a:buSzPts val="700"/>
                <a:buFont typeface="Calibri"/>
                <a:buNone/>
              </a:pPr>
              <a:endParaRPr sz="700" b="0" i="0" u="none" strike="noStrike">
                <a:solidFill>
                  <a:srgbClr val="747A9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0" name="Google Shape;1030;p79"/>
            <p:cNvSpPr/>
            <p:nvPr/>
          </p:nvSpPr>
          <p:spPr>
            <a:xfrm>
              <a:off x="5189969" y="9317192"/>
              <a:ext cx="3656402" cy="469660"/>
            </a:xfrm>
            <a:custGeom>
              <a:avLst/>
              <a:gdLst/>
              <a:ahLst/>
              <a:cxnLst/>
              <a:rect l="l" t="t" r="r" b="b"/>
              <a:pathLst>
                <a:path w="3656402" h="469660" extrusionOk="0">
                  <a:moveTo>
                    <a:pt x="1362899" y="437269"/>
                  </a:moveTo>
                  <a:lnTo>
                    <a:pt x="3656402" y="437269"/>
                  </a:lnTo>
                  <a:lnTo>
                    <a:pt x="3656402" y="469660"/>
                  </a:lnTo>
                  <a:lnTo>
                    <a:pt x="1362899" y="469660"/>
                  </a:lnTo>
                  <a:close/>
                  <a:moveTo>
                    <a:pt x="0" y="0"/>
                  </a:moveTo>
                  <a:lnTo>
                    <a:pt x="2293503" y="0"/>
                  </a:lnTo>
                  <a:lnTo>
                    <a:pt x="2293503" y="32391"/>
                  </a:lnTo>
                  <a:lnTo>
                    <a:pt x="0" y="32391"/>
                  </a:lnTo>
                  <a:close/>
                </a:path>
              </a:pathLst>
            </a:custGeom>
            <a:solidFill>
              <a:srgbClr val="C4C8CE"/>
            </a:solidFill>
            <a:ln>
              <a:noFill/>
            </a:ln>
          </p:spPr>
          <p:txBody>
            <a:bodyPr spcFirstLastPara="1" wrap="square" lIns="33750" tIns="16875" rIns="33750" bIns="1687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7A94"/>
                </a:buClr>
                <a:buSzPts val="700"/>
                <a:buFont typeface="Calibri"/>
                <a:buNone/>
              </a:pPr>
              <a:endParaRPr sz="700" b="0" i="0" u="none" strike="noStrike">
                <a:solidFill>
                  <a:srgbClr val="747A9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1" name="Google Shape;1031;p79"/>
          <p:cNvGrpSpPr/>
          <p:nvPr/>
        </p:nvGrpSpPr>
        <p:grpSpPr>
          <a:xfrm>
            <a:off x="829361" y="3725043"/>
            <a:ext cx="2473865" cy="906779"/>
            <a:chOff x="2820477" y="10543048"/>
            <a:chExt cx="6595214" cy="2418076"/>
          </a:xfrm>
        </p:grpSpPr>
        <p:sp>
          <p:nvSpPr>
            <p:cNvPr id="1032" name="Google Shape;1032;p79"/>
            <p:cNvSpPr/>
            <p:nvPr/>
          </p:nvSpPr>
          <p:spPr>
            <a:xfrm>
              <a:off x="2820477" y="10543048"/>
              <a:ext cx="6595214" cy="2418076"/>
            </a:xfrm>
            <a:custGeom>
              <a:avLst/>
              <a:gdLst/>
              <a:ahLst/>
              <a:cxnLst/>
              <a:rect l="l" t="t" r="r" b="b"/>
              <a:pathLst>
                <a:path w="5295" h="1942" extrusionOk="0">
                  <a:moveTo>
                    <a:pt x="5202" y="1942"/>
                  </a:moveTo>
                  <a:lnTo>
                    <a:pt x="654" y="1941"/>
                  </a:lnTo>
                  <a:cubicBezTo>
                    <a:pt x="479" y="1941"/>
                    <a:pt x="315" y="1873"/>
                    <a:pt x="191" y="1750"/>
                  </a:cubicBezTo>
                  <a:cubicBezTo>
                    <a:pt x="68" y="1626"/>
                    <a:pt x="0" y="1462"/>
                    <a:pt x="0" y="1287"/>
                  </a:cubicBezTo>
                  <a:lnTo>
                    <a:pt x="0" y="654"/>
                  </a:lnTo>
                  <a:cubicBezTo>
                    <a:pt x="0" y="480"/>
                    <a:pt x="68" y="315"/>
                    <a:pt x="191" y="192"/>
                  </a:cubicBezTo>
                  <a:cubicBezTo>
                    <a:pt x="315" y="68"/>
                    <a:pt x="479" y="0"/>
                    <a:pt x="654" y="0"/>
                  </a:cubicBezTo>
                  <a:lnTo>
                    <a:pt x="5203" y="1"/>
                  </a:lnTo>
                  <a:cubicBezTo>
                    <a:pt x="5253" y="1"/>
                    <a:pt x="5295" y="42"/>
                    <a:pt x="5295" y="93"/>
                  </a:cubicBezTo>
                  <a:cubicBezTo>
                    <a:pt x="5295" y="144"/>
                    <a:pt x="5253" y="186"/>
                    <a:pt x="5203" y="186"/>
                  </a:cubicBezTo>
                  <a:lnTo>
                    <a:pt x="5202" y="186"/>
                  </a:lnTo>
                  <a:lnTo>
                    <a:pt x="654" y="185"/>
                  </a:lnTo>
                  <a:cubicBezTo>
                    <a:pt x="396" y="185"/>
                    <a:pt x="185" y="396"/>
                    <a:pt x="185" y="654"/>
                  </a:cubicBezTo>
                  <a:lnTo>
                    <a:pt x="185" y="1287"/>
                  </a:lnTo>
                  <a:cubicBezTo>
                    <a:pt x="185" y="1412"/>
                    <a:pt x="234" y="1530"/>
                    <a:pt x="322" y="1619"/>
                  </a:cubicBezTo>
                  <a:cubicBezTo>
                    <a:pt x="411" y="1708"/>
                    <a:pt x="528" y="1756"/>
                    <a:pt x="654" y="1756"/>
                  </a:cubicBezTo>
                  <a:lnTo>
                    <a:pt x="5202" y="1757"/>
                  </a:lnTo>
                  <a:cubicBezTo>
                    <a:pt x="5253" y="1757"/>
                    <a:pt x="5294" y="1798"/>
                    <a:pt x="5294" y="1849"/>
                  </a:cubicBezTo>
                  <a:cubicBezTo>
                    <a:pt x="5294" y="1901"/>
                    <a:pt x="5253" y="1942"/>
                    <a:pt x="5202" y="1942"/>
                  </a:cubicBezTo>
                  <a:close/>
                </a:path>
              </a:pathLst>
            </a:custGeom>
            <a:solidFill>
              <a:srgbClr val="02C595"/>
            </a:solidFill>
            <a:ln>
              <a:noFill/>
            </a:ln>
          </p:spPr>
          <p:txBody>
            <a:bodyPr spcFirstLastPara="1" wrap="square" lIns="33750" tIns="16875" rIns="33750" bIns="1687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7A94"/>
                </a:buClr>
                <a:buSzPts val="700"/>
                <a:buFont typeface="Calibri"/>
                <a:buNone/>
              </a:pPr>
              <a:endParaRPr sz="700" b="0" i="0" u="none" strike="noStrike">
                <a:solidFill>
                  <a:srgbClr val="747A9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3" name="Google Shape;1033;p79"/>
            <p:cNvSpPr/>
            <p:nvPr/>
          </p:nvSpPr>
          <p:spPr>
            <a:xfrm>
              <a:off x="3050949" y="10773523"/>
              <a:ext cx="6146740" cy="1957140"/>
            </a:xfrm>
            <a:custGeom>
              <a:avLst/>
              <a:gdLst/>
              <a:ahLst/>
              <a:cxnLst/>
              <a:rect l="l" t="t" r="r" b="b"/>
              <a:pathLst>
                <a:path w="4935" h="1572" extrusionOk="0">
                  <a:moveTo>
                    <a:pt x="4802" y="786"/>
                  </a:moveTo>
                  <a:cubicBezTo>
                    <a:pt x="4802" y="497"/>
                    <a:pt x="4851" y="227"/>
                    <a:pt x="4935" y="1"/>
                  </a:cubicBezTo>
                  <a:lnTo>
                    <a:pt x="3520" y="0"/>
                  </a:lnTo>
                  <a:lnTo>
                    <a:pt x="453" y="0"/>
                  </a:lnTo>
                  <a:cubicBezTo>
                    <a:pt x="202" y="9"/>
                    <a:pt x="0" y="216"/>
                    <a:pt x="0" y="469"/>
                  </a:cubicBezTo>
                  <a:lnTo>
                    <a:pt x="0" y="1102"/>
                  </a:lnTo>
                  <a:cubicBezTo>
                    <a:pt x="0" y="1227"/>
                    <a:pt x="49" y="1345"/>
                    <a:pt x="137" y="1434"/>
                  </a:cubicBezTo>
                  <a:cubicBezTo>
                    <a:pt x="226" y="1523"/>
                    <a:pt x="343" y="1571"/>
                    <a:pt x="469" y="1571"/>
                  </a:cubicBezTo>
                  <a:lnTo>
                    <a:pt x="3505" y="1572"/>
                  </a:lnTo>
                  <a:lnTo>
                    <a:pt x="4935" y="1572"/>
                  </a:lnTo>
                  <a:cubicBezTo>
                    <a:pt x="4851" y="1345"/>
                    <a:pt x="4802" y="1076"/>
                    <a:pt x="4802" y="786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33750" tIns="16875" rIns="33750" bIns="1687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7A94"/>
                </a:buClr>
                <a:buSzPts val="700"/>
                <a:buFont typeface="Calibri"/>
                <a:buNone/>
              </a:pPr>
              <a:endParaRPr sz="700" b="0" i="0" u="none" strike="noStrike">
                <a:solidFill>
                  <a:srgbClr val="747A9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4" name="Google Shape;1034;p79"/>
            <p:cNvSpPr/>
            <p:nvPr/>
          </p:nvSpPr>
          <p:spPr>
            <a:xfrm>
              <a:off x="3589126" y="11298001"/>
              <a:ext cx="5157582" cy="908183"/>
            </a:xfrm>
            <a:custGeom>
              <a:avLst/>
              <a:gdLst/>
              <a:ahLst/>
              <a:cxnLst/>
              <a:rect l="l" t="t" r="r" b="b"/>
              <a:pathLst>
                <a:path w="5157582" h="908183" extrusionOk="0">
                  <a:moveTo>
                    <a:pt x="1978321" y="875792"/>
                  </a:moveTo>
                  <a:lnTo>
                    <a:pt x="4271824" y="875792"/>
                  </a:lnTo>
                  <a:lnTo>
                    <a:pt x="4271824" y="908183"/>
                  </a:lnTo>
                  <a:lnTo>
                    <a:pt x="1978321" y="908183"/>
                  </a:lnTo>
                  <a:close/>
                  <a:moveTo>
                    <a:pt x="2864079" y="437270"/>
                  </a:moveTo>
                  <a:lnTo>
                    <a:pt x="5157582" y="437270"/>
                  </a:lnTo>
                  <a:lnTo>
                    <a:pt x="5157582" y="470906"/>
                  </a:lnTo>
                  <a:lnTo>
                    <a:pt x="2864079" y="470906"/>
                  </a:lnTo>
                  <a:close/>
                  <a:moveTo>
                    <a:pt x="0" y="0"/>
                  </a:moveTo>
                  <a:lnTo>
                    <a:pt x="3894345" y="0"/>
                  </a:lnTo>
                  <a:lnTo>
                    <a:pt x="3894345" y="32391"/>
                  </a:lnTo>
                  <a:lnTo>
                    <a:pt x="0" y="32391"/>
                  </a:lnTo>
                  <a:close/>
                </a:path>
              </a:pathLst>
            </a:custGeom>
            <a:solidFill>
              <a:srgbClr val="C4C8CE"/>
            </a:solidFill>
            <a:ln>
              <a:noFill/>
            </a:ln>
          </p:spPr>
          <p:txBody>
            <a:bodyPr spcFirstLastPara="1" wrap="square" lIns="33750" tIns="16875" rIns="33750" bIns="1687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7A94"/>
                </a:buClr>
                <a:buSzPts val="700"/>
                <a:buFont typeface="Calibri"/>
                <a:buNone/>
              </a:pPr>
              <a:endParaRPr sz="700" b="0" i="0" u="none" strike="noStrike">
                <a:solidFill>
                  <a:srgbClr val="747A9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5" name="Google Shape;1035;p79"/>
          <p:cNvGrpSpPr/>
          <p:nvPr/>
        </p:nvGrpSpPr>
        <p:grpSpPr>
          <a:xfrm>
            <a:off x="915811" y="1911016"/>
            <a:ext cx="2221528" cy="906779"/>
            <a:chOff x="3050949" y="5705643"/>
            <a:chExt cx="5922495" cy="2418076"/>
          </a:xfrm>
        </p:grpSpPr>
        <p:sp>
          <p:nvSpPr>
            <p:cNvPr id="1036" name="Google Shape;1036;p79"/>
            <p:cNvSpPr/>
            <p:nvPr/>
          </p:nvSpPr>
          <p:spPr>
            <a:xfrm>
              <a:off x="3050949" y="5705643"/>
              <a:ext cx="5922495" cy="2418076"/>
            </a:xfrm>
            <a:custGeom>
              <a:avLst/>
              <a:gdLst/>
              <a:ahLst/>
              <a:cxnLst/>
              <a:rect l="l" t="t" r="r" b="b"/>
              <a:pathLst>
                <a:path w="4755" h="1942" extrusionOk="0">
                  <a:moveTo>
                    <a:pt x="4662" y="1942"/>
                  </a:moveTo>
                  <a:lnTo>
                    <a:pt x="654" y="1942"/>
                  </a:lnTo>
                  <a:cubicBezTo>
                    <a:pt x="293" y="1941"/>
                    <a:pt x="0" y="1648"/>
                    <a:pt x="0" y="1287"/>
                  </a:cubicBezTo>
                  <a:lnTo>
                    <a:pt x="0" y="654"/>
                  </a:lnTo>
                  <a:cubicBezTo>
                    <a:pt x="0" y="480"/>
                    <a:pt x="68" y="315"/>
                    <a:pt x="192" y="192"/>
                  </a:cubicBezTo>
                  <a:cubicBezTo>
                    <a:pt x="315" y="68"/>
                    <a:pt x="480" y="0"/>
                    <a:pt x="654" y="0"/>
                  </a:cubicBezTo>
                  <a:lnTo>
                    <a:pt x="655" y="0"/>
                  </a:lnTo>
                  <a:lnTo>
                    <a:pt x="4662" y="1"/>
                  </a:lnTo>
                  <a:cubicBezTo>
                    <a:pt x="4714" y="1"/>
                    <a:pt x="4755" y="42"/>
                    <a:pt x="4755" y="94"/>
                  </a:cubicBezTo>
                  <a:cubicBezTo>
                    <a:pt x="4755" y="144"/>
                    <a:pt x="4714" y="186"/>
                    <a:pt x="4662" y="186"/>
                  </a:cubicBezTo>
                  <a:lnTo>
                    <a:pt x="655" y="185"/>
                  </a:lnTo>
                  <a:lnTo>
                    <a:pt x="654" y="185"/>
                  </a:lnTo>
                  <a:cubicBezTo>
                    <a:pt x="529" y="185"/>
                    <a:pt x="411" y="234"/>
                    <a:pt x="322" y="323"/>
                  </a:cubicBezTo>
                  <a:cubicBezTo>
                    <a:pt x="234" y="411"/>
                    <a:pt x="185" y="529"/>
                    <a:pt x="185" y="654"/>
                  </a:cubicBezTo>
                  <a:lnTo>
                    <a:pt x="185" y="1287"/>
                  </a:lnTo>
                  <a:cubicBezTo>
                    <a:pt x="185" y="1545"/>
                    <a:pt x="395" y="1757"/>
                    <a:pt x="654" y="1757"/>
                  </a:cubicBezTo>
                  <a:lnTo>
                    <a:pt x="4662" y="1757"/>
                  </a:lnTo>
                  <a:cubicBezTo>
                    <a:pt x="4713" y="1757"/>
                    <a:pt x="4755" y="1799"/>
                    <a:pt x="4755" y="1849"/>
                  </a:cubicBezTo>
                  <a:cubicBezTo>
                    <a:pt x="4755" y="1901"/>
                    <a:pt x="4713" y="1942"/>
                    <a:pt x="4662" y="1942"/>
                  </a:cubicBezTo>
                  <a:close/>
                </a:path>
              </a:pathLst>
            </a:custGeom>
            <a:solidFill>
              <a:srgbClr val="F55B87"/>
            </a:solidFill>
            <a:ln>
              <a:noFill/>
            </a:ln>
          </p:spPr>
          <p:txBody>
            <a:bodyPr spcFirstLastPara="1" wrap="square" lIns="33750" tIns="16875" rIns="33750" bIns="1687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7A94"/>
                </a:buClr>
                <a:buSzPts val="700"/>
                <a:buFont typeface="Calibri"/>
                <a:buNone/>
              </a:pPr>
              <a:endParaRPr sz="700" b="0" i="0" u="none" strike="noStrike">
                <a:solidFill>
                  <a:srgbClr val="747A9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7" name="Google Shape;1037;p79"/>
            <p:cNvSpPr/>
            <p:nvPr/>
          </p:nvSpPr>
          <p:spPr>
            <a:xfrm>
              <a:off x="3281420" y="5937357"/>
              <a:ext cx="5476496" cy="1955891"/>
            </a:xfrm>
            <a:custGeom>
              <a:avLst/>
              <a:gdLst/>
              <a:ahLst/>
              <a:cxnLst/>
              <a:rect l="l" t="t" r="r" b="b"/>
              <a:pathLst>
                <a:path w="4397" h="1571" extrusionOk="0">
                  <a:moveTo>
                    <a:pt x="4264" y="785"/>
                  </a:moveTo>
                  <a:cubicBezTo>
                    <a:pt x="4264" y="496"/>
                    <a:pt x="4313" y="226"/>
                    <a:pt x="4397" y="0"/>
                  </a:cubicBezTo>
                  <a:lnTo>
                    <a:pt x="2406" y="0"/>
                  </a:lnTo>
                  <a:lnTo>
                    <a:pt x="453" y="0"/>
                  </a:lnTo>
                  <a:cubicBezTo>
                    <a:pt x="334" y="4"/>
                    <a:pt x="223" y="52"/>
                    <a:pt x="137" y="137"/>
                  </a:cubicBezTo>
                  <a:cubicBezTo>
                    <a:pt x="49" y="225"/>
                    <a:pt x="0" y="343"/>
                    <a:pt x="0" y="468"/>
                  </a:cubicBezTo>
                  <a:lnTo>
                    <a:pt x="0" y="1101"/>
                  </a:lnTo>
                  <a:cubicBezTo>
                    <a:pt x="0" y="1359"/>
                    <a:pt x="210" y="1571"/>
                    <a:pt x="469" y="1571"/>
                  </a:cubicBezTo>
                  <a:lnTo>
                    <a:pt x="2365" y="1571"/>
                  </a:lnTo>
                  <a:lnTo>
                    <a:pt x="4397" y="1571"/>
                  </a:lnTo>
                  <a:cubicBezTo>
                    <a:pt x="4313" y="1344"/>
                    <a:pt x="4264" y="1075"/>
                    <a:pt x="4264" y="785"/>
                  </a:cubicBezTo>
                  <a:close/>
                </a:path>
              </a:pathLst>
            </a:custGeom>
            <a:solidFill>
              <a:srgbClr val="F2F2F2"/>
            </a:solidFill>
            <a:ln>
              <a:noFill/>
            </a:ln>
          </p:spPr>
          <p:txBody>
            <a:bodyPr spcFirstLastPara="1" wrap="square" lIns="33750" tIns="16875" rIns="33750" bIns="1687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7A94"/>
                </a:buClr>
                <a:buSzPts val="700"/>
                <a:buFont typeface="Calibri"/>
                <a:buNone/>
              </a:pPr>
              <a:endParaRPr sz="700" b="0" i="0" u="none" strike="noStrike">
                <a:solidFill>
                  <a:srgbClr val="747A9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8" name="Google Shape;1038;p79"/>
            <p:cNvSpPr/>
            <p:nvPr/>
          </p:nvSpPr>
          <p:spPr>
            <a:xfrm>
              <a:off x="3480746" y="6446888"/>
              <a:ext cx="4630608" cy="906936"/>
            </a:xfrm>
            <a:custGeom>
              <a:avLst/>
              <a:gdLst/>
              <a:ahLst/>
              <a:cxnLst/>
              <a:rect l="l" t="t" r="r" b="b"/>
              <a:pathLst>
                <a:path w="4630608" h="906936" extrusionOk="0">
                  <a:moveTo>
                    <a:pt x="875791" y="874545"/>
                  </a:moveTo>
                  <a:lnTo>
                    <a:pt x="3169294" y="874545"/>
                  </a:lnTo>
                  <a:lnTo>
                    <a:pt x="3169294" y="906936"/>
                  </a:lnTo>
                  <a:lnTo>
                    <a:pt x="875791" y="906936"/>
                  </a:lnTo>
                  <a:close/>
                  <a:moveTo>
                    <a:pt x="2337105" y="436027"/>
                  </a:moveTo>
                  <a:lnTo>
                    <a:pt x="4630608" y="436027"/>
                  </a:lnTo>
                  <a:lnTo>
                    <a:pt x="4630608" y="469663"/>
                  </a:lnTo>
                  <a:lnTo>
                    <a:pt x="2337105" y="469663"/>
                  </a:lnTo>
                  <a:close/>
                  <a:moveTo>
                    <a:pt x="0" y="0"/>
                  </a:moveTo>
                  <a:lnTo>
                    <a:pt x="3894345" y="0"/>
                  </a:lnTo>
                  <a:lnTo>
                    <a:pt x="3894345" y="32391"/>
                  </a:lnTo>
                  <a:lnTo>
                    <a:pt x="0" y="32391"/>
                  </a:lnTo>
                  <a:close/>
                </a:path>
              </a:pathLst>
            </a:custGeom>
            <a:solidFill>
              <a:srgbClr val="C4C8CE"/>
            </a:solidFill>
            <a:ln>
              <a:noFill/>
            </a:ln>
          </p:spPr>
          <p:txBody>
            <a:bodyPr spcFirstLastPara="1" wrap="square" lIns="33750" tIns="16875" rIns="33750" bIns="16875" anchor="ctr" anchorCtr="1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747A94"/>
                </a:buClr>
                <a:buSzPts val="700"/>
                <a:buFont typeface="Calibri"/>
                <a:buNone/>
              </a:pPr>
              <a:endParaRPr sz="700" b="0" i="0" u="none" strike="noStrike">
                <a:solidFill>
                  <a:srgbClr val="747A94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39" name="Google Shape;1039;p79"/>
          <p:cNvSpPr txBox="1"/>
          <p:nvPr/>
        </p:nvSpPr>
        <p:spPr>
          <a:xfrm>
            <a:off x="4946050" y="994028"/>
            <a:ext cx="29604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b="1">
                <a:solidFill>
                  <a:srgbClr val="111340"/>
                </a:solidFill>
                <a:latin typeface="Poppins"/>
                <a:ea typeface="Poppins"/>
                <a:cs typeface="Poppins"/>
                <a:sym typeface="Poppins"/>
              </a:rPr>
              <a:t>Si paga per leggere</a:t>
            </a:r>
            <a:endParaRPr sz="1300" b="1">
              <a:solidFill>
                <a:srgbClr val="11134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0" name="Google Shape;1040;p79"/>
          <p:cNvSpPr txBox="1"/>
          <p:nvPr/>
        </p:nvSpPr>
        <p:spPr>
          <a:xfrm>
            <a:off x="4946050" y="1269997"/>
            <a:ext cx="29604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747993"/>
              </a:buClr>
              <a:buSzPts val="900"/>
              <a:buFont typeface="Arial"/>
              <a:buNone/>
            </a:pPr>
            <a:r>
              <a:rPr lang="it" sz="900">
                <a:solidFill>
                  <a:srgbClr val="1A1A1A"/>
                </a:solidFill>
                <a:latin typeface="Lato Light"/>
                <a:ea typeface="Lato Light"/>
                <a:cs typeface="Lato Light"/>
                <a:sym typeface="Lato Light"/>
              </a:rPr>
              <a:t>Nel sistema tradizionale di comunicazione scientifica si paga per leggere. Di solito gli abbonamenti sono pagati dagli stessi enti di ricerca (che già pagano il lavoro scientifico)</a:t>
            </a:r>
            <a:endParaRPr sz="900">
              <a:solidFill>
                <a:srgbClr val="747A9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1" name="Google Shape;1041;p79"/>
          <p:cNvSpPr txBox="1"/>
          <p:nvPr/>
        </p:nvSpPr>
        <p:spPr>
          <a:xfrm>
            <a:off x="4946050" y="2052886"/>
            <a:ext cx="29604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b="1">
                <a:solidFill>
                  <a:srgbClr val="111340"/>
                </a:solidFill>
                <a:latin typeface="Poppins"/>
                <a:ea typeface="Poppins"/>
                <a:cs typeface="Poppins"/>
                <a:sym typeface="Poppins"/>
              </a:rPr>
              <a:t>Si paga per pubblicare</a:t>
            </a:r>
            <a:endParaRPr sz="500"/>
          </a:p>
        </p:txBody>
      </p:sp>
      <p:sp>
        <p:nvSpPr>
          <p:cNvPr id="1042" name="Google Shape;1042;p79"/>
          <p:cNvSpPr txBox="1"/>
          <p:nvPr/>
        </p:nvSpPr>
        <p:spPr>
          <a:xfrm>
            <a:off x="4946050" y="2328140"/>
            <a:ext cx="29604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747993"/>
              </a:buClr>
              <a:buSzPts val="900"/>
              <a:buFont typeface="Arial"/>
              <a:buNone/>
            </a:pPr>
            <a:r>
              <a:rPr lang="it" sz="900">
                <a:solidFill>
                  <a:srgbClr val="1A1A1A"/>
                </a:solidFill>
                <a:latin typeface="Lato Light"/>
                <a:ea typeface="Lato Light"/>
                <a:cs typeface="Lato Light"/>
                <a:sym typeface="Lato Light"/>
              </a:rPr>
              <a:t>In alcune riviste scientifiche OA si richiede di pagare i costi sul singolo articolo all’autore che candida l’articolo per la pubblicazione. Sono le cosiddette APC</a:t>
            </a:r>
            <a:endParaRPr sz="1200">
              <a:solidFill>
                <a:srgbClr val="374151"/>
              </a:solidFill>
              <a:highlight>
                <a:srgbClr val="F7F7F8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747A9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3" name="Google Shape;1043;p79"/>
          <p:cNvSpPr txBox="1"/>
          <p:nvPr/>
        </p:nvSpPr>
        <p:spPr>
          <a:xfrm>
            <a:off x="4946050" y="3112925"/>
            <a:ext cx="36276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b="1">
                <a:solidFill>
                  <a:srgbClr val="111340"/>
                </a:solidFill>
                <a:latin typeface="Poppins"/>
                <a:ea typeface="Poppins"/>
                <a:cs typeface="Poppins"/>
                <a:sym typeface="Poppins"/>
              </a:rPr>
              <a:t>Si paga per entrambi</a:t>
            </a:r>
            <a:endParaRPr sz="500"/>
          </a:p>
        </p:txBody>
      </p:sp>
      <p:sp>
        <p:nvSpPr>
          <p:cNvPr id="1044" name="Google Shape;1044;p79"/>
          <p:cNvSpPr txBox="1"/>
          <p:nvPr/>
        </p:nvSpPr>
        <p:spPr>
          <a:xfrm>
            <a:off x="4946050" y="3387450"/>
            <a:ext cx="3995400" cy="7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Clr>
                <a:srgbClr val="747993"/>
              </a:buClr>
              <a:buSzPts val="900"/>
              <a:buFont typeface="Arial"/>
              <a:buNone/>
            </a:pPr>
            <a:r>
              <a:rPr lang="it" sz="900">
                <a:solidFill>
                  <a:srgbClr val="1A1A1A"/>
                </a:solidFill>
                <a:latin typeface="Lato Light"/>
                <a:ea typeface="Lato Light"/>
                <a:cs typeface="Lato Light"/>
                <a:sym typeface="Lato Light"/>
              </a:rPr>
              <a:t>Nel modello ibrido, la rivista scientifica vende allo stesso tempo l’abbonamento e la possibilità di pubblicare OA un singolo articolo della rivista stessa. Gli enti di ricerca pagano dunque più volte lo stesso contenuto</a:t>
            </a:r>
            <a:endParaRPr sz="900">
              <a:solidFill>
                <a:srgbClr val="1A1A1A"/>
              </a:solidFill>
              <a:latin typeface="Lato Light"/>
              <a:ea typeface="Lato Light"/>
              <a:cs typeface="Lato Light"/>
              <a:sym typeface="Lato Light"/>
            </a:endParaRPr>
          </a:p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747A9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045" name="Google Shape;1045;p79"/>
          <p:cNvSpPr txBox="1"/>
          <p:nvPr/>
        </p:nvSpPr>
        <p:spPr>
          <a:xfrm>
            <a:off x="4946050" y="4096370"/>
            <a:ext cx="2960400" cy="23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300" b="1">
                <a:solidFill>
                  <a:srgbClr val="111340"/>
                </a:solidFill>
                <a:latin typeface="Poppins"/>
                <a:ea typeface="Poppins"/>
                <a:cs typeface="Poppins"/>
                <a:sym typeface="Poppins"/>
              </a:rPr>
              <a:t>OA senza APCs</a:t>
            </a:r>
            <a:endParaRPr sz="500"/>
          </a:p>
        </p:txBody>
      </p:sp>
      <p:sp>
        <p:nvSpPr>
          <p:cNvPr id="1046" name="Google Shape;1046;p79"/>
          <p:cNvSpPr txBox="1"/>
          <p:nvPr/>
        </p:nvSpPr>
        <p:spPr>
          <a:xfrm>
            <a:off x="4946050" y="4370900"/>
            <a:ext cx="3326400" cy="35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1A1A1A"/>
                </a:solidFill>
                <a:latin typeface="Lato Light"/>
                <a:ea typeface="Lato Light"/>
                <a:cs typeface="Lato Light"/>
                <a:sym typeface="Lato Light"/>
              </a:rPr>
              <a:t>Alcune riviste OA coprono i costi attraverso altre vie. Rientrano qui le riviste o le piattaforme Diamond OA</a:t>
            </a:r>
            <a:endParaRPr sz="900">
              <a:solidFill>
                <a:srgbClr val="747A94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047" name="Google Shape;1047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6637" y="2072175"/>
            <a:ext cx="629900" cy="629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8" name="Google Shape;1048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4154887" y="3939525"/>
            <a:ext cx="713400" cy="713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9" name="Google Shape;1049;p79"/>
          <p:cNvSpPr txBox="1"/>
          <p:nvPr/>
        </p:nvSpPr>
        <p:spPr>
          <a:xfrm>
            <a:off x="5593800" y="4825600"/>
            <a:ext cx="32385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700">
                <a:solidFill>
                  <a:srgbClr val="747A94"/>
                </a:solidFill>
                <a:latin typeface="Open Sans"/>
                <a:ea typeface="Open Sans"/>
                <a:cs typeface="Open Sans"/>
                <a:sym typeface="Open Sans"/>
              </a:rPr>
              <a:t>Icons from flaticon.com</a:t>
            </a:r>
            <a:endParaRPr sz="700">
              <a:solidFill>
                <a:srgbClr val="747A94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50" name="Google Shape;1050;p79"/>
          <p:cNvSpPr txBox="1"/>
          <p:nvPr/>
        </p:nvSpPr>
        <p:spPr>
          <a:xfrm>
            <a:off x="1194925" y="153450"/>
            <a:ext cx="72009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Modelli di business nell'editoria scientifica</a:t>
            </a:r>
            <a:endParaRPr sz="500"/>
          </a:p>
        </p:txBody>
      </p:sp>
      <p:sp>
        <p:nvSpPr>
          <p:cNvPr id="1051" name="Google Shape;1051;p79"/>
          <p:cNvSpPr txBox="1"/>
          <p:nvPr/>
        </p:nvSpPr>
        <p:spPr>
          <a:xfrm>
            <a:off x="570459" y="558408"/>
            <a:ext cx="80031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Chi paga per cosa nella comunicazione scientifica</a:t>
            </a:r>
            <a:endParaRPr sz="500">
              <a:solidFill>
                <a:srgbClr val="1A1A1A"/>
              </a:solidFill>
            </a:endParaRPr>
          </a:p>
        </p:txBody>
      </p:sp>
      <p:pic>
        <p:nvPicPr>
          <p:cNvPr id="1052" name="Google Shape;1052;p7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15277" y="1022475"/>
            <a:ext cx="713425" cy="713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3" name="Google Shape;1053;p7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69150" y="2964085"/>
            <a:ext cx="713425" cy="71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80"/>
          <p:cNvSpPr txBox="1"/>
          <p:nvPr/>
        </p:nvSpPr>
        <p:spPr>
          <a:xfrm>
            <a:off x="176400" y="150525"/>
            <a:ext cx="366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44546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 come</a:t>
            </a:r>
            <a:r>
              <a:rPr lang="it" sz="2400" b="1">
                <a:solidFill>
                  <a:srgbClr val="44546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 Effetti collaterali</a:t>
            </a:r>
            <a:endParaRPr sz="2400">
              <a:solidFill>
                <a:srgbClr val="445469"/>
              </a:solidFill>
            </a:endParaRPr>
          </a:p>
        </p:txBody>
      </p:sp>
      <p:pic>
        <p:nvPicPr>
          <p:cNvPr id="1059" name="Google Shape;1059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1025" y="3906575"/>
            <a:ext cx="1018200" cy="10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0" name="Google Shape;1060;p80"/>
          <p:cNvSpPr txBox="1"/>
          <p:nvPr/>
        </p:nvSpPr>
        <p:spPr>
          <a:xfrm>
            <a:off x="303725" y="1387775"/>
            <a:ext cx="8405400" cy="204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Open Access ridotto (impropriamente) a “</a:t>
            </a:r>
            <a:r>
              <a:rPr lang="it" sz="2500" b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pagare per pubblicare</a:t>
            </a:r>
            <a:r>
              <a:rPr lang="it" sz="2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”</a:t>
            </a:r>
            <a:endParaRPr sz="24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Modello ibrido </a:t>
            </a:r>
            <a:r>
              <a:rPr lang="it" sz="2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- si paga sia per pubblicare sia per leggere</a:t>
            </a:r>
            <a:endParaRPr sz="24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81"/>
          <p:cNvSpPr/>
          <p:nvPr/>
        </p:nvSpPr>
        <p:spPr>
          <a:xfrm>
            <a:off x="4675824" y="1017901"/>
            <a:ext cx="1299300" cy="9459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6" name="Google Shape;1066;p81"/>
          <p:cNvSpPr/>
          <p:nvPr/>
        </p:nvSpPr>
        <p:spPr>
          <a:xfrm>
            <a:off x="5975062" y="1017901"/>
            <a:ext cx="1299300" cy="9459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7" name="Google Shape;1067;p81"/>
          <p:cNvSpPr/>
          <p:nvPr/>
        </p:nvSpPr>
        <p:spPr>
          <a:xfrm>
            <a:off x="7274301" y="1017901"/>
            <a:ext cx="1299300" cy="9459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Esempi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8" name="Google Shape;1068;p81"/>
          <p:cNvSpPr/>
          <p:nvPr/>
        </p:nvSpPr>
        <p:spPr>
          <a:xfrm>
            <a:off x="2877050" y="1017901"/>
            <a:ext cx="1798500" cy="9459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Modello  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69" name="Google Shape;1069;p81"/>
          <p:cNvSpPr txBox="1"/>
          <p:nvPr/>
        </p:nvSpPr>
        <p:spPr>
          <a:xfrm>
            <a:off x="2162950" y="229650"/>
            <a:ext cx="4884900" cy="38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3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OA and business models</a:t>
            </a:r>
            <a:endParaRPr sz="500"/>
          </a:p>
        </p:txBody>
      </p:sp>
      <p:sp>
        <p:nvSpPr>
          <p:cNvPr id="1070" name="Google Shape;1070;p81"/>
          <p:cNvSpPr/>
          <p:nvPr/>
        </p:nvSpPr>
        <p:spPr>
          <a:xfrm>
            <a:off x="2877050" y="1963939"/>
            <a:ext cx="1798500" cy="727200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1" name="Google Shape;1071;p81"/>
          <p:cNvSpPr/>
          <p:nvPr/>
        </p:nvSpPr>
        <p:spPr>
          <a:xfrm>
            <a:off x="2877050" y="2691661"/>
            <a:ext cx="1798500" cy="727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2" name="Google Shape;1072;p81"/>
          <p:cNvSpPr/>
          <p:nvPr/>
        </p:nvSpPr>
        <p:spPr>
          <a:xfrm>
            <a:off x="2877050" y="3419382"/>
            <a:ext cx="1798500" cy="727200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3" name="Google Shape;1073;p81"/>
          <p:cNvSpPr/>
          <p:nvPr/>
        </p:nvSpPr>
        <p:spPr>
          <a:xfrm>
            <a:off x="2877050" y="4147104"/>
            <a:ext cx="1798500" cy="727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4" name="Google Shape;1074;p81"/>
          <p:cNvSpPr/>
          <p:nvPr/>
        </p:nvSpPr>
        <p:spPr>
          <a:xfrm>
            <a:off x="4675824" y="1963939"/>
            <a:ext cx="1299300" cy="727200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5" name="Google Shape;1075;p81"/>
          <p:cNvSpPr/>
          <p:nvPr/>
        </p:nvSpPr>
        <p:spPr>
          <a:xfrm>
            <a:off x="4675824" y="2691661"/>
            <a:ext cx="1299300" cy="727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6" name="Google Shape;1076;p81"/>
          <p:cNvSpPr/>
          <p:nvPr/>
        </p:nvSpPr>
        <p:spPr>
          <a:xfrm>
            <a:off x="4675824" y="3419382"/>
            <a:ext cx="1299300" cy="727200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7" name="Google Shape;1077;p81"/>
          <p:cNvSpPr/>
          <p:nvPr/>
        </p:nvSpPr>
        <p:spPr>
          <a:xfrm>
            <a:off x="4675824" y="4147104"/>
            <a:ext cx="1299300" cy="727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8" name="Google Shape;1078;p81"/>
          <p:cNvSpPr/>
          <p:nvPr/>
        </p:nvSpPr>
        <p:spPr>
          <a:xfrm>
            <a:off x="5975063" y="1963939"/>
            <a:ext cx="1299300" cy="727200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9" name="Google Shape;1079;p81"/>
          <p:cNvSpPr/>
          <p:nvPr/>
        </p:nvSpPr>
        <p:spPr>
          <a:xfrm>
            <a:off x="5975063" y="2691661"/>
            <a:ext cx="1299300" cy="727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	</a:t>
            </a: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0" name="Google Shape;1080;p81"/>
          <p:cNvSpPr/>
          <p:nvPr/>
        </p:nvSpPr>
        <p:spPr>
          <a:xfrm>
            <a:off x="5975063" y="3419382"/>
            <a:ext cx="1299300" cy="727200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1" name="Google Shape;1081;p81"/>
          <p:cNvSpPr/>
          <p:nvPr/>
        </p:nvSpPr>
        <p:spPr>
          <a:xfrm>
            <a:off x="5975063" y="4147104"/>
            <a:ext cx="1299300" cy="727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2" name="Google Shape;1082;p81"/>
          <p:cNvSpPr/>
          <p:nvPr/>
        </p:nvSpPr>
        <p:spPr>
          <a:xfrm>
            <a:off x="7274301" y="1963939"/>
            <a:ext cx="1299300" cy="727200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3" name="Google Shape;1083;p81"/>
          <p:cNvSpPr/>
          <p:nvPr/>
        </p:nvSpPr>
        <p:spPr>
          <a:xfrm>
            <a:off x="7274301" y="2691661"/>
            <a:ext cx="1299300" cy="727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4" name="Google Shape;1084;p81"/>
          <p:cNvSpPr/>
          <p:nvPr/>
        </p:nvSpPr>
        <p:spPr>
          <a:xfrm>
            <a:off x="7274301" y="3419382"/>
            <a:ext cx="1299300" cy="727200"/>
          </a:xfrm>
          <a:prstGeom prst="rect">
            <a:avLst/>
          </a:prstGeom>
          <a:solidFill>
            <a:srgbClr val="F2F2F2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5" name="Google Shape;1085;p81"/>
          <p:cNvSpPr/>
          <p:nvPr/>
        </p:nvSpPr>
        <p:spPr>
          <a:xfrm>
            <a:off x="7274301" y="4147104"/>
            <a:ext cx="1299300" cy="727200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F2F2F2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6" name="Google Shape;1086;p81"/>
          <p:cNvSpPr txBox="1"/>
          <p:nvPr/>
        </p:nvSpPr>
        <p:spPr>
          <a:xfrm>
            <a:off x="7512794" y="434492"/>
            <a:ext cx="882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Examples</a:t>
            </a:r>
            <a:endParaRPr sz="500"/>
          </a:p>
        </p:txBody>
      </p:sp>
      <p:sp>
        <p:nvSpPr>
          <p:cNvPr id="1087" name="Google Shape;1087;p81"/>
          <p:cNvSpPr txBox="1"/>
          <p:nvPr/>
        </p:nvSpPr>
        <p:spPr>
          <a:xfrm>
            <a:off x="3203601" y="2084975"/>
            <a:ext cx="13092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Abbonamento</a:t>
            </a:r>
            <a:endParaRPr sz="500"/>
          </a:p>
        </p:txBody>
      </p:sp>
      <p:sp>
        <p:nvSpPr>
          <p:cNvPr id="1088" name="Google Shape;1088;p81"/>
          <p:cNvSpPr txBox="1"/>
          <p:nvPr/>
        </p:nvSpPr>
        <p:spPr>
          <a:xfrm>
            <a:off x="3271614" y="2812720"/>
            <a:ext cx="804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OA oro</a:t>
            </a:r>
            <a:endParaRPr sz="500"/>
          </a:p>
        </p:txBody>
      </p:sp>
      <p:sp>
        <p:nvSpPr>
          <p:cNvPr id="1089" name="Google Shape;1089;p81"/>
          <p:cNvSpPr txBox="1"/>
          <p:nvPr/>
        </p:nvSpPr>
        <p:spPr>
          <a:xfrm>
            <a:off x="3170607" y="3540453"/>
            <a:ext cx="11892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OA Diamante</a:t>
            </a:r>
            <a:endParaRPr sz="500"/>
          </a:p>
        </p:txBody>
      </p:sp>
      <p:sp>
        <p:nvSpPr>
          <p:cNvPr id="1090" name="Google Shape;1090;p81"/>
          <p:cNvSpPr txBox="1"/>
          <p:nvPr/>
        </p:nvSpPr>
        <p:spPr>
          <a:xfrm>
            <a:off x="3207947" y="4268131"/>
            <a:ext cx="9747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Ibrido</a:t>
            </a:r>
            <a:endParaRPr sz="500"/>
          </a:p>
        </p:txBody>
      </p:sp>
      <p:sp>
        <p:nvSpPr>
          <p:cNvPr id="1091" name="Google Shape;1091;p81"/>
          <p:cNvSpPr txBox="1"/>
          <p:nvPr/>
        </p:nvSpPr>
        <p:spPr>
          <a:xfrm>
            <a:off x="4838079" y="2116700"/>
            <a:ext cx="9747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1A1A1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Gli enti di ricerca</a:t>
            </a:r>
            <a:endParaRPr sz="500">
              <a:solidFill>
                <a:srgbClr val="1A1A1A"/>
              </a:solidFill>
            </a:endParaRPr>
          </a:p>
        </p:txBody>
      </p:sp>
      <p:sp>
        <p:nvSpPr>
          <p:cNvPr id="1092" name="Google Shape;1092;p81"/>
          <p:cNvSpPr txBox="1"/>
          <p:nvPr/>
        </p:nvSpPr>
        <p:spPr>
          <a:xfrm>
            <a:off x="4838079" y="2844422"/>
            <a:ext cx="9747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1A1A1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Nessuno</a:t>
            </a:r>
            <a:endParaRPr sz="500">
              <a:solidFill>
                <a:srgbClr val="1A1A1A"/>
              </a:solidFill>
            </a:endParaRPr>
          </a:p>
        </p:txBody>
      </p:sp>
      <p:sp>
        <p:nvSpPr>
          <p:cNvPr id="1093" name="Google Shape;1093;p81"/>
          <p:cNvSpPr txBox="1"/>
          <p:nvPr/>
        </p:nvSpPr>
        <p:spPr>
          <a:xfrm>
            <a:off x="4838079" y="3572143"/>
            <a:ext cx="9747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Nessuno</a:t>
            </a:r>
            <a:endParaRPr sz="500"/>
          </a:p>
        </p:txBody>
      </p:sp>
      <p:sp>
        <p:nvSpPr>
          <p:cNvPr id="1094" name="Google Shape;1094;p81"/>
          <p:cNvSpPr txBox="1"/>
          <p:nvPr/>
        </p:nvSpPr>
        <p:spPr>
          <a:xfrm>
            <a:off x="5000429" y="4314315"/>
            <a:ext cx="9747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1A1A1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Gli enti di ricerca</a:t>
            </a:r>
            <a:endParaRPr sz="500">
              <a:solidFill>
                <a:srgbClr val="1A1A1A"/>
              </a:solidFill>
            </a:endParaRPr>
          </a:p>
        </p:txBody>
      </p:sp>
      <p:sp>
        <p:nvSpPr>
          <p:cNvPr id="1095" name="Google Shape;1095;p81"/>
          <p:cNvSpPr txBox="1"/>
          <p:nvPr/>
        </p:nvSpPr>
        <p:spPr>
          <a:xfrm>
            <a:off x="6137318" y="2116700"/>
            <a:ext cx="9747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Nessuno</a:t>
            </a:r>
            <a:endParaRPr sz="500"/>
          </a:p>
        </p:txBody>
      </p:sp>
      <p:sp>
        <p:nvSpPr>
          <p:cNvPr id="1096" name="Google Shape;1096;p81"/>
          <p:cNvSpPr txBox="1"/>
          <p:nvPr/>
        </p:nvSpPr>
        <p:spPr>
          <a:xfrm>
            <a:off x="6137318" y="4299865"/>
            <a:ext cx="9747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1A1A1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Autori</a:t>
            </a:r>
            <a:endParaRPr sz="500">
              <a:solidFill>
                <a:srgbClr val="1A1A1A"/>
              </a:solidFill>
            </a:endParaRPr>
          </a:p>
        </p:txBody>
      </p:sp>
      <p:sp>
        <p:nvSpPr>
          <p:cNvPr id="1097" name="Google Shape;1097;p81"/>
          <p:cNvSpPr txBox="1"/>
          <p:nvPr/>
        </p:nvSpPr>
        <p:spPr>
          <a:xfrm>
            <a:off x="7436556" y="2021208"/>
            <a:ext cx="974700" cy="45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Nature</a:t>
            </a:r>
            <a:endParaRPr sz="9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Research nature</a:t>
            </a:r>
            <a:endParaRPr sz="9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Science, etc.</a:t>
            </a:r>
            <a:endParaRPr sz="9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</p:txBody>
      </p:sp>
      <p:sp>
        <p:nvSpPr>
          <p:cNvPr id="1098" name="Google Shape;1098;p81"/>
          <p:cNvSpPr txBox="1"/>
          <p:nvPr/>
        </p:nvSpPr>
        <p:spPr>
          <a:xfrm>
            <a:off x="7362750" y="2768225"/>
            <a:ext cx="11235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1A1A1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Plos, MDPI, Frontiers, IEEE access etc.</a:t>
            </a:r>
            <a:endParaRPr sz="500">
              <a:solidFill>
                <a:srgbClr val="1A1A1A"/>
              </a:solidFill>
            </a:endParaRPr>
          </a:p>
        </p:txBody>
      </p:sp>
      <p:sp>
        <p:nvSpPr>
          <p:cNvPr id="1099" name="Google Shape;1099;p81"/>
          <p:cNvSpPr txBox="1"/>
          <p:nvPr/>
        </p:nvSpPr>
        <p:spPr>
          <a:xfrm>
            <a:off x="7228275" y="3488525"/>
            <a:ext cx="1309200" cy="58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ORE, Open Edition, SciPost, Open library of Humanities, Milano university press etc.</a:t>
            </a:r>
            <a:endParaRPr sz="500"/>
          </a:p>
        </p:txBody>
      </p:sp>
      <p:sp>
        <p:nvSpPr>
          <p:cNvPr id="1100" name="Google Shape;1100;p81"/>
          <p:cNvSpPr txBox="1"/>
          <p:nvPr/>
        </p:nvSpPr>
        <p:spPr>
          <a:xfrm>
            <a:off x="7274225" y="4200050"/>
            <a:ext cx="12993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1A1A1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Open Choice by Elsevier, Wiley, IEEE, Springer Nature, etc.</a:t>
            </a:r>
            <a:endParaRPr sz="500">
              <a:solidFill>
                <a:srgbClr val="1A1A1A"/>
              </a:solidFill>
            </a:endParaRPr>
          </a:p>
        </p:txBody>
      </p:sp>
      <p:sp>
        <p:nvSpPr>
          <p:cNvPr id="1101" name="Google Shape;1101;p81"/>
          <p:cNvSpPr txBox="1"/>
          <p:nvPr/>
        </p:nvSpPr>
        <p:spPr>
          <a:xfrm>
            <a:off x="570459" y="634608"/>
            <a:ext cx="8003100" cy="20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rgbClr val="1A1A1A"/>
                </a:solidFill>
                <a:latin typeface="Poppins"/>
                <a:ea typeface="Poppins"/>
                <a:cs typeface="Poppins"/>
                <a:sym typeface="Poppins"/>
              </a:rPr>
              <a:t>Who can access what in the scholarly communication system</a:t>
            </a:r>
            <a:endParaRPr sz="500">
              <a:solidFill>
                <a:srgbClr val="1A1A1A"/>
              </a:solidFill>
            </a:endParaRPr>
          </a:p>
        </p:txBody>
      </p:sp>
      <p:sp>
        <p:nvSpPr>
          <p:cNvPr id="1102" name="Google Shape;1102;p81"/>
          <p:cNvSpPr txBox="1"/>
          <p:nvPr/>
        </p:nvSpPr>
        <p:spPr>
          <a:xfrm>
            <a:off x="5975051" y="1075647"/>
            <a:ext cx="1189200" cy="767100"/>
          </a:xfrm>
          <a:prstGeom prst="rect">
            <a:avLst/>
          </a:prstGeom>
          <a:solidFill>
            <a:schemeClr val="accent4"/>
          </a:solidFill>
          <a:ln w="38100" cap="flat" cmpd="sng">
            <a:solidFill>
              <a:schemeClr val="accent4"/>
            </a:solidFill>
            <a:prstDash val="solid"/>
            <a:miter lim="8000"/>
            <a:headEnd type="none" w="sm" len="sm"/>
            <a:tailEnd type="none" w="sm" len="sm"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Chi paga per pubblicare</a:t>
            </a:r>
            <a:endParaRPr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p81"/>
          <p:cNvSpPr txBox="1"/>
          <p:nvPr/>
        </p:nvSpPr>
        <p:spPr>
          <a:xfrm>
            <a:off x="4696256" y="1075655"/>
            <a:ext cx="1189200" cy="801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Chi paga </a:t>
            </a:r>
            <a:endParaRPr sz="1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lt1"/>
                </a:solidFill>
                <a:latin typeface="Poppins"/>
                <a:ea typeface="Poppins"/>
                <a:cs typeface="Poppins"/>
                <a:sym typeface="Poppins"/>
              </a:rPr>
              <a:t>per leggere</a:t>
            </a:r>
            <a:endParaRPr sz="1100">
              <a:solidFill>
                <a:schemeClr val="lt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1104" name="Google Shape;1104;p81"/>
          <p:cNvGrpSpPr/>
          <p:nvPr/>
        </p:nvGrpSpPr>
        <p:grpSpPr>
          <a:xfrm>
            <a:off x="310776" y="1017900"/>
            <a:ext cx="2580682" cy="3856403"/>
            <a:chOff x="1577079" y="1022829"/>
            <a:chExt cx="1314394" cy="3856403"/>
          </a:xfrm>
        </p:grpSpPr>
        <p:sp>
          <p:nvSpPr>
            <p:cNvPr id="1105" name="Google Shape;1105;p81"/>
            <p:cNvSpPr/>
            <p:nvPr/>
          </p:nvSpPr>
          <p:spPr>
            <a:xfrm>
              <a:off x="1577089" y="1022829"/>
              <a:ext cx="1299300" cy="9459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accent4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6" name="Google Shape;1106;p81"/>
            <p:cNvSpPr/>
            <p:nvPr/>
          </p:nvSpPr>
          <p:spPr>
            <a:xfrm>
              <a:off x="1577091" y="1968866"/>
              <a:ext cx="1299300" cy="727200"/>
            </a:xfrm>
            <a:prstGeom prst="rect">
              <a:avLst/>
            </a:prstGeom>
            <a:solidFill>
              <a:srgbClr val="F2F2F2"/>
            </a:solidFill>
            <a:ln w="38100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7" name="Google Shape;1107;p81"/>
            <p:cNvSpPr/>
            <p:nvPr/>
          </p:nvSpPr>
          <p:spPr>
            <a:xfrm>
              <a:off x="1577091" y="2696588"/>
              <a:ext cx="1299300" cy="7272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	</a:t>
              </a: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8" name="Google Shape;1108;p81"/>
            <p:cNvSpPr/>
            <p:nvPr/>
          </p:nvSpPr>
          <p:spPr>
            <a:xfrm>
              <a:off x="1577091" y="3424310"/>
              <a:ext cx="1299300" cy="727200"/>
            </a:xfrm>
            <a:prstGeom prst="rect">
              <a:avLst/>
            </a:prstGeom>
            <a:solidFill>
              <a:srgbClr val="F2F2F2"/>
            </a:solidFill>
            <a:ln w="38100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9" name="Google Shape;1109;p81"/>
            <p:cNvSpPr/>
            <p:nvPr/>
          </p:nvSpPr>
          <p:spPr>
            <a:xfrm>
              <a:off x="1577091" y="4152032"/>
              <a:ext cx="1299300" cy="727200"/>
            </a:xfrm>
            <a:prstGeom prst="rect">
              <a:avLst/>
            </a:prstGeom>
            <a:solidFill>
              <a:schemeClr val="lt1"/>
            </a:solidFill>
            <a:ln w="38100" cap="flat" cmpd="sng">
              <a:solidFill>
                <a:srgbClr val="F2F2F2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81"/>
            <p:cNvSpPr txBox="1"/>
            <p:nvPr/>
          </p:nvSpPr>
          <p:spPr>
            <a:xfrm>
              <a:off x="1739346" y="2045427"/>
              <a:ext cx="9747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spAutoFit/>
            </a:bodyPr>
            <a:lstStyle/>
            <a:p>
              <a:pPr marL="0" marR="0" lvl="0" indent="0" algn="ctr" rtl="0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900" b="1">
                  <a:solidFill>
                    <a:srgbClr val="111111"/>
                  </a:solidFill>
                  <a:latin typeface="Open Sans"/>
                  <a:ea typeface="Open Sans"/>
                  <a:cs typeface="Open Sans"/>
                  <a:sym typeface="Open Sans"/>
                </a:rPr>
                <a:t>Solo il personale degli enti che pagano gli abbonamenti</a:t>
              </a:r>
              <a:endParaRPr sz="500" b="1">
                <a:solidFill>
                  <a:srgbClr val="111111"/>
                </a:solidFill>
              </a:endParaRPr>
            </a:p>
          </p:txBody>
        </p:sp>
        <p:sp>
          <p:nvSpPr>
            <p:cNvPr id="1111" name="Google Shape;1111;p81"/>
            <p:cNvSpPr txBox="1"/>
            <p:nvPr/>
          </p:nvSpPr>
          <p:spPr>
            <a:xfrm>
              <a:off x="1739346" y="2849349"/>
              <a:ext cx="974700" cy="17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spAutoFit/>
            </a:bodyPr>
            <a:lstStyle/>
            <a:p>
              <a:pPr marL="0" marR="0" lvl="0" indent="0" algn="ctr" rtl="0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900" b="1">
                  <a:solidFill>
                    <a:srgbClr val="1A1A1A"/>
                  </a:solidFill>
                  <a:latin typeface="Open Sans"/>
                  <a:ea typeface="Open Sans"/>
                  <a:cs typeface="Open Sans"/>
                  <a:sym typeface="Open Sans"/>
                </a:rPr>
                <a:t>Tutti</a:t>
              </a:r>
              <a:endParaRPr sz="500" b="1">
                <a:solidFill>
                  <a:srgbClr val="1A1A1A"/>
                </a:solidFill>
              </a:endParaRPr>
            </a:p>
          </p:txBody>
        </p:sp>
        <p:sp>
          <p:nvSpPr>
            <p:cNvPr id="1112" name="Google Shape;1112;p81"/>
            <p:cNvSpPr txBox="1"/>
            <p:nvPr/>
          </p:nvSpPr>
          <p:spPr>
            <a:xfrm>
              <a:off x="1717576" y="3491236"/>
              <a:ext cx="1048500" cy="173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spAutoFit/>
            </a:bodyPr>
            <a:lstStyle/>
            <a:p>
              <a:pPr marL="0" marR="0" lvl="0" indent="0" algn="ctr" rtl="0">
                <a:lnSpc>
                  <a:spcPct val="1458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900" b="1">
                  <a:solidFill>
                    <a:schemeClr val="dk2"/>
                  </a:solidFill>
                  <a:latin typeface="Open Sans"/>
                  <a:ea typeface="Open Sans"/>
                  <a:cs typeface="Open Sans"/>
                  <a:sym typeface="Open Sans"/>
                </a:rPr>
                <a:t>Tutti</a:t>
              </a:r>
              <a:endParaRPr sz="500" b="1"/>
            </a:p>
          </p:txBody>
        </p:sp>
        <p:sp>
          <p:nvSpPr>
            <p:cNvPr id="1113" name="Google Shape;1113;p81"/>
            <p:cNvSpPr txBox="1"/>
            <p:nvPr/>
          </p:nvSpPr>
          <p:spPr>
            <a:xfrm>
              <a:off x="1592173" y="4221178"/>
              <a:ext cx="1299300" cy="588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300" tIns="17150" rIns="34300" bIns="17150" anchor="ctr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 sz="900" b="1">
                  <a:solidFill>
                    <a:srgbClr val="1A1A1A"/>
                  </a:solidFill>
                  <a:latin typeface="Open Sans"/>
                  <a:ea typeface="Open Sans"/>
                  <a:cs typeface="Open Sans"/>
                  <a:sym typeface="Open Sans"/>
                </a:rPr>
                <a:t>Tutti possono accedere l’articolo per cui si è pagato l’OA. Solo il personale degli enti con abbonamento possono leggere il resto della rivista</a:t>
              </a:r>
              <a:endParaRPr sz="900">
                <a:solidFill>
                  <a:srgbClr val="111111"/>
                </a:solidFill>
                <a:latin typeface="Open Sans Light"/>
                <a:ea typeface="Open Sans Light"/>
                <a:cs typeface="Open Sans Light"/>
                <a:sym typeface="Open Sans Light"/>
              </a:endParaRPr>
            </a:p>
          </p:txBody>
        </p:sp>
        <p:sp>
          <p:nvSpPr>
            <p:cNvPr id="1114" name="Google Shape;1114;p81"/>
            <p:cNvSpPr txBox="1"/>
            <p:nvPr/>
          </p:nvSpPr>
          <p:spPr>
            <a:xfrm>
              <a:off x="1577079" y="1080575"/>
              <a:ext cx="1189200" cy="767100"/>
            </a:xfrm>
            <a:prstGeom prst="rect">
              <a:avLst/>
            </a:prstGeom>
            <a:solidFill>
              <a:schemeClr val="accent4"/>
            </a:solidFill>
            <a:ln w="38100" cap="flat" cmpd="sng">
              <a:solidFill>
                <a:schemeClr val="accent4"/>
              </a:solidFill>
              <a:prstDash val="solid"/>
              <a:miter lim="8000"/>
              <a:headEnd type="none" w="sm" len="sm"/>
              <a:tailEnd type="none" w="sm" len="sm"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it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Chi può accedere?</a:t>
              </a:r>
              <a:endPara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115" name="Google Shape;1115;p81"/>
          <p:cNvSpPr/>
          <p:nvPr/>
        </p:nvSpPr>
        <p:spPr>
          <a:xfrm>
            <a:off x="4308950" y="2739825"/>
            <a:ext cx="761700" cy="630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Si paga per pubblicare</a:t>
            </a:r>
            <a:endParaRPr sz="8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16" name="Google Shape;1116;p81"/>
          <p:cNvSpPr/>
          <p:nvPr/>
        </p:nvSpPr>
        <p:spPr>
          <a:xfrm>
            <a:off x="4272425" y="4195225"/>
            <a:ext cx="761700" cy="630900"/>
          </a:xfrm>
          <a:prstGeom prst="ellipse">
            <a:avLst/>
          </a:prstGeom>
          <a:solidFill>
            <a:srgbClr val="FF0000"/>
          </a:solidFill>
          <a:ln w="952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 b="1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Si paga per pubblicare</a:t>
            </a:r>
            <a:endParaRPr sz="800" b="1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117" name="Google Shape;1117;p81"/>
          <p:cNvSpPr txBox="1"/>
          <p:nvPr/>
        </p:nvSpPr>
        <p:spPr>
          <a:xfrm>
            <a:off x="6137318" y="2852065"/>
            <a:ext cx="974700" cy="1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rgbClr val="1A1A1A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Autori</a:t>
            </a:r>
            <a:endParaRPr sz="500">
              <a:solidFill>
                <a:srgbClr val="1A1A1A"/>
              </a:solidFill>
            </a:endParaRPr>
          </a:p>
        </p:txBody>
      </p:sp>
      <p:sp>
        <p:nvSpPr>
          <p:cNvPr id="1118" name="Google Shape;1118;p81"/>
          <p:cNvSpPr txBox="1"/>
          <p:nvPr/>
        </p:nvSpPr>
        <p:spPr>
          <a:xfrm>
            <a:off x="6030113" y="3494375"/>
            <a:ext cx="1189200" cy="5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Enti finanziatori, </a:t>
            </a:r>
            <a:endParaRPr sz="9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enti di ricerca</a:t>
            </a:r>
            <a:endParaRPr sz="900">
              <a:solidFill>
                <a:schemeClr val="dk2"/>
              </a:solidFill>
              <a:latin typeface="Open Sans Light"/>
              <a:ea typeface="Open Sans Light"/>
              <a:cs typeface="Open Sans Light"/>
              <a:sym typeface="Open Sans Light"/>
            </a:endParaRPr>
          </a:p>
          <a:p>
            <a:pPr marL="0" marR="0" lvl="0" indent="0" algn="ctr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900">
                <a:solidFill>
                  <a:schemeClr val="dk2"/>
                </a:solidFill>
                <a:latin typeface="Open Sans Light"/>
                <a:ea typeface="Open Sans Light"/>
                <a:cs typeface="Open Sans Light"/>
                <a:sym typeface="Open Sans Light"/>
              </a:rPr>
              <a:t>società scientifiche…</a:t>
            </a:r>
            <a:endParaRPr sz="5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82"/>
          <p:cNvSpPr/>
          <p:nvPr/>
        </p:nvSpPr>
        <p:spPr>
          <a:xfrm>
            <a:off x="3479962" y="1050535"/>
            <a:ext cx="463597" cy="2890031"/>
          </a:xfrm>
          <a:custGeom>
            <a:avLst/>
            <a:gdLst/>
            <a:ahLst/>
            <a:cxnLst/>
            <a:rect l="l" t="t" r="r" b="b"/>
            <a:pathLst>
              <a:path w="994" h="6189" extrusionOk="0">
                <a:moveTo>
                  <a:pt x="0" y="6188"/>
                </a:moveTo>
                <a:lnTo>
                  <a:pt x="0" y="6188"/>
                </a:lnTo>
                <a:cubicBezTo>
                  <a:pt x="993" y="4250"/>
                  <a:pt x="993" y="1938"/>
                  <a:pt x="0" y="0"/>
                </a:cubicBezTo>
              </a:path>
            </a:pathLst>
          </a:custGeom>
          <a:noFill/>
          <a:ln w="38100" cap="flat" cmpd="sng">
            <a:solidFill>
              <a:schemeClr val="accent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24" name="Google Shape;1124;p82"/>
          <p:cNvSpPr/>
          <p:nvPr/>
        </p:nvSpPr>
        <p:spPr>
          <a:xfrm>
            <a:off x="3697435" y="2217268"/>
            <a:ext cx="206043" cy="205990"/>
          </a:xfrm>
          <a:custGeom>
            <a:avLst/>
            <a:gdLst/>
            <a:ahLst/>
            <a:cxnLst/>
            <a:rect l="l" t="t" r="r" b="b"/>
            <a:pathLst>
              <a:path w="442" h="441" extrusionOk="0">
                <a:moveTo>
                  <a:pt x="441" y="220"/>
                </a:moveTo>
                <a:lnTo>
                  <a:pt x="441" y="220"/>
                </a:lnTo>
                <a:cubicBezTo>
                  <a:pt x="441" y="342"/>
                  <a:pt x="343" y="440"/>
                  <a:pt x="221" y="440"/>
                </a:cubicBezTo>
                <a:lnTo>
                  <a:pt x="221" y="440"/>
                </a:lnTo>
                <a:cubicBezTo>
                  <a:pt x="99" y="440"/>
                  <a:pt x="0" y="342"/>
                  <a:pt x="0" y="220"/>
                </a:cubicBezTo>
                <a:lnTo>
                  <a:pt x="0" y="220"/>
                </a:lnTo>
                <a:cubicBezTo>
                  <a:pt x="0" y="98"/>
                  <a:pt x="99" y="0"/>
                  <a:pt x="221" y="0"/>
                </a:cubicBezTo>
                <a:lnTo>
                  <a:pt x="221" y="0"/>
                </a:lnTo>
                <a:cubicBezTo>
                  <a:pt x="343" y="0"/>
                  <a:pt x="441" y="98"/>
                  <a:pt x="441" y="220"/>
                </a:cubicBezTo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25" name="Google Shape;1125;p82"/>
          <p:cNvSpPr/>
          <p:nvPr/>
        </p:nvSpPr>
        <p:spPr>
          <a:xfrm>
            <a:off x="3491384" y="1270212"/>
            <a:ext cx="206043" cy="205990"/>
          </a:xfrm>
          <a:custGeom>
            <a:avLst/>
            <a:gdLst/>
            <a:ahLst/>
            <a:cxnLst/>
            <a:rect l="l" t="t" r="r" b="b"/>
            <a:pathLst>
              <a:path w="442" h="442" extrusionOk="0">
                <a:moveTo>
                  <a:pt x="441" y="221"/>
                </a:moveTo>
                <a:lnTo>
                  <a:pt x="441" y="221"/>
                </a:lnTo>
                <a:cubicBezTo>
                  <a:pt x="441" y="343"/>
                  <a:pt x="343" y="441"/>
                  <a:pt x="221" y="441"/>
                </a:cubicBezTo>
                <a:lnTo>
                  <a:pt x="221" y="441"/>
                </a:lnTo>
                <a:cubicBezTo>
                  <a:pt x="99" y="441"/>
                  <a:pt x="0" y="343"/>
                  <a:pt x="0" y="221"/>
                </a:cubicBezTo>
                <a:lnTo>
                  <a:pt x="0" y="221"/>
                </a:lnTo>
                <a:cubicBezTo>
                  <a:pt x="0" y="100"/>
                  <a:pt x="99" y="0"/>
                  <a:pt x="221" y="0"/>
                </a:cubicBezTo>
                <a:lnTo>
                  <a:pt x="221" y="0"/>
                </a:lnTo>
                <a:cubicBezTo>
                  <a:pt x="343" y="0"/>
                  <a:pt x="441" y="100"/>
                  <a:pt x="441" y="221"/>
                </a:cubicBezTo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26" name="Google Shape;1126;p82"/>
          <p:cNvSpPr/>
          <p:nvPr/>
        </p:nvSpPr>
        <p:spPr>
          <a:xfrm>
            <a:off x="2809150" y="622775"/>
            <a:ext cx="1628228" cy="1485028"/>
          </a:xfrm>
          <a:custGeom>
            <a:avLst/>
            <a:gdLst/>
            <a:ahLst/>
            <a:cxnLst/>
            <a:rect l="l" t="t" r="r" b="b"/>
            <a:pathLst>
              <a:path w="3444" h="3166" extrusionOk="0">
                <a:moveTo>
                  <a:pt x="0" y="3165"/>
                </a:moveTo>
                <a:lnTo>
                  <a:pt x="935" y="3165"/>
                </a:lnTo>
                <a:lnTo>
                  <a:pt x="1717" y="1528"/>
                </a:lnTo>
                <a:lnTo>
                  <a:pt x="3443" y="0"/>
                </a:lnTo>
              </a:path>
            </a:pathLst>
          </a:custGeom>
          <a:noFill/>
          <a:ln w="12700" cap="flat" cmpd="sng">
            <a:solidFill>
              <a:schemeClr val="accent4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27" name="Google Shape;1127;p82"/>
          <p:cNvSpPr/>
          <p:nvPr/>
        </p:nvSpPr>
        <p:spPr>
          <a:xfrm>
            <a:off x="4726758" y="267674"/>
            <a:ext cx="406653" cy="473292"/>
          </a:xfrm>
          <a:custGeom>
            <a:avLst/>
            <a:gdLst/>
            <a:ahLst/>
            <a:cxnLst/>
            <a:rect l="l" t="t" r="r" b="b"/>
            <a:pathLst>
              <a:path w="313413" h="364772" extrusionOk="0">
                <a:moveTo>
                  <a:pt x="289162" y="341842"/>
                </a:moveTo>
                <a:cubicBezTo>
                  <a:pt x="291350" y="339725"/>
                  <a:pt x="294632" y="339725"/>
                  <a:pt x="296820" y="341842"/>
                </a:cubicBezTo>
                <a:lnTo>
                  <a:pt x="300467" y="345370"/>
                </a:lnTo>
                <a:lnTo>
                  <a:pt x="304114" y="341842"/>
                </a:lnTo>
                <a:cubicBezTo>
                  <a:pt x="306302" y="339725"/>
                  <a:pt x="309584" y="339725"/>
                  <a:pt x="311772" y="341842"/>
                </a:cubicBezTo>
                <a:cubicBezTo>
                  <a:pt x="313961" y="343606"/>
                  <a:pt x="313961" y="346781"/>
                  <a:pt x="311772" y="348897"/>
                </a:cubicBezTo>
                <a:lnTo>
                  <a:pt x="308126" y="352425"/>
                </a:lnTo>
                <a:lnTo>
                  <a:pt x="311772" y="355953"/>
                </a:lnTo>
                <a:cubicBezTo>
                  <a:pt x="313961" y="358070"/>
                  <a:pt x="313961" y="361245"/>
                  <a:pt x="311772" y="363361"/>
                </a:cubicBezTo>
                <a:cubicBezTo>
                  <a:pt x="310678" y="364420"/>
                  <a:pt x="309584" y="364772"/>
                  <a:pt x="308126" y="364772"/>
                </a:cubicBezTo>
                <a:cubicBezTo>
                  <a:pt x="306667" y="364772"/>
                  <a:pt x="305208" y="364420"/>
                  <a:pt x="304114" y="363361"/>
                </a:cubicBezTo>
                <a:lnTo>
                  <a:pt x="300467" y="359833"/>
                </a:lnTo>
                <a:lnTo>
                  <a:pt x="296820" y="363361"/>
                </a:lnTo>
                <a:cubicBezTo>
                  <a:pt x="295726" y="364420"/>
                  <a:pt x="294632" y="364772"/>
                  <a:pt x="293173" y="364772"/>
                </a:cubicBezTo>
                <a:cubicBezTo>
                  <a:pt x="291715" y="364772"/>
                  <a:pt x="290620" y="364420"/>
                  <a:pt x="289162" y="363361"/>
                </a:cubicBezTo>
                <a:cubicBezTo>
                  <a:pt x="287338" y="361245"/>
                  <a:pt x="287338" y="358070"/>
                  <a:pt x="289162" y="355953"/>
                </a:cubicBezTo>
                <a:lnTo>
                  <a:pt x="293173" y="352425"/>
                </a:lnTo>
                <a:lnTo>
                  <a:pt x="289162" y="348897"/>
                </a:lnTo>
                <a:cubicBezTo>
                  <a:pt x="287338" y="346781"/>
                  <a:pt x="287338" y="343606"/>
                  <a:pt x="289162" y="341842"/>
                </a:cubicBezTo>
                <a:close/>
                <a:moveTo>
                  <a:pt x="16535" y="307411"/>
                </a:moveTo>
                <a:cubicBezTo>
                  <a:pt x="12941" y="307411"/>
                  <a:pt x="10784" y="309929"/>
                  <a:pt x="10784" y="313167"/>
                </a:cubicBezTo>
                <a:lnTo>
                  <a:pt x="10784" y="331517"/>
                </a:lnTo>
                <a:cubicBezTo>
                  <a:pt x="10784" y="343390"/>
                  <a:pt x="20130" y="352744"/>
                  <a:pt x="31633" y="352744"/>
                </a:cubicBezTo>
                <a:lnTo>
                  <a:pt x="218197" y="352744"/>
                </a:lnTo>
                <a:cubicBezTo>
                  <a:pt x="214603" y="348067"/>
                  <a:pt x="212086" y="341951"/>
                  <a:pt x="212086" y="335834"/>
                </a:cubicBezTo>
                <a:lnTo>
                  <a:pt x="212086" y="313167"/>
                </a:lnTo>
                <a:cubicBezTo>
                  <a:pt x="212086" y="309929"/>
                  <a:pt x="209570" y="307411"/>
                  <a:pt x="206694" y="307411"/>
                </a:cubicBezTo>
                <a:close/>
                <a:moveTo>
                  <a:pt x="93946" y="263525"/>
                </a:moveTo>
                <a:lnTo>
                  <a:pt x="150169" y="263525"/>
                </a:lnTo>
                <a:cubicBezTo>
                  <a:pt x="152692" y="263525"/>
                  <a:pt x="155214" y="266034"/>
                  <a:pt x="155214" y="268902"/>
                </a:cubicBezTo>
                <a:cubicBezTo>
                  <a:pt x="155214" y="271770"/>
                  <a:pt x="152692" y="274279"/>
                  <a:pt x="150169" y="274279"/>
                </a:cubicBezTo>
                <a:lnTo>
                  <a:pt x="93946" y="274279"/>
                </a:lnTo>
                <a:cubicBezTo>
                  <a:pt x="91062" y="274279"/>
                  <a:pt x="88900" y="271770"/>
                  <a:pt x="88900" y="268902"/>
                </a:cubicBezTo>
                <a:cubicBezTo>
                  <a:pt x="88900" y="266034"/>
                  <a:pt x="91062" y="263525"/>
                  <a:pt x="93946" y="263525"/>
                </a:cubicBezTo>
                <a:close/>
                <a:moveTo>
                  <a:pt x="93946" y="241300"/>
                </a:moveTo>
                <a:lnTo>
                  <a:pt x="150169" y="241300"/>
                </a:lnTo>
                <a:cubicBezTo>
                  <a:pt x="152692" y="241300"/>
                  <a:pt x="155214" y="243599"/>
                  <a:pt x="155214" y="246665"/>
                </a:cubicBezTo>
                <a:cubicBezTo>
                  <a:pt x="155214" y="249730"/>
                  <a:pt x="152692" y="252030"/>
                  <a:pt x="150169" y="252030"/>
                </a:cubicBezTo>
                <a:lnTo>
                  <a:pt x="93946" y="252030"/>
                </a:lnTo>
                <a:cubicBezTo>
                  <a:pt x="91062" y="252030"/>
                  <a:pt x="88900" y="249730"/>
                  <a:pt x="88900" y="246665"/>
                </a:cubicBezTo>
                <a:cubicBezTo>
                  <a:pt x="88900" y="243599"/>
                  <a:pt x="91062" y="241300"/>
                  <a:pt x="93946" y="241300"/>
                </a:cubicBezTo>
                <a:close/>
                <a:moveTo>
                  <a:pt x="116164" y="207963"/>
                </a:moveTo>
                <a:lnTo>
                  <a:pt x="194626" y="207963"/>
                </a:lnTo>
                <a:cubicBezTo>
                  <a:pt x="197505" y="207963"/>
                  <a:pt x="199665" y="210556"/>
                  <a:pt x="199665" y="213519"/>
                </a:cubicBezTo>
                <a:cubicBezTo>
                  <a:pt x="199665" y="216482"/>
                  <a:pt x="197505" y="218704"/>
                  <a:pt x="194626" y="218704"/>
                </a:cubicBezTo>
                <a:lnTo>
                  <a:pt x="116164" y="218704"/>
                </a:lnTo>
                <a:cubicBezTo>
                  <a:pt x="113644" y="218704"/>
                  <a:pt x="111125" y="216482"/>
                  <a:pt x="111125" y="213519"/>
                </a:cubicBezTo>
                <a:cubicBezTo>
                  <a:pt x="111125" y="210556"/>
                  <a:pt x="113644" y="207963"/>
                  <a:pt x="116164" y="207963"/>
                </a:cubicBezTo>
                <a:close/>
                <a:moveTo>
                  <a:pt x="105048" y="174625"/>
                </a:moveTo>
                <a:lnTo>
                  <a:pt x="205743" y="174625"/>
                </a:lnTo>
                <a:cubicBezTo>
                  <a:pt x="208620" y="174625"/>
                  <a:pt x="210778" y="176847"/>
                  <a:pt x="210778" y="179811"/>
                </a:cubicBezTo>
                <a:cubicBezTo>
                  <a:pt x="210778" y="183145"/>
                  <a:pt x="208620" y="185367"/>
                  <a:pt x="205743" y="185367"/>
                </a:cubicBezTo>
                <a:lnTo>
                  <a:pt x="105048" y="185367"/>
                </a:lnTo>
                <a:cubicBezTo>
                  <a:pt x="102171" y="185367"/>
                  <a:pt x="100013" y="183145"/>
                  <a:pt x="100013" y="179811"/>
                </a:cubicBezTo>
                <a:cubicBezTo>
                  <a:pt x="100013" y="176847"/>
                  <a:pt x="102171" y="174625"/>
                  <a:pt x="105048" y="174625"/>
                </a:cubicBezTo>
                <a:close/>
                <a:moveTo>
                  <a:pt x="105048" y="141288"/>
                </a:moveTo>
                <a:lnTo>
                  <a:pt x="205743" y="141288"/>
                </a:lnTo>
                <a:cubicBezTo>
                  <a:pt x="208620" y="141288"/>
                  <a:pt x="210778" y="143510"/>
                  <a:pt x="210778" y="146473"/>
                </a:cubicBezTo>
                <a:cubicBezTo>
                  <a:pt x="210778" y="149437"/>
                  <a:pt x="208620" y="152029"/>
                  <a:pt x="205743" y="152029"/>
                </a:cubicBezTo>
                <a:lnTo>
                  <a:pt x="105048" y="152029"/>
                </a:lnTo>
                <a:cubicBezTo>
                  <a:pt x="102171" y="152029"/>
                  <a:pt x="100013" y="149437"/>
                  <a:pt x="100013" y="146473"/>
                </a:cubicBezTo>
                <a:cubicBezTo>
                  <a:pt x="100013" y="143510"/>
                  <a:pt x="102171" y="141288"/>
                  <a:pt x="105048" y="141288"/>
                </a:cubicBezTo>
                <a:close/>
                <a:moveTo>
                  <a:pt x="93918" y="107950"/>
                </a:moveTo>
                <a:lnTo>
                  <a:pt x="216514" y="107950"/>
                </a:lnTo>
                <a:cubicBezTo>
                  <a:pt x="219382" y="107950"/>
                  <a:pt x="221891" y="110249"/>
                  <a:pt x="221891" y="113315"/>
                </a:cubicBezTo>
                <a:cubicBezTo>
                  <a:pt x="221891" y="116380"/>
                  <a:pt x="219382" y="118680"/>
                  <a:pt x="216514" y="118680"/>
                </a:cubicBezTo>
                <a:lnTo>
                  <a:pt x="93918" y="118680"/>
                </a:lnTo>
                <a:cubicBezTo>
                  <a:pt x="91051" y="118680"/>
                  <a:pt x="88900" y="116380"/>
                  <a:pt x="88900" y="113315"/>
                </a:cubicBezTo>
                <a:cubicBezTo>
                  <a:pt x="88900" y="110249"/>
                  <a:pt x="91051" y="107950"/>
                  <a:pt x="93918" y="107950"/>
                </a:cubicBezTo>
                <a:close/>
                <a:moveTo>
                  <a:pt x="284699" y="39009"/>
                </a:moveTo>
                <a:cubicBezTo>
                  <a:pt x="274994" y="39009"/>
                  <a:pt x="267445" y="46924"/>
                  <a:pt x="267445" y="55919"/>
                </a:cubicBezTo>
                <a:lnTo>
                  <a:pt x="267445" y="60596"/>
                </a:lnTo>
                <a:lnTo>
                  <a:pt x="267445" y="78585"/>
                </a:lnTo>
                <a:lnTo>
                  <a:pt x="267445" y="84342"/>
                </a:lnTo>
                <a:lnTo>
                  <a:pt x="299078" y="84342"/>
                </a:lnTo>
                <a:cubicBezTo>
                  <a:pt x="300516" y="84342"/>
                  <a:pt x="301595" y="83263"/>
                  <a:pt x="301595" y="81824"/>
                </a:cubicBezTo>
                <a:lnTo>
                  <a:pt x="301595" y="55919"/>
                </a:lnTo>
                <a:cubicBezTo>
                  <a:pt x="301595" y="46924"/>
                  <a:pt x="294046" y="39009"/>
                  <a:pt x="284699" y="39009"/>
                </a:cubicBezTo>
                <a:close/>
                <a:moveTo>
                  <a:pt x="75129" y="39009"/>
                </a:moveTo>
                <a:cubicBezTo>
                  <a:pt x="64345" y="39009"/>
                  <a:pt x="55358" y="48003"/>
                  <a:pt x="55358" y="59157"/>
                </a:cubicBezTo>
                <a:lnTo>
                  <a:pt x="55358" y="296977"/>
                </a:lnTo>
                <a:lnTo>
                  <a:pt x="206694" y="296977"/>
                </a:lnTo>
                <a:cubicBezTo>
                  <a:pt x="215322" y="296977"/>
                  <a:pt x="222871" y="304173"/>
                  <a:pt x="222871" y="313167"/>
                </a:cubicBezTo>
                <a:lnTo>
                  <a:pt x="222871" y="335834"/>
                </a:lnTo>
                <a:cubicBezTo>
                  <a:pt x="222871" y="345189"/>
                  <a:pt x="230419" y="352744"/>
                  <a:pt x="239766" y="352744"/>
                </a:cubicBezTo>
                <a:cubicBezTo>
                  <a:pt x="249471" y="352744"/>
                  <a:pt x="257020" y="345189"/>
                  <a:pt x="257020" y="335834"/>
                </a:cubicBezTo>
                <a:lnTo>
                  <a:pt x="257020" y="302014"/>
                </a:lnTo>
                <a:lnTo>
                  <a:pt x="257020" y="78585"/>
                </a:lnTo>
                <a:lnTo>
                  <a:pt x="257020" y="60596"/>
                </a:lnTo>
                <a:lnTo>
                  <a:pt x="257020" y="55919"/>
                </a:lnTo>
                <a:cubicBezTo>
                  <a:pt x="257020" y="49802"/>
                  <a:pt x="259177" y="43686"/>
                  <a:pt x="263131" y="39009"/>
                </a:cubicBezTo>
                <a:lnTo>
                  <a:pt x="249471" y="39009"/>
                </a:lnTo>
                <a:lnTo>
                  <a:pt x="228622" y="39009"/>
                </a:lnTo>
                <a:close/>
                <a:moveTo>
                  <a:pt x="75129" y="28575"/>
                </a:moveTo>
                <a:lnTo>
                  <a:pt x="228622" y="28575"/>
                </a:lnTo>
                <a:lnTo>
                  <a:pt x="249471" y="28575"/>
                </a:lnTo>
                <a:lnTo>
                  <a:pt x="284699" y="28575"/>
                </a:lnTo>
                <a:cubicBezTo>
                  <a:pt x="299797" y="28575"/>
                  <a:pt x="312379" y="40808"/>
                  <a:pt x="312379" y="55919"/>
                </a:cubicBezTo>
                <a:lnTo>
                  <a:pt x="312379" y="81824"/>
                </a:lnTo>
                <a:cubicBezTo>
                  <a:pt x="312379" y="89019"/>
                  <a:pt x="306268" y="95136"/>
                  <a:pt x="299078" y="95136"/>
                </a:cubicBezTo>
                <a:lnTo>
                  <a:pt x="267445" y="95136"/>
                </a:lnTo>
                <a:lnTo>
                  <a:pt x="267445" y="302014"/>
                </a:lnTo>
                <a:lnTo>
                  <a:pt x="267445" y="335834"/>
                </a:lnTo>
                <a:cubicBezTo>
                  <a:pt x="267445" y="350946"/>
                  <a:pt x="254863" y="363178"/>
                  <a:pt x="239766" y="363178"/>
                </a:cubicBezTo>
                <a:lnTo>
                  <a:pt x="31633" y="363178"/>
                </a:lnTo>
                <a:cubicBezTo>
                  <a:pt x="14379" y="363178"/>
                  <a:pt x="0" y="349147"/>
                  <a:pt x="0" y="331517"/>
                </a:cubicBezTo>
                <a:lnTo>
                  <a:pt x="0" y="313167"/>
                </a:lnTo>
                <a:cubicBezTo>
                  <a:pt x="0" y="304173"/>
                  <a:pt x="7189" y="296977"/>
                  <a:pt x="16535" y="296977"/>
                </a:cubicBezTo>
                <a:lnTo>
                  <a:pt x="44574" y="296977"/>
                </a:lnTo>
                <a:lnTo>
                  <a:pt x="44574" y="59157"/>
                </a:lnTo>
                <a:cubicBezTo>
                  <a:pt x="44574" y="42247"/>
                  <a:pt x="58234" y="28575"/>
                  <a:pt x="75129" y="28575"/>
                </a:cubicBezTo>
                <a:close/>
                <a:moveTo>
                  <a:pt x="21254" y="0"/>
                </a:moveTo>
                <a:cubicBezTo>
                  <a:pt x="24090" y="0"/>
                  <a:pt x="26572" y="2127"/>
                  <a:pt x="26572" y="5317"/>
                </a:cubicBezTo>
                <a:lnTo>
                  <a:pt x="26572" y="13116"/>
                </a:lnTo>
                <a:lnTo>
                  <a:pt x="34370" y="13116"/>
                </a:lnTo>
                <a:cubicBezTo>
                  <a:pt x="37206" y="13116"/>
                  <a:pt x="39333" y="15243"/>
                  <a:pt x="39333" y="18079"/>
                </a:cubicBezTo>
                <a:cubicBezTo>
                  <a:pt x="39333" y="20915"/>
                  <a:pt x="37206" y="23042"/>
                  <a:pt x="34370" y="23042"/>
                </a:cubicBezTo>
                <a:lnTo>
                  <a:pt x="26572" y="23042"/>
                </a:lnTo>
                <a:lnTo>
                  <a:pt x="26572" y="30841"/>
                </a:lnTo>
                <a:cubicBezTo>
                  <a:pt x="26572" y="33677"/>
                  <a:pt x="24090" y="36158"/>
                  <a:pt x="21254" y="36158"/>
                </a:cubicBezTo>
                <a:cubicBezTo>
                  <a:pt x="18418" y="36158"/>
                  <a:pt x="16291" y="33677"/>
                  <a:pt x="16291" y="30841"/>
                </a:cubicBezTo>
                <a:lnTo>
                  <a:pt x="16291" y="23042"/>
                </a:lnTo>
                <a:lnTo>
                  <a:pt x="8492" y="23042"/>
                </a:lnTo>
                <a:cubicBezTo>
                  <a:pt x="5656" y="23042"/>
                  <a:pt x="3175" y="20915"/>
                  <a:pt x="3175" y="18079"/>
                </a:cubicBezTo>
                <a:cubicBezTo>
                  <a:pt x="3175" y="15243"/>
                  <a:pt x="5656" y="13116"/>
                  <a:pt x="8492" y="13116"/>
                </a:cubicBezTo>
                <a:lnTo>
                  <a:pt x="16291" y="13116"/>
                </a:lnTo>
                <a:lnTo>
                  <a:pt x="16291" y="5317"/>
                </a:lnTo>
                <a:cubicBezTo>
                  <a:pt x="16291" y="2127"/>
                  <a:pt x="18418" y="0"/>
                  <a:pt x="2125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128" name="Google Shape;1128;p82"/>
          <p:cNvGrpSpPr/>
          <p:nvPr/>
        </p:nvGrpSpPr>
        <p:grpSpPr>
          <a:xfrm>
            <a:off x="4516407" y="1813306"/>
            <a:ext cx="3621050" cy="586608"/>
            <a:chOff x="12917106" y="6948479"/>
            <a:chExt cx="9653559" cy="2524132"/>
          </a:xfrm>
        </p:grpSpPr>
        <p:sp>
          <p:nvSpPr>
            <p:cNvPr id="1129" name="Google Shape;1129;p82"/>
            <p:cNvSpPr/>
            <p:nvPr/>
          </p:nvSpPr>
          <p:spPr>
            <a:xfrm>
              <a:off x="18124145" y="8094358"/>
              <a:ext cx="4446520" cy="1214980"/>
            </a:xfrm>
            <a:custGeom>
              <a:avLst/>
              <a:gdLst/>
              <a:ahLst/>
              <a:cxnLst/>
              <a:rect l="l" t="t" r="r" b="b"/>
              <a:pathLst>
                <a:path w="4098175" h="1119797" extrusionOk="0">
                  <a:moveTo>
                    <a:pt x="448024" y="1023326"/>
                  </a:moveTo>
                  <a:cubicBezTo>
                    <a:pt x="584618" y="1022105"/>
                    <a:pt x="706311" y="1061182"/>
                    <a:pt x="823037" y="1119797"/>
                  </a:cubicBezTo>
                  <a:cubicBezTo>
                    <a:pt x="717487" y="1114913"/>
                    <a:pt x="520046" y="1106364"/>
                    <a:pt x="346199" y="1097816"/>
                  </a:cubicBezTo>
                  <a:cubicBezTo>
                    <a:pt x="380968" y="1095374"/>
                    <a:pt x="448024" y="1023326"/>
                    <a:pt x="448024" y="1023326"/>
                  </a:cubicBezTo>
                  <a:close/>
                  <a:moveTo>
                    <a:pt x="3914964" y="236510"/>
                  </a:moveTo>
                  <a:cubicBezTo>
                    <a:pt x="3935968" y="248239"/>
                    <a:pt x="4024356" y="373353"/>
                    <a:pt x="4098175" y="592302"/>
                  </a:cubicBezTo>
                  <a:cubicBezTo>
                    <a:pt x="4075796" y="629836"/>
                    <a:pt x="4048444" y="663617"/>
                    <a:pt x="4018606" y="691142"/>
                  </a:cubicBezTo>
                  <a:cubicBezTo>
                    <a:pt x="3936551" y="603562"/>
                    <a:pt x="3896767" y="475946"/>
                    <a:pt x="3889307" y="347079"/>
                  </a:cubicBezTo>
                  <a:cubicBezTo>
                    <a:pt x="3907956" y="345828"/>
                    <a:pt x="3939038" y="344577"/>
                    <a:pt x="3967633" y="342074"/>
                  </a:cubicBezTo>
                  <a:cubicBezTo>
                    <a:pt x="3914017" y="263253"/>
                    <a:pt x="3902362" y="229472"/>
                    <a:pt x="3914964" y="236510"/>
                  </a:cubicBezTo>
                  <a:close/>
                  <a:moveTo>
                    <a:pt x="884731" y="27471"/>
                  </a:moveTo>
                  <a:cubicBezTo>
                    <a:pt x="1061785" y="37442"/>
                    <a:pt x="1237593" y="46166"/>
                    <a:pt x="1415894" y="56137"/>
                  </a:cubicBezTo>
                  <a:cubicBezTo>
                    <a:pt x="1592949" y="67354"/>
                    <a:pt x="1771250" y="78571"/>
                    <a:pt x="1949551" y="88541"/>
                  </a:cubicBezTo>
                  <a:cubicBezTo>
                    <a:pt x="1686463" y="164568"/>
                    <a:pt x="1423375" y="268013"/>
                    <a:pt x="1165275" y="162075"/>
                  </a:cubicBezTo>
                  <a:cubicBezTo>
                    <a:pt x="1079241" y="128424"/>
                    <a:pt x="984480" y="77324"/>
                    <a:pt x="884731" y="27471"/>
                  </a:cubicBezTo>
                  <a:close/>
                  <a:moveTo>
                    <a:pt x="0" y="0"/>
                  </a:moveTo>
                  <a:cubicBezTo>
                    <a:pt x="119063" y="3532"/>
                    <a:pt x="236873" y="8243"/>
                    <a:pt x="355936" y="11775"/>
                  </a:cubicBezTo>
                  <a:cubicBezTo>
                    <a:pt x="234366" y="31794"/>
                    <a:pt x="115303" y="22373"/>
                    <a:pt x="0" y="0"/>
                  </a:cubicBezTo>
                  <a:close/>
                </a:path>
              </a:pathLst>
            </a:custGeom>
            <a:solidFill>
              <a:schemeClr val="accent3">
                <a:alpha val="8000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30" name="Google Shape;1130;p82"/>
            <p:cNvSpPr/>
            <p:nvPr/>
          </p:nvSpPr>
          <p:spPr>
            <a:xfrm>
              <a:off x="19585098" y="7498047"/>
              <a:ext cx="2926128" cy="1969238"/>
            </a:xfrm>
            <a:custGeom>
              <a:avLst/>
              <a:gdLst/>
              <a:ahLst/>
              <a:cxnLst/>
              <a:rect l="l" t="t" r="r" b="b"/>
              <a:pathLst>
                <a:path w="2696892" h="1814966" extrusionOk="0">
                  <a:moveTo>
                    <a:pt x="1455550" y="1711299"/>
                  </a:moveTo>
                  <a:cubicBezTo>
                    <a:pt x="1507229" y="1708681"/>
                    <a:pt x="1562614" y="1716005"/>
                    <a:pt x="1625331" y="1742151"/>
                  </a:cubicBezTo>
                  <a:cubicBezTo>
                    <a:pt x="1614098" y="1768612"/>
                    <a:pt x="1615346" y="1791293"/>
                    <a:pt x="1621587" y="1810193"/>
                  </a:cubicBezTo>
                  <a:cubicBezTo>
                    <a:pt x="1239667" y="1827834"/>
                    <a:pt x="860244" y="1793813"/>
                    <a:pt x="467092" y="1753491"/>
                  </a:cubicBezTo>
                  <a:cubicBezTo>
                    <a:pt x="638082" y="1732071"/>
                    <a:pt x="811568" y="1720730"/>
                    <a:pt x="992543" y="1763572"/>
                  </a:cubicBezTo>
                  <a:cubicBezTo>
                    <a:pt x="1178822" y="1816494"/>
                    <a:pt x="1300512" y="1719155"/>
                    <a:pt x="1455550" y="1711299"/>
                  </a:cubicBezTo>
                  <a:close/>
                  <a:moveTo>
                    <a:pt x="2064578" y="719872"/>
                  </a:moveTo>
                  <a:lnTo>
                    <a:pt x="2696892" y="754232"/>
                  </a:lnTo>
                  <a:cubicBezTo>
                    <a:pt x="2452929" y="835676"/>
                    <a:pt x="2186560" y="839494"/>
                    <a:pt x="1956288" y="770775"/>
                  </a:cubicBezTo>
                  <a:cubicBezTo>
                    <a:pt x="1991140" y="758049"/>
                    <a:pt x="2027237" y="740233"/>
                    <a:pt x="2064578" y="719872"/>
                  </a:cubicBezTo>
                  <a:close/>
                  <a:moveTo>
                    <a:pt x="1313348" y="708882"/>
                  </a:moveTo>
                  <a:lnTo>
                    <a:pt x="1690158" y="732084"/>
                  </a:lnTo>
                  <a:lnTo>
                    <a:pt x="1681452" y="725978"/>
                  </a:lnTo>
                  <a:cubicBezTo>
                    <a:pt x="1753581" y="723536"/>
                    <a:pt x="1824466" y="729642"/>
                    <a:pt x="1896594" y="751622"/>
                  </a:cubicBezTo>
                  <a:cubicBezTo>
                    <a:pt x="1916492" y="757728"/>
                    <a:pt x="1935146" y="763834"/>
                    <a:pt x="1955043" y="768719"/>
                  </a:cubicBezTo>
                  <a:cubicBezTo>
                    <a:pt x="1865504" y="801690"/>
                    <a:pt x="1785914" y="806574"/>
                    <a:pt x="1724978" y="758949"/>
                  </a:cubicBezTo>
                  <a:lnTo>
                    <a:pt x="1710055" y="747959"/>
                  </a:lnTo>
                  <a:cubicBezTo>
                    <a:pt x="1681452" y="761392"/>
                    <a:pt x="1654093" y="774824"/>
                    <a:pt x="1627978" y="784593"/>
                  </a:cubicBezTo>
                  <a:cubicBezTo>
                    <a:pt x="1608080" y="778488"/>
                    <a:pt x="1588183" y="772382"/>
                    <a:pt x="1569529" y="765055"/>
                  </a:cubicBezTo>
                  <a:cubicBezTo>
                    <a:pt x="1497400" y="743074"/>
                    <a:pt x="1426515" y="735748"/>
                    <a:pt x="1354387" y="738190"/>
                  </a:cubicBezTo>
                  <a:cubicBezTo>
                    <a:pt x="1340707" y="727199"/>
                    <a:pt x="1327028" y="717430"/>
                    <a:pt x="1313348" y="708882"/>
                  </a:cubicBezTo>
                  <a:close/>
                  <a:moveTo>
                    <a:pt x="162984" y="341674"/>
                  </a:moveTo>
                  <a:cubicBezTo>
                    <a:pt x="169605" y="339174"/>
                    <a:pt x="177815" y="339785"/>
                    <a:pt x="188347" y="344975"/>
                  </a:cubicBezTo>
                  <a:cubicBezTo>
                    <a:pt x="211891" y="351081"/>
                    <a:pt x="229239" y="358408"/>
                    <a:pt x="251543" y="362071"/>
                  </a:cubicBezTo>
                  <a:cubicBezTo>
                    <a:pt x="251543" y="426792"/>
                    <a:pt x="190826" y="380388"/>
                    <a:pt x="178434" y="454879"/>
                  </a:cubicBezTo>
                  <a:lnTo>
                    <a:pt x="174616" y="459705"/>
                  </a:lnTo>
                  <a:cubicBezTo>
                    <a:pt x="162319" y="479411"/>
                    <a:pt x="150022" y="502813"/>
                    <a:pt x="136496" y="522520"/>
                  </a:cubicBezTo>
                  <a:cubicBezTo>
                    <a:pt x="116821" y="528679"/>
                    <a:pt x="95916" y="531142"/>
                    <a:pt x="75011" y="537301"/>
                  </a:cubicBezTo>
                  <a:cubicBezTo>
                    <a:pt x="51647" y="528679"/>
                    <a:pt x="25824" y="517594"/>
                    <a:pt x="1230" y="504045"/>
                  </a:cubicBezTo>
                  <a:cubicBezTo>
                    <a:pt x="0" y="490497"/>
                    <a:pt x="0" y="474485"/>
                    <a:pt x="0" y="458473"/>
                  </a:cubicBezTo>
                  <a:cubicBezTo>
                    <a:pt x="17216" y="438766"/>
                    <a:pt x="33202" y="416596"/>
                    <a:pt x="50417" y="395657"/>
                  </a:cubicBezTo>
                  <a:cubicBezTo>
                    <a:pt x="73782" y="400584"/>
                    <a:pt x="99605" y="406742"/>
                    <a:pt x="122969" y="412901"/>
                  </a:cubicBezTo>
                  <a:lnTo>
                    <a:pt x="130508" y="412146"/>
                  </a:lnTo>
                  <a:lnTo>
                    <a:pt x="126391" y="408475"/>
                  </a:lnTo>
                  <a:cubicBezTo>
                    <a:pt x="137544" y="384662"/>
                    <a:pt x="143119" y="349173"/>
                    <a:pt x="162984" y="341674"/>
                  </a:cubicBezTo>
                  <a:close/>
                  <a:moveTo>
                    <a:pt x="249747" y="0"/>
                  </a:moveTo>
                  <a:lnTo>
                    <a:pt x="339439" y="0"/>
                  </a:lnTo>
                  <a:cubicBezTo>
                    <a:pt x="331859" y="29637"/>
                    <a:pt x="324280" y="62979"/>
                    <a:pt x="314173" y="95086"/>
                  </a:cubicBezTo>
                  <a:cubicBezTo>
                    <a:pt x="292698" y="98790"/>
                    <a:pt x="275012" y="104965"/>
                    <a:pt x="249747" y="108669"/>
                  </a:cubicBezTo>
                  <a:cubicBezTo>
                    <a:pt x="232061" y="81502"/>
                    <a:pt x="230798" y="24698"/>
                    <a:pt x="249747" y="0"/>
                  </a:cubicBezTo>
                  <a:close/>
                </a:path>
              </a:pathLst>
            </a:custGeom>
            <a:solidFill>
              <a:schemeClr val="accent3">
                <a:alpha val="6980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31" name="Google Shape;1131;p82"/>
            <p:cNvSpPr/>
            <p:nvPr/>
          </p:nvSpPr>
          <p:spPr>
            <a:xfrm>
              <a:off x="13359669" y="8328789"/>
              <a:ext cx="9091129" cy="749739"/>
            </a:xfrm>
            <a:custGeom>
              <a:avLst/>
              <a:gdLst/>
              <a:ahLst/>
              <a:cxnLst/>
              <a:rect l="l" t="t" r="r" b="b"/>
              <a:pathLst>
                <a:path w="8378921" h="691004" extrusionOk="0">
                  <a:moveTo>
                    <a:pt x="1965858" y="16"/>
                  </a:moveTo>
                  <a:cubicBezTo>
                    <a:pt x="1972278" y="222"/>
                    <a:pt x="1977806" y="2360"/>
                    <a:pt x="1982323" y="6869"/>
                  </a:cubicBezTo>
                  <a:cubicBezTo>
                    <a:pt x="2108165" y="56623"/>
                    <a:pt x="2230269" y="72793"/>
                    <a:pt x="2357357" y="77768"/>
                  </a:cubicBezTo>
                  <a:cubicBezTo>
                    <a:pt x="2484445" y="83988"/>
                    <a:pt x="2615270" y="77768"/>
                    <a:pt x="2756064" y="93938"/>
                  </a:cubicBezTo>
                  <a:cubicBezTo>
                    <a:pt x="2861971" y="128766"/>
                    <a:pt x="2795935" y="317831"/>
                    <a:pt x="2866954" y="316587"/>
                  </a:cubicBezTo>
                  <a:cubicBezTo>
                    <a:pt x="3474983" y="281759"/>
                    <a:pt x="4084257" y="208372"/>
                    <a:pt x="4691040" y="178520"/>
                  </a:cubicBezTo>
                  <a:cubicBezTo>
                    <a:pt x="5299069" y="146180"/>
                    <a:pt x="5905851" y="156131"/>
                    <a:pt x="6517617" y="290466"/>
                  </a:cubicBezTo>
                  <a:cubicBezTo>
                    <a:pt x="6657165" y="324050"/>
                    <a:pt x="6756841" y="134985"/>
                    <a:pt x="6930030" y="166081"/>
                  </a:cubicBezTo>
                  <a:cubicBezTo>
                    <a:pt x="7001050" y="200909"/>
                    <a:pt x="7073315" y="273052"/>
                    <a:pt x="7108203" y="273052"/>
                  </a:cubicBezTo>
                  <a:cubicBezTo>
                    <a:pt x="7207879" y="275540"/>
                    <a:pt x="7311294" y="276784"/>
                    <a:pt x="7413463" y="273052"/>
                  </a:cubicBezTo>
                  <a:cubicBezTo>
                    <a:pt x="7515631" y="269321"/>
                    <a:pt x="7617800" y="261858"/>
                    <a:pt x="7717477" y="248176"/>
                  </a:cubicBezTo>
                  <a:cubicBezTo>
                    <a:pt x="7915585" y="219567"/>
                    <a:pt x="8101233" y="159862"/>
                    <a:pt x="8250748" y="50404"/>
                  </a:cubicBezTo>
                  <a:cubicBezTo>
                    <a:pt x="8261961" y="64086"/>
                    <a:pt x="8275667" y="83988"/>
                    <a:pt x="8291865" y="105133"/>
                  </a:cubicBezTo>
                  <a:cubicBezTo>
                    <a:pt x="8261961" y="107621"/>
                    <a:pt x="8230813" y="108865"/>
                    <a:pt x="8210877" y="110108"/>
                  </a:cubicBezTo>
                  <a:cubicBezTo>
                    <a:pt x="8216484" y="206195"/>
                    <a:pt x="8240313" y="300884"/>
                    <a:pt x="8286569" y="379479"/>
                  </a:cubicBezTo>
                  <a:lnTo>
                    <a:pt x="8338522" y="449557"/>
                  </a:lnTo>
                  <a:lnTo>
                    <a:pt x="8339057" y="449166"/>
                  </a:lnTo>
                  <a:cubicBezTo>
                    <a:pt x="8351515" y="461571"/>
                    <a:pt x="8365218" y="472735"/>
                    <a:pt x="8378921" y="483899"/>
                  </a:cubicBezTo>
                  <a:cubicBezTo>
                    <a:pt x="8050043" y="669970"/>
                    <a:pt x="7653894" y="702222"/>
                    <a:pt x="7190475" y="640199"/>
                  </a:cubicBezTo>
                  <a:cubicBezTo>
                    <a:pt x="6733284" y="547163"/>
                    <a:pt x="6075527" y="821308"/>
                    <a:pt x="5548575" y="606706"/>
                  </a:cubicBezTo>
                  <a:cubicBezTo>
                    <a:pt x="5395347" y="544682"/>
                    <a:pt x="5115053" y="738196"/>
                    <a:pt x="4859675" y="667489"/>
                  </a:cubicBezTo>
                  <a:cubicBezTo>
                    <a:pt x="4865903" y="663768"/>
                    <a:pt x="4872132" y="660046"/>
                    <a:pt x="4877115" y="656325"/>
                  </a:cubicBezTo>
                  <a:cubicBezTo>
                    <a:pt x="4893310" y="655084"/>
                    <a:pt x="4908259" y="653844"/>
                    <a:pt x="4923208" y="652603"/>
                  </a:cubicBezTo>
                  <a:cubicBezTo>
                    <a:pt x="4909505" y="646401"/>
                    <a:pt x="4893310" y="648882"/>
                    <a:pt x="4877115" y="656325"/>
                  </a:cubicBezTo>
                  <a:cubicBezTo>
                    <a:pt x="4863412" y="657565"/>
                    <a:pt x="4849709" y="658806"/>
                    <a:pt x="4836005" y="660046"/>
                  </a:cubicBezTo>
                  <a:cubicBezTo>
                    <a:pt x="4806107" y="650123"/>
                    <a:pt x="4777455" y="636477"/>
                    <a:pt x="4747557" y="617870"/>
                  </a:cubicBezTo>
                  <a:cubicBezTo>
                    <a:pt x="4747557" y="637718"/>
                    <a:pt x="4750049" y="653844"/>
                    <a:pt x="4751295" y="666249"/>
                  </a:cubicBezTo>
                  <a:cubicBezTo>
                    <a:pt x="4418679" y="684856"/>
                    <a:pt x="4067377" y="658806"/>
                    <a:pt x="3740990" y="631515"/>
                  </a:cubicBezTo>
                  <a:cubicBezTo>
                    <a:pt x="3044615" y="568251"/>
                    <a:pt x="2354469" y="658806"/>
                    <a:pt x="1659340" y="615389"/>
                  </a:cubicBezTo>
                  <a:cubicBezTo>
                    <a:pt x="1144845" y="606706"/>
                    <a:pt x="569308" y="524835"/>
                    <a:pt x="21178" y="593061"/>
                  </a:cubicBezTo>
                  <a:cubicBezTo>
                    <a:pt x="13704" y="557087"/>
                    <a:pt x="8409" y="518942"/>
                    <a:pt x="4984" y="479558"/>
                  </a:cubicBezTo>
                  <a:lnTo>
                    <a:pt x="114" y="361365"/>
                  </a:lnTo>
                  <a:lnTo>
                    <a:pt x="0" y="361365"/>
                  </a:lnTo>
                  <a:lnTo>
                    <a:pt x="49" y="359801"/>
                  </a:lnTo>
                  <a:lnTo>
                    <a:pt x="0" y="358612"/>
                  </a:lnTo>
                  <a:lnTo>
                    <a:pt x="87" y="358611"/>
                  </a:lnTo>
                  <a:lnTo>
                    <a:pt x="2492" y="281759"/>
                  </a:lnTo>
                  <a:cubicBezTo>
                    <a:pt x="206830" y="233249"/>
                    <a:pt x="417397" y="260614"/>
                    <a:pt x="621734" y="190958"/>
                  </a:cubicBezTo>
                  <a:cubicBezTo>
                    <a:pt x="1002998" y="90207"/>
                    <a:pt x="1363080" y="256882"/>
                    <a:pt x="1741852" y="128766"/>
                  </a:cubicBezTo>
                  <a:cubicBezTo>
                    <a:pt x="1832340" y="91762"/>
                    <a:pt x="1920920" y="-1430"/>
                    <a:pt x="1965858" y="16"/>
                  </a:cubicBezTo>
                  <a:close/>
                </a:path>
              </a:pathLst>
            </a:custGeom>
            <a:solidFill>
              <a:schemeClr val="accent3">
                <a:alpha val="6000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32" name="Google Shape;1132;p82"/>
            <p:cNvSpPr/>
            <p:nvPr/>
          </p:nvSpPr>
          <p:spPr>
            <a:xfrm>
              <a:off x="13347738" y="8074428"/>
              <a:ext cx="8965927" cy="600677"/>
            </a:xfrm>
            <a:custGeom>
              <a:avLst/>
              <a:gdLst/>
              <a:ahLst/>
              <a:cxnLst/>
              <a:rect l="l" t="t" r="r" b="b"/>
              <a:pathLst>
                <a:path w="8263527" h="553619" extrusionOk="0">
                  <a:moveTo>
                    <a:pt x="5899355" y="302601"/>
                  </a:moveTo>
                  <a:lnTo>
                    <a:pt x="5895010" y="304336"/>
                  </a:lnTo>
                  <a:lnTo>
                    <a:pt x="5794594" y="354602"/>
                  </a:lnTo>
                  <a:lnTo>
                    <a:pt x="5795839" y="354383"/>
                  </a:lnTo>
                  <a:close/>
                  <a:moveTo>
                    <a:pt x="5998575" y="263003"/>
                  </a:moveTo>
                  <a:lnTo>
                    <a:pt x="5998312" y="263085"/>
                  </a:lnTo>
                  <a:lnTo>
                    <a:pt x="5915824" y="296025"/>
                  </a:lnTo>
                  <a:close/>
                  <a:moveTo>
                    <a:pt x="2381133" y="1399"/>
                  </a:moveTo>
                  <a:cubicBezTo>
                    <a:pt x="2953054" y="-3615"/>
                    <a:pt x="3513760" y="5160"/>
                    <a:pt x="4069483" y="22710"/>
                  </a:cubicBezTo>
                  <a:cubicBezTo>
                    <a:pt x="4185362" y="46528"/>
                    <a:pt x="4304979" y="57810"/>
                    <a:pt x="4425843" y="36499"/>
                  </a:cubicBezTo>
                  <a:cubicBezTo>
                    <a:pt x="4704949" y="47782"/>
                    <a:pt x="4985303" y="60318"/>
                    <a:pt x="5266902" y="75361"/>
                  </a:cubicBezTo>
                  <a:cubicBezTo>
                    <a:pt x="5364091" y="125504"/>
                    <a:pt x="5461281" y="176901"/>
                    <a:pt x="5547255" y="209495"/>
                  </a:cubicBezTo>
                  <a:cubicBezTo>
                    <a:pt x="5805180" y="317303"/>
                    <a:pt x="6068089" y="212002"/>
                    <a:pt x="6330998" y="136787"/>
                  </a:cubicBezTo>
                  <a:cubicBezTo>
                    <a:pt x="6571479" y="151830"/>
                    <a:pt x="6813205" y="166873"/>
                    <a:pt x="7057425" y="181916"/>
                  </a:cubicBezTo>
                  <a:lnTo>
                    <a:pt x="7096849" y="210762"/>
                  </a:lnTo>
                  <a:lnTo>
                    <a:pt x="7103216" y="210286"/>
                  </a:lnTo>
                  <a:cubicBezTo>
                    <a:pt x="7118171" y="220310"/>
                    <a:pt x="7131881" y="231587"/>
                    <a:pt x="7145590" y="244117"/>
                  </a:cubicBezTo>
                  <a:cubicBezTo>
                    <a:pt x="7206659" y="294238"/>
                    <a:pt x="7287669" y="289226"/>
                    <a:pt x="7377403" y="257901"/>
                  </a:cubicBezTo>
                  <a:cubicBezTo>
                    <a:pt x="7492063" y="290479"/>
                    <a:pt x="7615448" y="306768"/>
                    <a:pt x="7742571" y="305515"/>
                  </a:cubicBezTo>
                  <a:cubicBezTo>
                    <a:pt x="7806133" y="305515"/>
                    <a:pt x="7869695" y="299250"/>
                    <a:pt x="7932010" y="289226"/>
                  </a:cubicBezTo>
                  <a:cubicBezTo>
                    <a:pt x="7995571" y="279202"/>
                    <a:pt x="8057887" y="264166"/>
                    <a:pt x="8118956" y="244117"/>
                  </a:cubicBezTo>
                  <a:cubicBezTo>
                    <a:pt x="8157591" y="245370"/>
                    <a:pt x="8196227" y="247876"/>
                    <a:pt x="8236109" y="250382"/>
                  </a:cubicBezTo>
                  <a:cubicBezTo>
                    <a:pt x="8236109" y="250382"/>
                    <a:pt x="8247325" y="264166"/>
                    <a:pt x="8263527" y="285467"/>
                  </a:cubicBezTo>
                  <a:cubicBezTo>
                    <a:pt x="8113971" y="395733"/>
                    <a:pt x="7928271" y="455878"/>
                    <a:pt x="7730109" y="484697"/>
                  </a:cubicBezTo>
                  <a:cubicBezTo>
                    <a:pt x="7630403" y="498480"/>
                    <a:pt x="7528207" y="505998"/>
                    <a:pt x="7426009" y="509757"/>
                  </a:cubicBezTo>
                  <a:cubicBezTo>
                    <a:pt x="7323812" y="513516"/>
                    <a:pt x="7220369" y="512263"/>
                    <a:pt x="7120664" y="509757"/>
                  </a:cubicBezTo>
                  <a:cubicBezTo>
                    <a:pt x="7085767" y="509757"/>
                    <a:pt x="7013481" y="437082"/>
                    <a:pt x="6942442" y="401998"/>
                  </a:cubicBezTo>
                  <a:cubicBezTo>
                    <a:pt x="6769205" y="370672"/>
                    <a:pt x="6669501" y="561131"/>
                    <a:pt x="6529915" y="527300"/>
                  </a:cubicBezTo>
                  <a:cubicBezTo>
                    <a:pt x="5917978" y="391974"/>
                    <a:pt x="5311026" y="381949"/>
                    <a:pt x="4702829" y="414528"/>
                  </a:cubicBezTo>
                  <a:cubicBezTo>
                    <a:pt x="4095877" y="444600"/>
                    <a:pt x="3486433" y="518529"/>
                    <a:pt x="2878235" y="553613"/>
                  </a:cubicBezTo>
                  <a:cubicBezTo>
                    <a:pt x="2807195" y="554866"/>
                    <a:pt x="2873249" y="364407"/>
                    <a:pt x="2767313" y="329323"/>
                  </a:cubicBezTo>
                  <a:cubicBezTo>
                    <a:pt x="2626481" y="313033"/>
                    <a:pt x="2495619" y="319299"/>
                    <a:pt x="2368495" y="313033"/>
                  </a:cubicBezTo>
                  <a:cubicBezTo>
                    <a:pt x="2241372" y="308021"/>
                    <a:pt x="2119234" y="291732"/>
                    <a:pt x="1993357" y="241611"/>
                  </a:cubicBezTo>
                  <a:cubicBezTo>
                    <a:pt x="1957214" y="205274"/>
                    <a:pt x="1856263" y="321805"/>
                    <a:pt x="1752819" y="364407"/>
                  </a:cubicBezTo>
                  <a:cubicBezTo>
                    <a:pt x="1373942" y="493468"/>
                    <a:pt x="1013759" y="325564"/>
                    <a:pt x="632390" y="427058"/>
                  </a:cubicBezTo>
                  <a:cubicBezTo>
                    <a:pt x="427995" y="497227"/>
                    <a:pt x="217369" y="469661"/>
                    <a:pt x="12975" y="518529"/>
                  </a:cubicBezTo>
                  <a:cubicBezTo>
                    <a:pt x="12975" y="498480"/>
                    <a:pt x="15468" y="478432"/>
                    <a:pt x="16714" y="457131"/>
                  </a:cubicBezTo>
                  <a:lnTo>
                    <a:pt x="5643" y="330984"/>
                  </a:lnTo>
                  <a:lnTo>
                    <a:pt x="2492" y="331092"/>
                  </a:lnTo>
                  <a:lnTo>
                    <a:pt x="0" y="297245"/>
                  </a:lnTo>
                  <a:lnTo>
                    <a:pt x="118372" y="229552"/>
                  </a:lnTo>
                  <a:cubicBezTo>
                    <a:pt x="181918" y="149323"/>
                    <a:pt x="550739" y="74107"/>
                    <a:pt x="621761" y="70346"/>
                  </a:cubicBezTo>
                  <a:cubicBezTo>
                    <a:pt x="1223586" y="26471"/>
                    <a:pt x="1809213" y="7667"/>
                    <a:pt x="2381133" y="1399"/>
                  </a:cubicBezTo>
                  <a:close/>
                </a:path>
              </a:pathLst>
            </a:custGeom>
            <a:solidFill>
              <a:schemeClr val="accent3">
                <a:alpha val="5490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33" name="Google Shape;1133;p82"/>
            <p:cNvSpPr/>
            <p:nvPr/>
          </p:nvSpPr>
          <p:spPr>
            <a:xfrm>
              <a:off x="13383520" y="8857626"/>
              <a:ext cx="9144792" cy="614986"/>
            </a:xfrm>
            <a:custGeom>
              <a:avLst/>
              <a:gdLst/>
              <a:ahLst/>
              <a:cxnLst/>
              <a:rect l="l" t="t" r="r" b="b"/>
              <a:pathLst>
                <a:path w="8428380" h="566807" extrusionOk="0">
                  <a:moveTo>
                    <a:pt x="8378919" y="341951"/>
                  </a:moveTo>
                  <a:cubicBezTo>
                    <a:pt x="8247911" y="391907"/>
                    <a:pt x="8118151" y="431872"/>
                    <a:pt x="7989638" y="464343"/>
                  </a:cubicBezTo>
                  <a:cubicBezTo>
                    <a:pt x="7861125" y="495565"/>
                    <a:pt x="7732612" y="515548"/>
                    <a:pt x="7605347" y="531783"/>
                  </a:cubicBezTo>
                  <a:cubicBezTo>
                    <a:pt x="7731364" y="476832"/>
                    <a:pt x="7857382" y="429374"/>
                    <a:pt x="7985895" y="394405"/>
                  </a:cubicBezTo>
                  <a:cubicBezTo>
                    <a:pt x="8113160" y="359436"/>
                    <a:pt x="8244168" y="340702"/>
                    <a:pt x="8378919" y="341951"/>
                  </a:cubicBezTo>
                  <a:close/>
                  <a:moveTo>
                    <a:pt x="8362318" y="0"/>
                  </a:moveTo>
                  <a:cubicBezTo>
                    <a:pt x="8382262" y="16195"/>
                    <a:pt x="8404697" y="31143"/>
                    <a:pt x="8428380" y="42355"/>
                  </a:cubicBezTo>
                  <a:cubicBezTo>
                    <a:pt x="8420901" y="135785"/>
                    <a:pt x="8371044" y="220494"/>
                    <a:pt x="8247647" y="276552"/>
                  </a:cubicBezTo>
                  <a:cubicBezTo>
                    <a:pt x="8180340" y="307695"/>
                    <a:pt x="8111786" y="335101"/>
                    <a:pt x="8045724" y="361262"/>
                  </a:cubicBezTo>
                  <a:cubicBezTo>
                    <a:pt x="7911110" y="360016"/>
                    <a:pt x="7781481" y="377456"/>
                    <a:pt x="7653098" y="411091"/>
                  </a:cubicBezTo>
                  <a:cubicBezTo>
                    <a:pt x="7524716" y="443480"/>
                    <a:pt x="7397580" y="492063"/>
                    <a:pt x="7272936" y="545629"/>
                  </a:cubicBezTo>
                  <a:cubicBezTo>
                    <a:pt x="7183193" y="555595"/>
                    <a:pt x="7094696" y="563070"/>
                    <a:pt x="7004953" y="566807"/>
                  </a:cubicBezTo>
                  <a:cubicBezTo>
                    <a:pt x="6998721" y="549367"/>
                    <a:pt x="6624791" y="586738"/>
                    <a:pt x="6376751" y="518223"/>
                  </a:cubicBezTo>
                  <a:cubicBezTo>
                    <a:pt x="6197264" y="474623"/>
                    <a:pt x="6024010" y="484589"/>
                    <a:pt x="5853249" y="505766"/>
                  </a:cubicBezTo>
                  <a:cubicBezTo>
                    <a:pt x="5557844" y="474623"/>
                    <a:pt x="5253715" y="442234"/>
                    <a:pt x="4937121" y="426039"/>
                  </a:cubicBezTo>
                  <a:cubicBezTo>
                    <a:pt x="4925903" y="426039"/>
                    <a:pt x="4900974" y="424794"/>
                    <a:pt x="4864828" y="423548"/>
                  </a:cubicBezTo>
                  <a:cubicBezTo>
                    <a:pt x="4748910" y="363753"/>
                    <a:pt x="4423590" y="398633"/>
                    <a:pt x="4388690" y="401125"/>
                  </a:cubicBezTo>
                  <a:cubicBezTo>
                    <a:pt x="4283990" y="396142"/>
                    <a:pt x="4186768" y="392405"/>
                    <a:pt x="4124446" y="388668"/>
                  </a:cubicBezTo>
                  <a:cubicBezTo>
                    <a:pt x="3946207" y="373719"/>
                    <a:pt x="3761734" y="355033"/>
                    <a:pt x="3585988" y="378702"/>
                  </a:cubicBezTo>
                  <a:cubicBezTo>
                    <a:pt x="3514941" y="379948"/>
                    <a:pt x="3446387" y="381193"/>
                    <a:pt x="3377833" y="382439"/>
                  </a:cubicBezTo>
                  <a:cubicBezTo>
                    <a:pt x="3386558" y="384930"/>
                    <a:pt x="3394037" y="384930"/>
                    <a:pt x="3402762" y="386176"/>
                  </a:cubicBezTo>
                  <a:cubicBezTo>
                    <a:pt x="3116082" y="398633"/>
                    <a:pt x="2841867" y="417319"/>
                    <a:pt x="2567652" y="433514"/>
                  </a:cubicBezTo>
                  <a:cubicBezTo>
                    <a:pt x="2682324" y="406108"/>
                    <a:pt x="2796996" y="386176"/>
                    <a:pt x="2910421" y="373719"/>
                  </a:cubicBezTo>
                  <a:cubicBezTo>
                    <a:pt x="2689802" y="358770"/>
                    <a:pt x="2465444" y="389913"/>
                    <a:pt x="2239840" y="443480"/>
                  </a:cubicBezTo>
                  <a:cubicBezTo>
                    <a:pt x="1636566" y="485834"/>
                    <a:pt x="1040772" y="516978"/>
                    <a:pt x="326566" y="458428"/>
                  </a:cubicBezTo>
                  <a:cubicBezTo>
                    <a:pt x="148326" y="472131"/>
                    <a:pt x="42379" y="321398"/>
                    <a:pt x="0" y="109624"/>
                  </a:cubicBezTo>
                  <a:cubicBezTo>
                    <a:pt x="548431" y="41109"/>
                    <a:pt x="1124282" y="123327"/>
                    <a:pt x="1639059" y="132047"/>
                  </a:cubicBezTo>
                  <a:cubicBezTo>
                    <a:pt x="2334569" y="175648"/>
                    <a:pt x="3025093" y="84710"/>
                    <a:pt x="3721849" y="148242"/>
                  </a:cubicBezTo>
                  <a:cubicBezTo>
                    <a:pt x="4048414" y="175648"/>
                    <a:pt x="4399908" y="201808"/>
                    <a:pt x="4732706" y="183122"/>
                  </a:cubicBezTo>
                  <a:cubicBezTo>
                    <a:pt x="4745170" y="279043"/>
                    <a:pt x="4792534" y="219249"/>
                    <a:pt x="4841146" y="184368"/>
                  </a:cubicBezTo>
                  <a:cubicBezTo>
                    <a:pt x="5096664" y="255375"/>
                    <a:pt x="5377112" y="61041"/>
                    <a:pt x="5530423" y="123327"/>
                  </a:cubicBezTo>
                  <a:cubicBezTo>
                    <a:pt x="6057664" y="338838"/>
                    <a:pt x="6715780" y="63532"/>
                    <a:pt x="7173222" y="156962"/>
                  </a:cubicBezTo>
                  <a:cubicBezTo>
                    <a:pt x="7636894" y="219249"/>
                    <a:pt x="8033260" y="186860"/>
                    <a:pt x="8362318" y="0"/>
                  </a:cubicBezTo>
                  <a:close/>
                </a:path>
              </a:pathLst>
            </a:custGeom>
            <a:solidFill>
              <a:schemeClr val="accent3">
                <a:alpha val="5686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34" name="Google Shape;1134;p82"/>
            <p:cNvSpPr/>
            <p:nvPr/>
          </p:nvSpPr>
          <p:spPr>
            <a:xfrm>
              <a:off x="12968404" y="7074669"/>
              <a:ext cx="9297513" cy="2204603"/>
            </a:xfrm>
            <a:custGeom>
              <a:avLst/>
              <a:gdLst/>
              <a:ahLst/>
              <a:cxnLst/>
              <a:rect l="l" t="t" r="r" b="b"/>
              <a:pathLst>
                <a:path w="8569136" h="2031892" extrusionOk="0">
                  <a:moveTo>
                    <a:pt x="4427756" y="2008950"/>
                  </a:moveTo>
                  <a:cubicBezTo>
                    <a:pt x="4561594" y="2005033"/>
                    <a:pt x="4698398" y="2019954"/>
                    <a:pt x="4832409" y="2031892"/>
                  </a:cubicBezTo>
                  <a:lnTo>
                    <a:pt x="4764162" y="2029239"/>
                  </a:lnTo>
                  <a:cubicBezTo>
                    <a:pt x="4602852" y="2022607"/>
                    <a:pt x="4446505" y="2019954"/>
                    <a:pt x="4295121" y="2019954"/>
                  </a:cubicBezTo>
                  <a:cubicBezTo>
                    <a:pt x="4338861" y="2013654"/>
                    <a:pt x="4383144" y="2010255"/>
                    <a:pt x="4427756" y="2008950"/>
                  </a:cubicBezTo>
                  <a:close/>
                  <a:moveTo>
                    <a:pt x="5592281" y="1805323"/>
                  </a:moveTo>
                  <a:cubicBezTo>
                    <a:pt x="5599410" y="1804560"/>
                    <a:pt x="5606242" y="1805476"/>
                    <a:pt x="5612777" y="1808528"/>
                  </a:cubicBezTo>
                  <a:cubicBezTo>
                    <a:pt x="5598519" y="1810971"/>
                    <a:pt x="5584261" y="1812192"/>
                    <a:pt x="5570003" y="1812192"/>
                  </a:cubicBezTo>
                  <a:cubicBezTo>
                    <a:pt x="5577726" y="1808528"/>
                    <a:pt x="5585152" y="1806086"/>
                    <a:pt x="5592281" y="1805323"/>
                  </a:cubicBezTo>
                  <a:close/>
                  <a:moveTo>
                    <a:pt x="5438118" y="1774949"/>
                  </a:moveTo>
                  <a:cubicBezTo>
                    <a:pt x="5451740" y="1784840"/>
                    <a:pt x="5465981" y="1793185"/>
                    <a:pt x="5480532" y="1800140"/>
                  </a:cubicBezTo>
                  <a:lnTo>
                    <a:pt x="5517532" y="1814219"/>
                  </a:lnTo>
                  <a:lnTo>
                    <a:pt x="5528537" y="1813414"/>
                  </a:lnTo>
                  <a:lnTo>
                    <a:pt x="5534997" y="1815783"/>
                  </a:lnTo>
                  <a:lnTo>
                    <a:pt x="5568747" y="1813414"/>
                  </a:lnTo>
                  <a:lnTo>
                    <a:pt x="5552103" y="1822240"/>
                  </a:lnTo>
                  <a:lnTo>
                    <a:pt x="5516497" y="1849518"/>
                  </a:lnTo>
                  <a:cubicBezTo>
                    <a:pt x="5487762" y="1871804"/>
                    <a:pt x="5462808" y="1886686"/>
                    <a:pt x="5449868" y="1848948"/>
                  </a:cubicBezTo>
                  <a:lnTo>
                    <a:pt x="5444308" y="1822895"/>
                  </a:lnTo>
                  <a:lnTo>
                    <a:pt x="5440595" y="1823167"/>
                  </a:lnTo>
                  <a:cubicBezTo>
                    <a:pt x="5439356" y="1810804"/>
                    <a:pt x="5438118" y="1794731"/>
                    <a:pt x="5438118" y="1774949"/>
                  </a:cubicBezTo>
                  <a:close/>
                  <a:moveTo>
                    <a:pt x="880005" y="1741774"/>
                  </a:moveTo>
                  <a:lnTo>
                    <a:pt x="877186" y="1743942"/>
                  </a:lnTo>
                  <a:cubicBezTo>
                    <a:pt x="873934" y="1744092"/>
                    <a:pt x="871134" y="1743986"/>
                    <a:pt x="871379" y="1743527"/>
                  </a:cubicBezTo>
                  <a:lnTo>
                    <a:pt x="880005" y="1741774"/>
                  </a:lnTo>
                  <a:close/>
                  <a:moveTo>
                    <a:pt x="878269" y="1659059"/>
                  </a:moveTo>
                  <a:cubicBezTo>
                    <a:pt x="874089" y="1658375"/>
                    <a:pt x="870940" y="1658063"/>
                    <a:pt x="882605" y="1659549"/>
                  </a:cubicBezTo>
                  <a:cubicBezTo>
                    <a:pt x="929680" y="1663367"/>
                    <a:pt x="973038" y="1671002"/>
                    <a:pt x="1020113" y="1678638"/>
                  </a:cubicBezTo>
                  <a:cubicBezTo>
                    <a:pt x="1043650" y="1688818"/>
                    <a:pt x="1069665" y="1698999"/>
                    <a:pt x="1095680" y="1710452"/>
                  </a:cubicBezTo>
                  <a:cubicBezTo>
                    <a:pt x="1047366" y="1763900"/>
                    <a:pt x="959411" y="1779171"/>
                    <a:pt x="883844" y="1740994"/>
                  </a:cubicBezTo>
                  <a:lnTo>
                    <a:pt x="880005" y="1741774"/>
                  </a:lnTo>
                  <a:lnTo>
                    <a:pt x="881363" y="1740730"/>
                  </a:lnTo>
                  <a:cubicBezTo>
                    <a:pt x="839233" y="1734486"/>
                    <a:pt x="797104" y="1730739"/>
                    <a:pt x="756214" y="1721996"/>
                  </a:cubicBezTo>
                  <a:cubicBezTo>
                    <a:pt x="773561" y="1703262"/>
                    <a:pt x="771083" y="1675785"/>
                    <a:pt x="792148" y="1659549"/>
                  </a:cubicBezTo>
                  <a:cubicBezTo>
                    <a:pt x="820647" y="1659549"/>
                    <a:pt x="851624" y="1660798"/>
                    <a:pt x="880124" y="1660798"/>
                  </a:cubicBezTo>
                  <a:cubicBezTo>
                    <a:pt x="887662" y="1660798"/>
                    <a:pt x="882450" y="1659743"/>
                    <a:pt x="878269" y="1659059"/>
                  </a:cubicBezTo>
                  <a:close/>
                  <a:moveTo>
                    <a:pt x="1683538" y="1556128"/>
                  </a:moveTo>
                  <a:cubicBezTo>
                    <a:pt x="1692866" y="1554241"/>
                    <a:pt x="1705175" y="1554318"/>
                    <a:pt x="1722625" y="1557707"/>
                  </a:cubicBezTo>
                  <a:cubicBezTo>
                    <a:pt x="1762510" y="1558939"/>
                    <a:pt x="1806135" y="1558939"/>
                    <a:pt x="1848514" y="1560171"/>
                  </a:cubicBezTo>
                  <a:cubicBezTo>
                    <a:pt x="1796164" y="1608229"/>
                    <a:pt x="1760017" y="1608229"/>
                    <a:pt x="1723871" y="1590977"/>
                  </a:cubicBezTo>
                  <a:cubicBezTo>
                    <a:pt x="1688971" y="1600835"/>
                    <a:pt x="1655318" y="1610693"/>
                    <a:pt x="1621664" y="1623016"/>
                  </a:cubicBezTo>
                  <a:cubicBezTo>
                    <a:pt x="1585518" y="1631641"/>
                    <a:pt x="1545633" y="1641499"/>
                    <a:pt x="1509486" y="1651357"/>
                  </a:cubicBezTo>
                  <a:cubicBezTo>
                    <a:pt x="1433454" y="1647661"/>
                    <a:pt x="1394815" y="1715434"/>
                    <a:pt x="1295101" y="1711737"/>
                  </a:cubicBezTo>
                  <a:cubicBezTo>
                    <a:pt x="1258955" y="1724060"/>
                    <a:pt x="1222809" y="1732685"/>
                    <a:pt x="1184170" y="1742543"/>
                  </a:cubicBezTo>
                  <a:cubicBezTo>
                    <a:pt x="1151763" y="1746240"/>
                    <a:pt x="1130574" y="1715434"/>
                    <a:pt x="1096920" y="1709273"/>
                  </a:cubicBezTo>
                  <a:cubicBezTo>
                    <a:pt x="1105645" y="1689557"/>
                    <a:pt x="1113124" y="1666144"/>
                    <a:pt x="1120602" y="1646428"/>
                  </a:cubicBezTo>
                  <a:cubicBezTo>
                    <a:pt x="1145531" y="1647661"/>
                    <a:pt x="1170459" y="1647661"/>
                    <a:pt x="1195387" y="1647661"/>
                  </a:cubicBezTo>
                  <a:cubicBezTo>
                    <a:pt x="1230287" y="1657519"/>
                    <a:pt x="1261448" y="1668609"/>
                    <a:pt x="1295101" y="1682163"/>
                  </a:cubicBezTo>
                  <a:cubicBezTo>
                    <a:pt x="1305073" y="1658751"/>
                    <a:pt x="1313798" y="1639035"/>
                    <a:pt x="1321276" y="1619319"/>
                  </a:cubicBezTo>
                  <a:cubicBezTo>
                    <a:pt x="1342465" y="1629177"/>
                    <a:pt x="1381105" y="1646428"/>
                    <a:pt x="1396062" y="1587281"/>
                  </a:cubicBezTo>
                  <a:lnTo>
                    <a:pt x="1419744" y="1587281"/>
                  </a:lnTo>
                  <a:cubicBezTo>
                    <a:pt x="1448412" y="1598371"/>
                    <a:pt x="1498268" y="1618087"/>
                    <a:pt x="1521951" y="1556475"/>
                  </a:cubicBezTo>
                  <a:lnTo>
                    <a:pt x="1544386" y="1556475"/>
                  </a:lnTo>
                  <a:cubicBezTo>
                    <a:pt x="1571807" y="1570029"/>
                    <a:pt x="1597982" y="1579887"/>
                    <a:pt x="1621664" y="1589745"/>
                  </a:cubicBezTo>
                  <a:cubicBezTo>
                    <a:pt x="1654383" y="1585125"/>
                    <a:pt x="1655551" y="1561789"/>
                    <a:pt x="1683538" y="1556128"/>
                  </a:cubicBezTo>
                  <a:close/>
                  <a:moveTo>
                    <a:pt x="2002059" y="1518199"/>
                  </a:moveTo>
                  <a:cubicBezTo>
                    <a:pt x="2014176" y="1518332"/>
                    <a:pt x="2029269" y="1521968"/>
                    <a:pt x="2048252" y="1531060"/>
                  </a:cubicBezTo>
                  <a:lnTo>
                    <a:pt x="2172730" y="1532272"/>
                  </a:lnTo>
                  <a:cubicBezTo>
                    <a:pt x="2124184" y="1575912"/>
                    <a:pt x="2088085" y="1575912"/>
                    <a:pt x="2048252" y="1560153"/>
                  </a:cubicBezTo>
                  <a:cubicBezTo>
                    <a:pt x="2014643" y="1560153"/>
                    <a:pt x="1982279" y="1558941"/>
                    <a:pt x="1948670" y="1558941"/>
                  </a:cubicBezTo>
                  <a:cubicBezTo>
                    <a:pt x="1956138" y="1548940"/>
                    <a:pt x="1965708" y="1517801"/>
                    <a:pt x="2002059" y="1518199"/>
                  </a:cubicBezTo>
                  <a:close/>
                  <a:moveTo>
                    <a:pt x="5828279" y="1357312"/>
                  </a:moveTo>
                  <a:cubicBezTo>
                    <a:pt x="5851855" y="1357312"/>
                    <a:pt x="5877913" y="1358546"/>
                    <a:pt x="5903971" y="1358546"/>
                  </a:cubicBezTo>
                  <a:cubicBezTo>
                    <a:pt x="5865505" y="1400487"/>
                    <a:pt x="5834483" y="1416524"/>
                    <a:pt x="5828279" y="1357312"/>
                  </a:cubicBezTo>
                  <a:close/>
                  <a:moveTo>
                    <a:pt x="5788059" y="1333143"/>
                  </a:moveTo>
                  <a:cubicBezTo>
                    <a:pt x="5796749" y="1335858"/>
                    <a:pt x="5809046" y="1343466"/>
                    <a:pt x="5827018" y="1359001"/>
                  </a:cubicBezTo>
                  <a:lnTo>
                    <a:pt x="5751346" y="1359001"/>
                  </a:lnTo>
                  <a:cubicBezTo>
                    <a:pt x="5768373" y="1360903"/>
                    <a:pt x="5761988" y="1325000"/>
                    <a:pt x="5788059" y="1333143"/>
                  </a:cubicBezTo>
                  <a:close/>
                  <a:moveTo>
                    <a:pt x="6103039" y="1291373"/>
                  </a:moveTo>
                  <a:cubicBezTo>
                    <a:pt x="6129097" y="1291373"/>
                    <a:pt x="6153914" y="1292682"/>
                    <a:pt x="6178731" y="1292682"/>
                  </a:cubicBezTo>
                  <a:lnTo>
                    <a:pt x="6178731" y="1345017"/>
                  </a:lnTo>
                  <a:cubicBezTo>
                    <a:pt x="6155155" y="1345017"/>
                    <a:pt x="6129097" y="1345017"/>
                    <a:pt x="6103039" y="1343708"/>
                  </a:cubicBezTo>
                  <a:lnTo>
                    <a:pt x="6103039" y="1291373"/>
                  </a:lnTo>
                  <a:close/>
                  <a:moveTo>
                    <a:pt x="6877339" y="1285876"/>
                  </a:moveTo>
                  <a:cubicBezTo>
                    <a:pt x="6884804" y="1295693"/>
                    <a:pt x="6892270" y="1305510"/>
                    <a:pt x="6903467" y="1315327"/>
                  </a:cubicBezTo>
                  <a:cubicBezTo>
                    <a:pt x="6932084" y="1312872"/>
                    <a:pt x="6961944" y="1306737"/>
                    <a:pt x="6989317" y="1300601"/>
                  </a:cubicBezTo>
                  <a:cubicBezTo>
                    <a:pt x="6994293" y="1306737"/>
                    <a:pt x="7000514" y="1312872"/>
                    <a:pt x="7003003" y="1316554"/>
                  </a:cubicBezTo>
                  <a:cubicBezTo>
                    <a:pt x="6990561" y="1349685"/>
                    <a:pt x="6976875" y="1379136"/>
                    <a:pt x="6968165" y="1411040"/>
                  </a:cubicBezTo>
                  <a:cubicBezTo>
                    <a:pt x="6945770" y="1411040"/>
                    <a:pt x="6925863" y="1411040"/>
                    <a:pt x="6904712" y="1377909"/>
                  </a:cubicBezTo>
                  <a:cubicBezTo>
                    <a:pt x="6878583" y="1377909"/>
                    <a:pt x="6851211" y="1376681"/>
                    <a:pt x="6828816" y="1376681"/>
                  </a:cubicBezTo>
                  <a:cubicBezTo>
                    <a:pt x="6802688" y="1382817"/>
                    <a:pt x="6779048" y="1390179"/>
                    <a:pt x="6752920" y="1392634"/>
                  </a:cubicBezTo>
                  <a:cubicBezTo>
                    <a:pt x="6750432" y="1376681"/>
                    <a:pt x="6745455" y="1363183"/>
                    <a:pt x="6740478" y="1346004"/>
                  </a:cubicBezTo>
                  <a:lnTo>
                    <a:pt x="6740478" y="1330052"/>
                  </a:lnTo>
                  <a:cubicBezTo>
                    <a:pt x="6767850" y="1331279"/>
                    <a:pt x="6798955" y="1331279"/>
                    <a:pt x="6828816" y="1331279"/>
                  </a:cubicBezTo>
                  <a:cubicBezTo>
                    <a:pt x="6843746" y="1315327"/>
                    <a:pt x="6862409" y="1299374"/>
                    <a:pt x="6877339" y="1285876"/>
                  </a:cubicBezTo>
                  <a:close/>
                  <a:moveTo>
                    <a:pt x="3100379" y="1191640"/>
                  </a:moveTo>
                  <a:lnTo>
                    <a:pt x="3051526" y="1219853"/>
                  </a:lnTo>
                  <a:lnTo>
                    <a:pt x="3019143" y="1276933"/>
                  </a:lnTo>
                  <a:lnTo>
                    <a:pt x="3070213" y="1273140"/>
                  </a:lnTo>
                  <a:cubicBezTo>
                    <a:pt x="3072704" y="1294371"/>
                    <a:pt x="3077686" y="1316851"/>
                    <a:pt x="3082669" y="1336834"/>
                  </a:cubicBezTo>
                  <a:lnTo>
                    <a:pt x="3136280" y="1293655"/>
                  </a:lnTo>
                  <a:lnTo>
                    <a:pt x="3136001" y="1283342"/>
                  </a:lnTo>
                  <a:cubicBezTo>
                    <a:pt x="3119809" y="1260932"/>
                    <a:pt x="3102371" y="1239767"/>
                    <a:pt x="3086179" y="1216112"/>
                  </a:cubicBezTo>
                  <a:lnTo>
                    <a:pt x="3100379" y="1191640"/>
                  </a:lnTo>
                  <a:close/>
                  <a:moveTo>
                    <a:pt x="930844" y="1176917"/>
                  </a:moveTo>
                  <a:cubicBezTo>
                    <a:pt x="912062" y="1176655"/>
                    <a:pt x="893270" y="1178698"/>
                    <a:pt x="874463" y="1184184"/>
                  </a:cubicBezTo>
                  <a:lnTo>
                    <a:pt x="850104" y="1196231"/>
                  </a:lnTo>
                  <a:lnTo>
                    <a:pt x="913390" y="1187290"/>
                  </a:lnTo>
                  <a:lnTo>
                    <a:pt x="986388" y="1183390"/>
                  </a:lnTo>
                  <a:lnTo>
                    <a:pt x="930844" y="1176917"/>
                  </a:lnTo>
                  <a:close/>
                  <a:moveTo>
                    <a:pt x="2787242" y="1061184"/>
                  </a:moveTo>
                  <a:cubicBezTo>
                    <a:pt x="2783505" y="1067407"/>
                    <a:pt x="2778522" y="1071141"/>
                    <a:pt x="2774784" y="1077364"/>
                  </a:cubicBezTo>
                  <a:lnTo>
                    <a:pt x="2726831" y="1065996"/>
                  </a:lnTo>
                  <a:lnTo>
                    <a:pt x="2708952" y="1082175"/>
                  </a:lnTo>
                  <a:cubicBezTo>
                    <a:pt x="2697786" y="1089112"/>
                    <a:pt x="2685102" y="1093131"/>
                    <a:pt x="2669921" y="1091733"/>
                  </a:cubicBezTo>
                  <a:cubicBezTo>
                    <a:pt x="2597679" y="1142679"/>
                    <a:pt x="2521700" y="1051971"/>
                    <a:pt x="2433265" y="1167530"/>
                  </a:cubicBezTo>
                  <a:cubicBezTo>
                    <a:pt x="2460667" y="1191139"/>
                    <a:pt x="2484333" y="1211021"/>
                    <a:pt x="2510489" y="1234630"/>
                  </a:cubicBezTo>
                  <a:cubicBezTo>
                    <a:pt x="2517963" y="1234630"/>
                    <a:pt x="2525436" y="1235872"/>
                    <a:pt x="2535401" y="1235872"/>
                  </a:cubicBezTo>
                  <a:cubicBezTo>
                    <a:pt x="2541940" y="1222515"/>
                    <a:pt x="2550815" y="1213583"/>
                    <a:pt x="2560818" y="1209001"/>
                  </a:cubicBezTo>
                  <a:lnTo>
                    <a:pt x="2582654" y="1208475"/>
                  </a:lnTo>
                  <a:lnTo>
                    <a:pt x="2592828" y="1196118"/>
                  </a:lnTo>
                  <a:cubicBezTo>
                    <a:pt x="2601903" y="1188154"/>
                    <a:pt x="2612185" y="1183626"/>
                    <a:pt x="2625272" y="1186124"/>
                  </a:cubicBezTo>
                  <a:cubicBezTo>
                    <a:pt x="2661416" y="1161140"/>
                    <a:pt x="2697872" y="1136468"/>
                    <a:pt x="2735419" y="1114451"/>
                  </a:cubicBezTo>
                  <a:lnTo>
                    <a:pt x="2845565" y="1061831"/>
                  </a:lnTo>
                  <a:lnTo>
                    <a:pt x="2787242" y="1061184"/>
                  </a:lnTo>
                  <a:close/>
                  <a:moveTo>
                    <a:pt x="7446392" y="926275"/>
                  </a:moveTo>
                  <a:lnTo>
                    <a:pt x="7421254" y="935879"/>
                  </a:lnTo>
                  <a:lnTo>
                    <a:pt x="7421254" y="936283"/>
                  </a:lnTo>
                  <a:lnTo>
                    <a:pt x="7408102" y="954770"/>
                  </a:lnTo>
                  <a:lnTo>
                    <a:pt x="7434897" y="938632"/>
                  </a:lnTo>
                  <a:lnTo>
                    <a:pt x="7446392" y="926275"/>
                  </a:lnTo>
                  <a:close/>
                  <a:moveTo>
                    <a:pt x="751411" y="896671"/>
                  </a:moveTo>
                  <a:cubicBezTo>
                    <a:pt x="722757" y="944140"/>
                    <a:pt x="691611" y="989111"/>
                    <a:pt x="664203" y="1039079"/>
                  </a:cubicBezTo>
                  <a:lnTo>
                    <a:pt x="626828" y="1039079"/>
                  </a:lnTo>
                  <a:cubicBezTo>
                    <a:pt x="618107" y="955383"/>
                    <a:pt x="601911" y="959130"/>
                    <a:pt x="589453" y="957881"/>
                  </a:cubicBezTo>
                  <a:cubicBezTo>
                    <a:pt x="565782" y="977868"/>
                    <a:pt x="579486" y="1021590"/>
                    <a:pt x="576994" y="1055318"/>
                  </a:cubicBezTo>
                  <a:cubicBezTo>
                    <a:pt x="572011" y="1068435"/>
                    <a:pt x="562979" y="1079053"/>
                    <a:pt x="556594" y="1082645"/>
                  </a:cubicBezTo>
                  <a:lnTo>
                    <a:pt x="552194" y="1082352"/>
                  </a:lnTo>
                  <a:lnTo>
                    <a:pt x="552194" y="1144249"/>
                  </a:lnTo>
                  <a:cubicBezTo>
                    <a:pt x="557187" y="1160484"/>
                    <a:pt x="559683" y="1177969"/>
                    <a:pt x="565924" y="1194205"/>
                  </a:cubicBezTo>
                  <a:lnTo>
                    <a:pt x="567129" y="1197953"/>
                  </a:lnTo>
                  <a:lnTo>
                    <a:pt x="666348" y="1229437"/>
                  </a:lnTo>
                  <a:lnTo>
                    <a:pt x="662794" y="1227109"/>
                  </a:lnTo>
                  <a:lnTo>
                    <a:pt x="666996" y="1226402"/>
                  </a:lnTo>
                  <a:cubicBezTo>
                    <a:pt x="667087" y="1225364"/>
                    <a:pt x="667179" y="1224327"/>
                    <a:pt x="667270" y="1223289"/>
                  </a:cubicBezTo>
                  <a:cubicBezTo>
                    <a:pt x="749484" y="1115210"/>
                    <a:pt x="795573" y="1069245"/>
                    <a:pt x="866575" y="1066761"/>
                  </a:cubicBezTo>
                  <a:cubicBezTo>
                    <a:pt x="895225" y="1054338"/>
                    <a:pt x="926367" y="1038188"/>
                    <a:pt x="955017" y="1022038"/>
                  </a:cubicBezTo>
                  <a:cubicBezTo>
                    <a:pt x="926367" y="1010858"/>
                    <a:pt x="895225" y="1000919"/>
                    <a:pt x="865330" y="987254"/>
                  </a:cubicBezTo>
                  <a:lnTo>
                    <a:pt x="865330" y="897954"/>
                  </a:lnTo>
                  <a:lnTo>
                    <a:pt x="863535" y="899169"/>
                  </a:lnTo>
                  <a:cubicBezTo>
                    <a:pt x="826160" y="897920"/>
                    <a:pt x="787540" y="897920"/>
                    <a:pt x="751411" y="896671"/>
                  </a:cubicBezTo>
                  <a:close/>
                  <a:moveTo>
                    <a:pt x="1889209" y="726736"/>
                  </a:moveTo>
                  <a:cubicBezTo>
                    <a:pt x="1875658" y="730003"/>
                    <a:pt x="1867247" y="739961"/>
                    <a:pt x="1854163" y="746806"/>
                  </a:cubicBezTo>
                  <a:lnTo>
                    <a:pt x="1854163" y="776678"/>
                  </a:lnTo>
                  <a:lnTo>
                    <a:pt x="1849326" y="778642"/>
                  </a:lnTo>
                  <a:cubicBezTo>
                    <a:pt x="1877992" y="784888"/>
                    <a:pt x="1909151" y="788636"/>
                    <a:pt x="1937817" y="796131"/>
                  </a:cubicBezTo>
                  <a:cubicBezTo>
                    <a:pt x="1940310" y="779892"/>
                    <a:pt x="1945295" y="762403"/>
                    <a:pt x="1950281" y="748661"/>
                  </a:cubicBezTo>
                  <a:lnTo>
                    <a:pt x="1955094" y="746806"/>
                  </a:lnTo>
                  <a:cubicBezTo>
                    <a:pt x="1921451" y="726891"/>
                    <a:pt x="1902760" y="723468"/>
                    <a:pt x="1889209" y="726736"/>
                  </a:cubicBezTo>
                  <a:close/>
                  <a:moveTo>
                    <a:pt x="1201155" y="709292"/>
                  </a:moveTo>
                  <a:cubicBezTo>
                    <a:pt x="1153814" y="718036"/>
                    <a:pt x="1108964" y="728030"/>
                    <a:pt x="1062868" y="741771"/>
                  </a:cubicBezTo>
                  <a:cubicBezTo>
                    <a:pt x="1036706" y="760509"/>
                    <a:pt x="1013035" y="780496"/>
                    <a:pt x="986873" y="802981"/>
                  </a:cubicBezTo>
                  <a:cubicBezTo>
                    <a:pt x="964448" y="806729"/>
                    <a:pt x="938285" y="812975"/>
                    <a:pt x="912123" y="819221"/>
                  </a:cubicBezTo>
                  <a:cubicBezTo>
                    <a:pt x="912517" y="833824"/>
                    <a:pt x="912910" y="848426"/>
                    <a:pt x="913304" y="863029"/>
                  </a:cubicBezTo>
                  <a:lnTo>
                    <a:pt x="915156" y="861782"/>
                  </a:lnTo>
                  <a:cubicBezTo>
                    <a:pt x="940069" y="861782"/>
                    <a:pt x="966228" y="863025"/>
                    <a:pt x="989895" y="863025"/>
                  </a:cubicBezTo>
                  <a:cubicBezTo>
                    <a:pt x="1016054" y="866751"/>
                    <a:pt x="1039721" y="874205"/>
                    <a:pt x="1065880" y="880417"/>
                  </a:cubicBezTo>
                  <a:cubicBezTo>
                    <a:pt x="1128163" y="861782"/>
                    <a:pt x="1175498" y="828240"/>
                    <a:pt x="1240272" y="819544"/>
                  </a:cubicBezTo>
                  <a:lnTo>
                    <a:pt x="1240272" y="806729"/>
                  </a:lnTo>
                  <a:lnTo>
                    <a:pt x="1238530" y="806729"/>
                  </a:lnTo>
                  <a:cubicBezTo>
                    <a:pt x="1224826" y="773001"/>
                    <a:pt x="1214860" y="743020"/>
                    <a:pt x="1201155" y="709292"/>
                  </a:cubicBezTo>
                  <a:close/>
                  <a:moveTo>
                    <a:pt x="3255983" y="507828"/>
                  </a:moveTo>
                  <a:cubicBezTo>
                    <a:pt x="3201156" y="530232"/>
                    <a:pt x="3162528" y="532722"/>
                    <a:pt x="3105209" y="552636"/>
                  </a:cubicBezTo>
                  <a:cubicBezTo>
                    <a:pt x="3069073" y="561349"/>
                    <a:pt x="3032938" y="571307"/>
                    <a:pt x="2993064" y="584998"/>
                  </a:cubicBezTo>
                  <a:cubicBezTo>
                    <a:pt x="2873442" y="556371"/>
                    <a:pt x="2847274" y="612381"/>
                    <a:pt x="2768772" y="611136"/>
                  </a:cubicBezTo>
                  <a:lnTo>
                    <a:pt x="2644166" y="659679"/>
                  </a:lnTo>
                  <a:lnTo>
                    <a:pt x="2576595" y="676928"/>
                  </a:lnTo>
                  <a:lnTo>
                    <a:pt x="2576745" y="677296"/>
                  </a:lnTo>
                  <a:lnTo>
                    <a:pt x="2639516" y="661217"/>
                  </a:lnTo>
                  <a:cubicBezTo>
                    <a:pt x="2680646" y="664964"/>
                    <a:pt x="2723022" y="672460"/>
                    <a:pt x="2765398" y="679955"/>
                  </a:cubicBezTo>
                  <a:lnTo>
                    <a:pt x="2988496" y="631236"/>
                  </a:lnTo>
                  <a:cubicBezTo>
                    <a:pt x="3009684" y="639980"/>
                    <a:pt x="3030872" y="642479"/>
                    <a:pt x="3052060" y="648725"/>
                  </a:cubicBezTo>
                  <a:lnTo>
                    <a:pt x="3070020" y="651856"/>
                  </a:lnTo>
                  <a:lnTo>
                    <a:pt x="3076494" y="651506"/>
                  </a:lnTo>
                  <a:lnTo>
                    <a:pt x="3092878" y="642479"/>
                  </a:lnTo>
                  <a:cubicBezTo>
                    <a:pt x="3104407" y="633109"/>
                    <a:pt x="3115001" y="620617"/>
                    <a:pt x="3128088" y="617494"/>
                  </a:cubicBezTo>
                  <a:lnTo>
                    <a:pt x="3403533" y="607501"/>
                  </a:lnTo>
                  <a:lnTo>
                    <a:pt x="3462568" y="598799"/>
                  </a:lnTo>
                  <a:lnTo>
                    <a:pt x="3482834" y="589063"/>
                  </a:lnTo>
                  <a:lnTo>
                    <a:pt x="3513128" y="591347"/>
                  </a:lnTo>
                  <a:lnTo>
                    <a:pt x="3615414" y="576270"/>
                  </a:lnTo>
                  <a:lnTo>
                    <a:pt x="3615414" y="560031"/>
                  </a:lnTo>
                  <a:lnTo>
                    <a:pt x="3641587" y="560031"/>
                  </a:lnTo>
                  <a:cubicBezTo>
                    <a:pt x="3665268" y="570024"/>
                    <a:pt x="3690195" y="581267"/>
                    <a:pt x="3717615" y="595009"/>
                  </a:cubicBezTo>
                  <a:lnTo>
                    <a:pt x="3747020" y="594277"/>
                  </a:lnTo>
                  <a:lnTo>
                    <a:pt x="3757801" y="579280"/>
                  </a:lnTo>
                  <a:cubicBezTo>
                    <a:pt x="3774210" y="552733"/>
                    <a:pt x="3776078" y="539664"/>
                    <a:pt x="3797568" y="532196"/>
                  </a:cubicBezTo>
                  <a:lnTo>
                    <a:pt x="3766002" y="513819"/>
                  </a:lnTo>
                  <a:lnTo>
                    <a:pt x="3720167" y="513169"/>
                  </a:lnTo>
                  <a:lnTo>
                    <a:pt x="3709118" y="514771"/>
                  </a:lnTo>
                  <a:lnTo>
                    <a:pt x="3693707" y="513960"/>
                  </a:lnTo>
                  <a:lnTo>
                    <a:pt x="3672168" y="541901"/>
                  </a:lnTo>
                  <a:cubicBezTo>
                    <a:pt x="3664380" y="551392"/>
                    <a:pt x="3655969" y="558860"/>
                    <a:pt x="3646000" y="558860"/>
                  </a:cubicBezTo>
                  <a:lnTo>
                    <a:pt x="3619832" y="558860"/>
                  </a:lnTo>
                  <a:cubicBezTo>
                    <a:pt x="3596158" y="555126"/>
                    <a:pt x="3569990" y="547658"/>
                    <a:pt x="3543823" y="541434"/>
                  </a:cubicBezTo>
                  <a:cubicBezTo>
                    <a:pt x="3512671" y="527743"/>
                    <a:pt x="3451614" y="486669"/>
                    <a:pt x="3408002" y="525254"/>
                  </a:cubicBezTo>
                  <a:cubicBezTo>
                    <a:pt x="3355668" y="517786"/>
                    <a:pt x="3305825" y="511562"/>
                    <a:pt x="3255983" y="507828"/>
                  </a:cubicBezTo>
                  <a:close/>
                  <a:moveTo>
                    <a:pt x="4430440" y="475974"/>
                  </a:moveTo>
                  <a:lnTo>
                    <a:pt x="4383668" y="487913"/>
                  </a:lnTo>
                  <a:lnTo>
                    <a:pt x="4369962" y="487913"/>
                  </a:lnTo>
                  <a:lnTo>
                    <a:pt x="4311743" y="479983"/>
                  </a:lnTo>
                  <a:cubicBezTo>
                    <a:pt x="4311853" y="488260"/>
                    <a:pt x="4311964" y="496536"/>
                    <a:pt x="4312074" y="504813"/>
                  </a:cubicBezTo>
                  <a:cubicBezTo>
                    <a:pt x="4319549" y="518505"/>
                    <a:pt x="4327024" y="528462"/>
                    <a:pt x="4335744" y="538419"/>
                  </a:cubicBezTo>
                  <a:lnTo>
                    <a:pt x="4348202" y="538419"/>
                  </a:lnTo>
                  <a:lnTo>
                    <a:pt x="4430440" y="475974"/>
                  </a:lnTo>
                  <a:close/>
                  <a:moveTo>
                    <a:pt x="7549283" y="341802"/>
                  </a:moveTo>
                  <a:lnTo>
                    <a:pt x="7548551" y="342129"/>
                  </a:lnTo>
                  <a:lnTo>
                    <a:pt x="7549299" y="342434"/>
                  </a:lnTo>
                  <a:cubicBezTo>
                    <a:pt x="7549294" y="342223"/>
                    <a:pt x="7549288" y="342013"/>
                    <a:pt x="7549283" y="341802"/>
                  </a:cubicBezTo>
                  <a:close/>
                  <a:moveTo>
                    <a:pt x="7909896" y="247284"/>
                  </a:moveTo>
                  <a:cubicBezTo>
                    <a:pt x="7943398" y="247284"/>
                    <a:pt x="7978141" y="248552"/>
                    <a:pt x="8010403" y="248552"/>
                  </a:cubicBezTo>
                  <a:cubicBezTo>
                    <a:pt x="8014125" y="303082"/>
                    <a:pt x="7994272" y="377901"/>
                    <a:pt x="7937194" y="346198"/>
                  </a:cubicBezTo>
                  <a:cubicBezTo>
                    <a:pt x="7930990" y="309422"/>
                    <a:pt x="7899969" y="291669"/>
                    <a:pt x="7909896" y="247284"/>
                  </a:cubicBezTo>
                  <a:close/>
                  <a:moveTo>
                    <a:pt x="2406899" y="133386"/>
                  </a:moveTo>
                  <a:lnTo>
                    <a:pt x="2385336" y="197092"/>
                  </a:lnTo>
                  <a:lnTo>
                    <a:pt x="2387186" y="197122"/>
                  </a:lnTo>
                  <a:lnTo>
                    <a:pt x="2445019" y="209880"/>
                  </a:lnTo>
                  <a:lnTo>
                    <a:pt x="2406899" y="133386"/>
                  </a:lnTo>
                  <a:close/>
                  <a:moveTo>
                    <a:pt x="7057399" y="51028"/>
                  </a:moveTo>
                  <a:cubicBezTo>
                    <a:pt x="7076718" y="48202"/>
                    <a:pt x="7090937" y="61705"/>
                    <a:pt x="7090937" y="106922"/>
                  </a:cubicBezTo>
                  <a:cubicBezTo>
                    <a:pt x="7042717" y="147116"/>
                    <a:pt x="7016752" y="133299"/>
                    <a:pt x="6993260" y="93106"/>
                  </a:cubicBezTo>
                  <a:cubicBezTo>
                    <a:pt x="7013661" y="73009"/>
                    <a:pt x="7038080" y="53854"/>
                    <a:pt x="7057399" y="51028"/>
                  </a:cubicBezTo>
                  <a:close/>
                  <a:moveTo>
                    <a:pt x="1932189" y="32972"/>
                  </a:moveTo>
                  <a:cubicBezTo>
                    <a:pt x="1968964" y="32972"/>
                    <a:pt x="2009543" y="34224"/>
                    <a:pt x="2046318" y="35476"/>
                  </a:cubicBezTo>
                  <a:lnTo>
                    <a:pt x="2046318" y="81802"/>
                  </a:lnTo>
                  <a:cubicBezTo>
                    <a:pt x="2004471" y="54257"/>
                    <a:pt x="1996862" y="130633"/>
                    <a:pt x="1933457" y="114356"/>
                  </a:cubicBezTo>
                  <a:cubicBezTo>
                    <a:pt x="1933457" y="84306"/>
                    <a:pt x="1933457" y="60517"/>
                    <a:pt x="1932189" y="32972"/>
                  </a:cubicBezTo>
                  <a:close/>
                  <a:moveTo>
                    <a:pt x="4943150" y="0"/>
                  </a:moveTo>
                  <a:lnTo>
                    <a:pt x="4969318" y="0"/>
                  </a:lnTo>
                  <a:cubicBezTo>
                    <a:pt x="4991746" y="16181"/>
                    <a:pt x="5017914" y="34851"/>
                    <a:pt x="5041589" y="51032"/>
                  </a:cubicBezTo>
                  <a:lnTo>
                    <a:pt x="5216038" y="52276"/>
                  </a:lnTo>
                  <a:cubicBezTo>
                    <a:pt x="5255912" y="46053"/>
                    <a:pt x="5293294" y="39830"/>
                    <a:pt x="5331922" y="37340"/>
                  </a:cubicBezTo>
                  <a:cubicBezTo>
                    <a:pt x="5346874" y="38585"/>
                    <a:pt x="5365565" y="38585"/>
                    <a:pt x="5380518" y="38585"/>
                  </a:cubicBezTo>
                  <a:lnTo>
                    <a:pt x="6321294" y="65968"/>
                  </a:lnTo>
                  <a:lnTo>
                    <a:pt x="6322752" y="67620"/>
                  </a:lnTo>
                  <a:lnTo>
                    <a:pt x="6342014" y="53581"/>
                  </a:lnTo>
                  <a:cubicBezTo>
                    <a:pt x="6350235" y="48332"/>
                    <a:pt x="6358300" y="43559"/>
                    <a:pt x="6365745" y="38469"/>
                  </a:cubicBezTo>
                  <a:cubicBezTo>
                    <a:pt x="6374431" y="48650"/>
                    <a:pt x="6381876" y="58830"/>
                    <a:pt x="6393044" y="72828"/>
                  </a:cubicBezTo>
                  <a:lnTo>
                    <a:pt x="6397304" y="67212"/>
                  </a:lnTo>
                  <a:lnTo>
                    <a:pt x="6621596" y="99574"/>
                  </a:lnTo>
                  <a:cubicBezTo>
                    <a:pt x="6658977" y="97085"/>
                    <a:pt x="6697605" y="90861"/>
                    <a:pt x="6733741" y="87127"/>
                  </a:cubicBezTo>
                  <a:cubicBezTo>
                    <a:pt x="6712558" y="113265"/>
                    <a:pt x="6692621" y="136914"/>
                    <a:pt x="6622842" y="165542"/>
                  </a:cubicBezTo>
                  <a:lnTo>
                    <a:pt x="6622842" y="245201"/>
                  </a:lnTo>
                  <a:cubicBezTo>
                    <a:pt x="6594182" y="237733"/>
                    <a:pt x="6565522" y="231510"/>
                    <a:pt x="6534371" y="227776"/>
                  </a:cubicBezTo>
                  <a:cubicBezTo>
                    <a:pt x="6526894" y="231510"/>
                    <a:pt x="6518172" y="237733"/>
                    <a:pt x="6510696" y="243956"/>
                  </a:cubicBezTo>
                  <a:lnTo>
                    <a:pt x="6448393" y="243956"/>
                  </a:lnTo>
                  <a:cubicBezTo>
                    <a:pt x="6429702" y="166787"/>
                    <a:pt x="6379860" y="202882"/>
                    <a:pt x="6322540" y="225286"/>
                  </a:cubicBezTo>
                  <a:cubicBezTo>
                    <a:pt x="6217872" y="240222"/>
                    <a:pt x="6120678" y="186701"/>
                    <a:pt x="6032208" y="205371"/>
                  </a:cubicBezTo>
                  <a:lnTo>
                    <a:pt x="6032208" y="189845"/>
                  </a:lnTo>
                  <a:lnTo>
                    <a:pt x="6029973" y="189875"/>
                  </a:lnTo>
                  <a:lnTo>
                    <a:pt x="5976013" y="206383"/>
                  </a:lnTo>
                  <a:cubicBezTo>
                    <a:pt x="5839419" y="237422"/>
                    <a:pt x="5666333" y="211284"/>
                    <a:pt x="5495156" y="261382"/>
                  </a:cubicBezTo>
                  <a:cubicBezTo>
                    <a:pt x="5609793" y="336063"/>
                    <a:pt x="5723185" y="245201"/>
                    <a:pt x="5857760" y="298722"/>
                  </a:cubicBezTo>
                  <a:cubicBezTo>
                    <a:pt x="5873959" y="306813"/>
                    <a:pt x="5889904" y="311947"/>
                    <a:pt x="5905597" y="314954"/>
                  </a:cubicBezTo>
                  <a:lnTo>
                    <a:pt x="5931590" y="316901"/>
                  </a:lnTo>
                  <a:lnTo>
                    <a:pt x="5956462" y="297614"/>
                  </a:lnTo>
                  <a:cubicBezTo>
                    <a:pt x="5965689" y="291740"/>
                    <a:pt x="5975500" y="287306"/>
                    <a:pt x="5986400" y="285750"/>
                  </a:cubicBezTo>
                  <a:lnTo>
                    <a:pt x="6012561" y="285750"/>
                  </a:lnTo>
                  <a:lnTo>
                    <a:pt x="6042664" y="306651"/>
                  </a:lnTo>
                  <a:lnTo>
                    <a:pt x="6081759" y="301992"/>
                  </a:lnTo>
                  <a:cubicBezTo>
                    <a:pt x="6109094" y="300500"/>
                    <a:pt x="6135417" y="303762"/>
                    <a:pt x="6160728" y="318411"/>
                  </a:cubicBezTo>
                  <a:lnTo>
                    <a:pt x="6184198" y="338183"/>
                  </a:lnTo>
                  <a:lnTo>
                    <a:pt x="6260471" y="339271"/>
                  </a:lnTo>
                  <a:cubicBezTo>
                    <a:pt x="6300336" y="333048"/>
                    <a:pt x="6336463" y="326824"/>
                    <a:pt x="6376328" y="323090"/>
                  </a:cubicBezTo>
                  <a:cubicBezTo>
                    <a:pt x="6392523" y="324335"/>
                    <a:pt x="6409964" y="324335"/>
                    <a:pt x="6426159" y="324335"/>
                  </a:cubicBezTo>
                  <a:lnTo>
                    <a:pt x="6728524" y="333550"/>
                  </a:lnTo>
                  <a:lnTo>
                    <a:pt x="6739401" y="305323"/>
                  </a:lnTo>
                  <a:cubicBezTo>
                    <a:pt x="6759422" y="273732"/>
                    <a:pt x="6792060" y="265485"/>
                    <a:pt x="6826155" y="264421"/>
                  </a:cubicBezTo>
                  <a:cubicBezTo>
                    <a:pt x="6841309" y="263948"/>
                    <a:pt x="6856751" y="264894"/>
                    <a:pt x="6871501" y="265840"/>
                  </a:cubicBezTo>
                  <a:lnTo>
                    <a:pt x="6899750" y="338769"/>
                  </a:lnTo>
                  <a:lnTo>
                    <a:pt x="7120464" y="345496"/>
                  </a:lnTo>
                  <a:lnTo>
                    <a:pt x="7124002" y="340346"/>
                  </a:lnTo>
                  <a:cubicBezTo>
                    <a:pt x="7133194" y="312164"/>
                    <a:pt x="7128793" y="271661"/>
                    <a:pt x="7154526" y="265783"/>
                  </a:cubicBezTo>
                  <a:cubicBezTo>
                    <a:pt x="7159427" y="264663"/>
                    <a:pt x="7165422" y="264800"/>
                    <a:pt x="7172812" y="266517"/>
                  </a:cubicBezTo>
                  <a:lnTo>
                    <a:pt x="7205464" y="348086"/>
                  </a:lnTo>
                  <a:lnTo>
                    <a:pt x="7309903" y="351269"/>
                  </a:lnTo>
                  <a:lnTo>
                    <a:pt x="7372469" y="338302"/>
                  </a:lnTo>
                  <a:cubicBezTo>
                    <a:pt x="7431896" y="323442"/>
                    <a:pt x="7488846" y="307343"/>
                    <a:pt x="7545797" y="291245"/>
                  </a:cubicBezTo>
                  <a:cubicBezTo>
                    <a:pt x="7587364" y="266917"/>
                    <a:pt x="7601015" y="208614"/>
                    <a:pt x="7621871" y="192335"/>
                  </a:cubicBezTo>
                  <a:cubicBezTo>
                    <a:pt x="7637817" y="192335"/>
                    <a:pt x="7656216" y="192335"/>
                    <a:pt x="7670935" y="193570"/>
                  </a:cubicBezTo>
                  <a:lnTo>
                    <a:pt x="7674663" y="192331"/>
                  </a:lnTo>
                  <a:lnTo>
                    <a:pt x="7887738" y="244030"/>
                  </a:lnTo>
                  <a:cubicBezTo>
                    <a:pt x="7844380" y="344965"/>
                    <a:pt x="7756424" y="288343"/>
                    <a:pt x="7688290" y="304345"/>
                  </a:cubicBezTo>
                  <a:lnTo>
                    <a:pt x="7684427" y="305986"/>
                  </a:lnTo>
                  <a:cubicBezTo>
                    <a:pt x="7651309" y="322046"/>
                    <a:pt x="7620645" y="338105"/>
                    <a:pt x="7587527" y="350459"/>
                  </a:cubicBezTo>
                  <a:lnTo>
                    <a:pt x="7568984" y="350459"/>
                  </a:lnTo>
                  <a:lnTo>
                    <a:pt x="7630907" y="375703"/>
                  </a:lnTo>
                  <a:cubicBezTo>
                    <a:pt x="7673209" y="389453"/>
                    <a:pt x="7699337" y="355704"/>
                    <a:pt x="7732931" y="343205"/>
                  </a:cubicBezTo>
                  <a:lnTo>
                    <a:pt x="7756570" y="343205"/>
                  </a:lnTo>
                  <a:cubicBezTo>
                    <a:pt x="7797629" y="356954"/>
                    <a:pt x="7842420" y="366954"/>
                    <a:pt x="7880990" y="378203"/>
                  </a:cubicBezTo>
                  <a:cubicBezTo>
                    <a:pt x="7882234" y="410701"/>
                    <a:pt x="7882234" y="441950"/>
                    <a:pt x="7882234" y="474448"/>
                  </a:cubicBezTo>
                  <a:cubicBezTo>
                    <a:pt x="7872280" y="490697"/>
                    <a:pt x="7859838" y="504447"/>
                    <a:pt x="7846152" y="520696"/>
                  </a:cubicBezTo>
                  <a:cubicBezTo>
                    <a:pt x="7759059" y="499916"/>
                    <a:pt x="7684349" y="551866"/>
                    <a:pt x="7597851" y="530847"/>
                  </a:cubicBezTo>
                  <a:lnTo>
                    <a:pt x="7569243" y="520344"/>
                  </a:lnTo>
                  <a:lnTo>
                    <a:pt x="7556852" y="529465"/>
                  </a:lnTo>
                  <a:lnTo>
                    <a:pt x="7550365" y="555364"/>
                  </a:lnTo>
                  <a:cubicBezTo>
                    <a:pt x="7550316" y="556321"/>
                    <a:pt x="7550268" y="557278"/>
                    <a:pt x="7550219" y="558235"/>
                  </a:cubicBezTo>
                  <a:lnTo>
                    <a:pt x="7610895" y="576275"/>
                  </a:lnTo>
                  <a:cubicBezTo>
                    <a:pt x="7632047" y="582016"/>
                    <a:pt x="7652887" y="587291"/>
                    <a:pt x="7672172" y="592256"/>
                  </a:cubicBezTo>
                  <a:cubicBezTo>
                    <a:pt x="7673416" y="624527"/>
                    <a:pt x="7673416" y="654316"/>
                    <a:pt x="7673416" y="687829"/>
                  </a:cubicBezTo>
                  <a:lnTo>
                    <a:pt x="7649182" y="718674"/>
                  </a:lnTo>
                  <a:lnTo>
                    <a:pt x="7661469" y="722453"/>
                  </a:lnTo>
                  <a:cubicBezTo>
                    <a:pt x="7681508" y="732115"/>
                    <a:pt x="7701995" y="746090"/>
                    <a:pt x="7722872" y="766390"/>
                  </a:cubicBezTo>
                  <a:cubicBezTo>
                    <a:pt x="7704176" y="776384"/>
                    <a:pt x="7689220" y="786377"/>
                    <a:pt x="7670524" y="796371"/>
                  </a:cubicBezTo>
                  <a:cubicBezTo>
                    <a:pt x="7649336" y="792623"/>
                    <a:pt x="7631888" y="786377"/>
                    <a:pt x="7608207" y="778882"/>
                  </a:cubicBezTo>
                  <a:cubicBezTo>
                    <a:pt x="7565830" y="758895"/>
                    <a:pt x="7560845" y="811362"/>
                    <a:pt x="7545889" y="845090"/>
                  </a:cubicBezTo>
                  <a:lnTo>
                    <a:pt x="7484084" y="829341"/>
                  </a:lnTo>
                  <a:cubicBezTo>
                    <a:pt x="7484035" y="829527"/>
                    <a:pt x="7483985" y="829712"/>
                    <a:pt x="7483936" y="829898"/>
                  </a:cubicBezTo>
                  <a:cubicBezTo>
                    <a:pt x="7480281" y="845522"/>
                    <a:pt x="7477871" y="858178"/>
                    <a:pt x="7476315" y="868803"/>
                  </a:cubicBezTo>
                  <a:lnTo>
                    <a:pt x="7474125" y="892323"/>
                  </a:lnTo>
                  <a:lnTo>
                    <a:pt x="7489234" y="871246"/>
                  </a:lnTo>
                  <a:cubicBezTo>
                    <a:pt x="7515392" y="884941"/>
                    <a:pt x="7541548" y="894901"/>
                    <a:pt x="7565214" y="904861"/>
                  </a:cubicBezTo>
                  <a:cubicBezTo>
                    <a:pt x="7585143" y="898636"/>
                    <a:pt x="7607563" y="894901"/>
                    <a:pt x="7627492" y="889921"/>
                  </a:cubicBezTo>
                  <a:cubicBezTo>
                    <a:pt x="7641193" y="870001"/>
                    <a:pt x="7653648" y="846346"/>
                    <a:pt x="7666104" y="826425"/>
                  </a:cubicBezTo>
                  <a:cubicBezTo>
                    <a:pt x="7689770" y="860041"/>
                    <a:pt x="7717172" y="889921"/>
                    <a:pt x="7740838" y="923536"/>
                  </a:cubicBezTo>
                  <a:cubicBezTo>
                    <a:pt x="7771977" y="911086"/>
                    <a:pt x="7799379" y="901126"/>
                    <a:pt x="7829272" y="891166"/>
                  </a:cubicBezTo>
                  <a:cubicBezTo>
                    <a:pt x="7857920" y="888676"/>
                    <a:pt x="7889060" y="882451"/>
                    <a:pt x="7916462" y="876226"/>
                  </a:cubicBezTo>
                  <a:lnTo>
                    <a:pt x="7941373" y="876226"/>
                  </a:lnTo>
                  <a:cubicBezTo>
                    <a:pt x="7975003" y="876226"/>
                    <a:pt x="8008634" y="877471"/>
                    <a:pt x="8042264" y="877471"/>
                  </a:cubicBezTo>
                  <a:cubicBezTo>
                    <a:pt x="8058456" y="893656"/>
                    <a:pt x="8077139" y="911086"/>
                    <a:pt x="8092086" y="928516"/>
                  </a:cubicBezTo>
                  <a:cubicBezTo>
                    <a:pt x="8154364" y="922291"/>
                    <a:pt x="8216642" y="870001"/>
                    <a:pt x="8280166" y="929761"/>
                  </a:cubicBezTo>
                  <a:cubicBezTo>
                    <a:pt x="8337461" y="934741"/>
                    <a:pt x="8397248" y="942211"/>
                    <a:pt x="8455790" y="948436"/>
                  </a:cubicBezTo>
                  <a:cubicBezTo>
                    <a:pt x="8499384" y="952171"/>
                    <a:pt x="8526786" y="1009441"/>
                    <a:pt x="8567890" y="1029361"/>
                  </a:cubicBezTo>
                  <a:cubicBezTo>
                    <a:pt x="8567890" y="1049281"/>
                    <a:pt x="8567890" y="1069201"/>
                    <a:pt x="8569136" y="1092856"/>
                  </a:cubicBezTo>
                  <a:cubicBezTo>
                    <a:pt x="8545470" y="1109041"/>
                    <a:pt x="8533014" y="1121492"/>
                    <a:pt x="8470736" y="1137677"/>
                  </a:cubicBezTo>
                  <a:lnTo>
                    <a:pt x="8394757" y="1137677"/>
                  </a:lnTo>
                  <a:cubicBezTo>
                    <a:pt x="8378564" y="1137677"/>
                    <a:pt x="8359882" y="1136432"/>
                    <a:pt x="8344934" y="1136432"/>
                  </a:cubicBezTo>
                  <a:cubicBezTo>
                    <a:pt x="8339952" y="1146392"/>
                    <a:pt x="8336216" y="1156352"/>
                    <a:pt x="8332479" y="1170047"/>
                  </a:cubicBezTo>
                  <a:cubicBezTo>
                    <a:pt x="8318778" y="1142657"/>
                    <a:pt x="8305076" y="1116511"/>
                    <a:pt x="8295112" y="1089121"/>
                  </a:cubicBezTo>
                  <a:cubicBezTo>
                    <a:pt x="8276429" y="1099081"/>
                    <a:pt x="8260236" y="1109041"/>
                    <a:pt x="8242798" y="1119002"/>
                  </a:cubicBezTo>
                  <a:cubicBezTo>
                    <a:pt x="8235326" y="1099081"/>
                    <a:pt x="8227852" y="1075426"/>
                    <a:pt x="8219133" y="1055506"/>
                  </a:cubicBezTo>
                  <a:cubicBezTo>
                    <a:pt x="8179275" y="1038076"/>
                    <a:pt x="8124470" y="1074181"/>
                    <a:pt x="8144400" y="1133942"/>
                  </a:cubicBezTo>
                  <a:cubicBezTo>
                    <a:pt x="8118242" y="1160087"/>
                    <a:pt x="8094577" y="1187477"/>
                    <a:pt x="8068420" y="1212377"/>
                  </a:cubicBezTo>
                  <a:lnTo>
                    <a:pt x="7943864" y="1211132"/>
                  </a:lnTo>
                  <a:cubicBezTo>
                    <a:pt x="7940128" y="1141412"/>
                    <a:pt x="7867885" y="1161332"/>
                    <a:pt x="7844220" y="1211132"/>
                  </a:cubicBezTo>
                  <a:cubicBezTo>
                    <a:pt x="7803116" y="1206152"/>
                    <a:pt x="7760767" y="1198682"/>
                    <a:pt x="7719664" y="1192457"/>
                  </a:cubicBezTo>
                  <a:cubicBezTo>
                    <a:pt x="7693506" y="1198682"/>
                    <a:pt x="7669841" y="1204907"/>
                    <a:pt x="7643684" y="1208642"/>
                  </a:cubicBezTo>
                  <a:cubicBezTo>
                    <a:pt x="7634965" y="1181252"/>
                    <a:pt x="7627492" y="1155107"/>
                    <a:pt x="7616282" y="1127717"/>
                  </a:cubicBezTo>
                  <a:cubicBezTo>
                    <a:pt x="7607252" y="1133942"/>
                    <a:pt x="7598280" y="1138222"/>
                    <a:pt x="7589330" y="1140989"/>
                  </a:cubicBezTo>
                  <a:lnTo>
                    <a:pt x="7562964" y="1145115"/>
                  </a:lnTo>
                  <a:lnTo>
                    <a:pt x="7562188" y="1150856"/>
                  </a:lnTo>
                  <a:cubicBezTo>
                    <a:pt x="7556194" y="1164904"/>
                    <a:pt x="7546152" y="1175584"/>
                    <a:pt x="7531205" y="1180228"/>
                  </a:cubicBezTo>
                  <a:lnTo>
                    <a:pt x="7468926" y="1180228"/>
                  </a:lnTo>
                  <a:cubicBezTo>
                    <a:pt x="7466435" y="1168464"/>
                    <a:pt x="7466435" y="1154765"/>
                    <a:pt x="7466532" y="1140291"/>
                  </a:cubicBezTo>
                  <a:cubicBezTo>
                    <a:pt x="7466345" y="1135694"/>
                    <a:pt x="7466159" y="1131097"/>
                    <a:pt x="7465972" y="1126500"/>
                  </a:cubicBezTo>
                  <a:lnTo>
                    <a:pt x="7452160" y="1123165"/>
                  </a:lnTo>
                  <a:cubicBezTo>
                    <a:pt x="7432873" y="1120091"/>
                    <a:pt x="7412944" y="1119625"/>
                    <a:pt x="7392081" y="1125227"/>
                  </a:cubicBezTo>
                  <a:lnTo>
                    <a:pt x="7305119" y="1062449"/>
                  </a:lnTo>
                  <a:lnTo>
                    <a:pt x="7292772" y="1068506"/>
                  </a:lnTo>
                  <a:lnTo>
                    <a:pt x="7268744" y="1075028"/>
                  </a:lnTo>
                  <a:lnTo>
                    <a:pt x="7267964" y="1079122"/>
                  </a:lnTo>
                  <a:cubicBezTo>
                    <a:pt x="7265009" y="1100223"/>
                    <a:pt x="7265320" y="1113566"/>
                    <a:pt x="7265320" y="1127219"/>
                  </a:cubicBezTo>
                  <a:cubicBezTo>
                    <a:pt x="7236704" y="1135907"/>
                    <a:pt x="7208087" y="1145837"/>
                    <a:pt x="7176982" y="1158249"/>
                  </a:cubicBezTo>
                  <a:lnTo>
                    <a:pt x="7155319" y="1129679"/>
                  </a:lnTo>
                  <a:lnTo>
                    <a:pt x="7144129" y="1137087"/>
                  </a:lnTo>
                  <a:cubicBezTo>
                    <a:pt x="7130272" y="1144543"/>
                    <a:pt x="7111589" y="1151998"/>
                    <a:pt x="7080450" y="1160075"/>
                  </a:cubicBezTo>
                  <a:lnTo>
                    <a:pt x="7071648" y="1159931"/>
                  </a:lnTo>
                  <a:lnTo>
                    <a:pt x="7053288" y="1171292"/>
                  </a:lnTo>
                  <a:lnTo>
                    <a:pt x="7045578" y="1159505"/>
                  </a:lnTo>
                  <a:lnTo>
                    <a:pt x="7004471" y="1158832"/>
                  </a:lnTo>
                  <a:lnTo>
                    <a:pt x="6954648" y="1158832"/>
                  </a:lnTo>
                  <a:cubicBezTo>
                    <a:pt x="6949666" y="1167530"/>
                    <a:pt x="6945930" y="1178714"/>
                    <a:pt x="6942193" y="1191139"/>
                  </a:cubicBezTo>
                  <a:cubicBezTo>
                    <a:pt x="6928492" y="1165045"/>
                    <a:pt x="6914790" y="1137709"/>
                    <a:pt x="6904826" y="1111614"/>
                  </a:cubicBezTo>
                  <a:cubicBezTo>
                    <a:pt x="6886143" y="1120313"/>
                    <a:pt x="6871196" y="1130253"/>
                    <a:pt x="6852512" y="1140194"/>
                  </a:cubicBezTo>
                  <a:lnTo>
                    <a:pt x="6835459" y="1095424"/>
                  </a:lnTo>
                  <a:lnTo>
                    <a:pt x="6807069" y="1093354"/>
                  </a:lnTo>
                  <a:lnTo>
                    <a:pt x="6775073" y="1085613"/>
                  </a:lnTo>
                  <a:lnTo>
                    <a:pt x="6769527" y="1088317"/>
                  </a:lnTo>
                  <a:cubicBezTo>
                    <a:pt x="6753491" y="1102606"/>
                    <a:pt x="6744772" y="1126526"/>
                    <a:pt x="6754114" y="1156347"/>
                  </a:cubicBezTo>
                  <a:cubicBezTo>
                    <a:pt x="6727956" y="1182441"/>
                    <a:pt x="6704291" y="1208535"/>
                    <a:pt x="6678134" y="1234630"/>
                  </a:cubicBezTo>
                  <a:lnTo>
                    <a:pt x="6553578" y="1233387"/>
                  </a:lnTo>
                  <a:cubicBezTo>
                    <a:pt x="6551087" y="1163803"/>
                    <a:pt x="6477599" y="1182441"/>
                    <a:pt x="6453934" y="1232144"/>
                  </a:cubicBezTo>
                  <a:cubicBezTo>
                    <a:pt x="6412830" y="1228417"/>
                    <a:pt x="6370481" y="1220961"/>
                    <a:pt x="6329378" y="1214748"/>
                  </a:cubicBezTo>
                  <a:cubicBezTo>
                    <a:pt x="6303220" y="1219719"/>
                    <a:pt x="6279555" y="1225932"/>
                    <a:pt x="6253398" y="1229659"/>
                  </a:cubicBezTo>
                  <a:cubicBezTo>
                    <a:pt x="6244679" y="1203565"/>
                    <a:pt x="6237206" y="1176228"/>
                    <a:pt x="6227242" y="1150134"/>
                  </a:cubicBezTo>
                  <a:cubicBezTo>
                    <a:pt x="6153754" y="1198595"/>
                    <a:pt x="6085248" y="1125283"/>
                    <a:pt x="6001795" y="1147649"/>
                  </a:cubicBezTo>
                  <a:cubicBezTo>
                    <a:pt x="5965674" y="1120313"/>
                    <a:pt x="5925816" y="1092976"/>
                    <a:pt x="5889694" y="1065639"/>
                  </a:cubicBezTo>
                  <a:cubicBezTo>
                    <a:pt x="5844854" y="1081793"/>
                    <a:pt x="5879730" y="1182441"/>
                    <a:pt x="5814961" y="1145164"/>
                  </a:cubicBezTo>
                  <a:cubicBezTo>
                    <a:pt x="5798769" y="1125283"/>
                    <a:pt x="5780085" y="1100431"/>
                    <a:pt x="5763893" y="1081793"/>
                  </a:cubicBezTo>
                  <a:cubicBezTo>
                    <a:pt x="5742718" y="1097946"/>
                    <a:pt x="5722790" y="1114100"/>
                    <a:pt x="5701615" y="1126525"/>
                  </a:cubicBezTo>
                  <a:cubicBezTo>
                    <a:pt x="5696633" y="1143921"/>
                    <a:pt x="5694142" y="1160075"/>
                    <a:pt x="5689159" y="1176228"/>
                  </a:cubicBezTo>
                  <a:cubicBezTo>
                    <a:pt x="5681686" y="1179956"/>
                    <a:pt x="5672967" y="1186169"/>
                    <a:pt x="5663002" y="1192382"/>
                  </a:cubicBezTo>
                  <a:cubicBezTo>
                    <a:pt x="5641828" y="1160075"/>
                    <a:pt x="5623145" y="1126525"/>
                    <a:pt x="5599479" y="1095461"/>
                  </a:cubicBezTo>
                  <a:cubicBezTo>
                    <a:pt x="5623145" y="1069367"/>
                    <a:pt x="5640582" y="1043273"/>
                    <a:pt x="5661757" y="1017179"/>
                  </a:cubicBezTo>
                  <a:cubicBezTo>
                    <a:pt x="5621899" y="957535"/>
                    <a:pt x="5585778" y="940139"/>
                    <a:pt x="5588269" y="966233"/>
                  </a:cubicBezTo>
                  <a:cubicBezTo>
                    <a:pt x="5578304" y="996055"/>
                    <a:pt x="5554639" y="979901"/>
                    <a:pt x="5535956" y="982386"/>
                  </a:cubicBezTo>
                  <a:cubicBezTo>
                    <a:pt x="5518518" y="982386"/>
                    <a:pt x="5483642" y="988599"/>
                    <a:pt x="5486133" y="952565"/>
                  </a:cubicBezTo>
                  <a:cubicBezTo>
                    <a:pt x="5466204" y="952565"/>
                    <a:pt x="5443784" y="951322"/>
                    <a:pt x="5423855" y="951322"/>
                  </a:cubicBezTo>
                  <a:cubicBezTo>
                    <a:pt x="5324210" y="960020"/>
                    <a:pt x="5197163" y="919015"/>
                    <a:pt x="5123675" y="977416"/>
                  </a:cubicBezTo>
                  <a:cubicBezTo>
                    <a:pt x="5099386" y="956292"/>
                    <a:pt x="5071050" y="947206"/>
                    <a:pt x="5040806" y="944566"/>
                  </a:cubicBezTo>
                  <a:lnTo>
                    <a:pt x="5006202" y="944695"/>
                  </a:lnTo>
                  <a:lnTo>
                    <a:pt x="4971335" y="953007"/>
                  </a:lnTo>
                  <a:lnTo>
                    <a:pt x="4930783" y="952242"/>
                  </a:lnTo>
                  <a:lnTo>
                    <a:pt x="4853583" y="961340"/>
                  </a:lnTo>
                  <a:cubicBezTo>
                    <a:pt x="4824273" y="962117"/>
                    <a:pt x="4797338" y="958156"/>
                    <a:pt x="4774918" y="943867"/>
                  </a:cubicBezTo>
                  <a:cubicBezTo>
                    <a:pt x="4753121" y="971204"/>
                    <a:pt x="4717311" y="975863"/>
                    <a:pt x="4678232" y="978814"/>
                  </a:cubicBezTo>
                  <a:lnTo>
                    <a:pt x="4668511" y="979753"/>
                  </a:lnTo>
                  <a:lnTo>
                    <a:pt x="4663058" y="983296"/>
                  </a:lnTo>
                  <a:cubicBezTo>
                    <a:pt x="4639704" y="975826"/>
                    <a:pt x="4619153" y="1001271"/>
                    <a:pt x="4602454" y="990825"/>
                  </a:cubicBezTo>
                  <a:lnTo>
                    <a:pt x="4601829" y="990160"/>
                  </a:lnTo>
                  <a:lnTo>
                    <a:pt x="4561927" y="1003510"/>
                  </a:lnTo>
                  <a:cubicBezTo>
                    <a:pt x="4528920" y="1018421"/>
                    <a:pt x="4509302" y="1004132"/>
                    <a:pt x="4492020" y="986891"/>
                  </a:cubicBezTo>
                  <a:lnTo>
                    <a:pt x="4477265" y="972574"/>
                  </a:lnTo>
                  <a:lnTo>
                    <a:pt x="4362878" y="979561"/>
                  </a:lnTo>
                  <a:cubicBezTo>
                    <a:pt x="4352914" y="1033096"/>
                    <a:pt x="4308074" y="1041811"/>
                    <a:pt x="4237077" y="1008196"/>
                  </a:cubicBezTo>
                  <a:cubicBezTo>
                    <a:pt x="4151133" y="931006"/>
                    <a:pt x="4141169" y="1076671"/>
                    <a:pt x="4061453" y="1069201"/>
                  </a:cubicBezTo>
                  <a:cubicBezTo>
                    <a:pt x="3989210" y="1121492"/>
                    <a:pt x="3911986" y="1030606"/>
                    <a:pt x="3823551" y="1146392"/>
                  </a:cubicBezTo>
                  <a:lnTo>
                    <a:pt x="3881237" y="1197436"/>
                  </a:lnTo>
                  <a:lnTo>
                    <a:pt x="3909754" y="1186965"/>
                  </a:lnTo>
                  <a:cubicBezTo>
                    <a:pt x="3937157" y="1184467"/>
                    <a:pt x="3967052" y="1178223"/>
                    <a:pt x="3995701" y="1175725"/>
                  </a:cubicBezTo>
                  <a:cubicBezTo>
                    <a:pt x="4023105" y="1169480"/>
                    <a:pt x="4054245" y="1161987"/>
                    <a:pt x="4084139" y="1159489"/>
                  </a:cubicBezTo>
                  <a:cubicBezTo>
                    <a:pt x="4112788" y="1163236"/>
                    <a:pt x="4140192" y="1169480"/>
                    <a:pt x="4170087" y="1178223"/>
                  </a:cubicBezTo>
                  <a:lnTo>
                    <a:pt x="4420454" y="1180721"/>
                  </a:lnTo>
                  <a:lnTo>
                    <a:pt x="4496436" y="1180721"/>
                  </a:lnTo>
                  <a:cubicBezTo>
                    <a:pt x="4522594" y="1180721"/>
                    <a:pt x="4545015" y="1180721"/>
                    <a:pt x="4572419" y="1181970"/>
                  </a:cubicBezTo>
                  <a:cubicBezTo>
                    <a:pt x="4587366" y="1181970"/>
                    <a:pt x="4606050" y="1181970"/>
                    <a:pt x="4622243" y="1183218"/>
                  </a:cubicBezTo>
                  <a:cubicBezTo>
                    <a:pt x="4644664" y="1201952"/>
                    <a:pt x="4687015" y="1179472"/>
                    <a:pt x="4684523" y="1230677"/>
                  </a:cubicBezTo>
                  <a:cubicBezTo>
                    <a:pt x="4736839" y="1226930"/>
                    <a:pt x="4794137" y="1244415"/>
                    <a:pt x="4848944" y="1199454"/>
                  </a:cubicBezTo>
                  <a:cubicBezTo>
                    <a:pt x="4906242" y="1299367"/>
                    <a:pt x="5074399" y="1264397"/>
                    <a:pt x="5157855" y="1251908"/>
                  </a:cubicBezTo>
                  <a:cubicBezTo>
                    <a:pt x="5293627" y="1254406"/>
                    <a:pt x="5390784" y="1278135"/>
                    <a:pt x="5547731" y="1273140"/>
                  </a:cubicBezTo>
                  <a:cubicBezTo>
                    <a:pt x="5573889" y="1283131"/>
                    <a:pt x="5596310" y="1294371"/>
                    <a:pt x="5623713" y="1304362"/>
                  </a:cubicBezTo>
                  <a:cubicBezTo>
                    <a:pt x="5459293" y="1399279"/>
                    <a:pt x="5333486" y="1328092"/>
                    <a:pt x="5198960" y="1331838"/>
                  </a:cubicBezTo>
                  <a:cubicBezTo>
                    <a:pt x="5037031" y="1384292"/>
                    <a:pt x="4805348" y="1361812"/>
                    <a:pt x="4635945" y="1343078"/>
                  </a:cubicBezTo>
                  <a:cubicBezTo>
                    <a:pt x="4622243" y="1313105"/>
                    <a:pt x="4594839" y="1329340"/>
                    <a:pt x="4572419" y="1324345"/>
                  </a:cubicBezTo>
                  <a:cubicBezTo>
                    <a:pt x="4568682" y="1329340"/>
                    <a:pt x="4564945" y="1335585"/>
                    <a:pt x="4559962" y="1341829"/>
                  </a:cubicBezTo>
                  <a:cubicBezTo>
                    <a:pt x="4297139" y="1381794"/>
                    <a:pt x="4056736" y="1305611"/>
                    <a:pt x="3808860" y="1395532"/>
                  </a:cubicBezTo>
                  <a:cubicBezTo>
                    <a:pt x="3787684" y="1365559"/>
                    <a:pt x="3751561" y="1381794"/>
                    <a:pt x="3722913" y="1378048"/>
                  </a:cubicBezTo>
                  <a:cubicBezTo>
                    <a:pt x="3631983" y="1436746"/>
                    <a:pt x="3487492" y="1395532"/>
                    <a:pt x="3370405" y="1408022"/>
                  </a:cubicBezTo>
                  <a:cubicBezTo>
                    <a:pt x="3335528" y="1470467"/>
                    <a:pt x="3237125" y="1413017"/>
                    <a:pt x="3183563" y="1451733"/>
                  </a:cubicBezTo>
                  <a:cubicBezTo>
                    <a:pt x="3047792" y="1436746"/>
                    <a:pt x="2933196" y="1542903"/>
                    <a:pt x="2794933" y="1480458"/>
                  </a:cubicBezTo>
                  <a:lnTo>
                    <a:pt x="2798224" y="1474435"/>
                  </a:lnTo>
                  <a:lnTo>
                    <a:pt x="2792284" y="1473442"/>
                  </a:lnTo>
                  <a:lnTo>
                    <a:pt x="2766110" y="1473442"/>
                  </a:lnTo>
                  <a:cubicBezTo>
                    <a:pt x="2744922" y="1467196"/>
                    <a:pt x="2724980" y="1463449"/>
                    <a:pt x="2703792" y="1457203"/>
                  </a:cubicBezTo>
                  <a:lnTo>
                    <a:pt x="2655369" y="1476090"/>
                  </a:lnTo>
                  <a:lnTo>
                    <a:pt x="2711265" y="1491947"/>
                  </a:lnTo>
                  <a:cubicBezTo>
                    <a:pt x="2672257" y="1518982"/>
                    <a:pt x="2611655" y="1534131"/>
                    <a:pt x="2570209" y="1517467"/>
                  </a:cubicBezTo>
                  <a:lnTo>
                    <a:pt x="2564842" y="1512987"/>
                  </a:lnTo>
                  <a:lnTo>
                    <a:pt x="2532905" y="1523957"/>
                  </a:lnTo>
                  <a:cubicBezTo>
                    <a:pt x="2512165" y="1529266"/>
                    <a:pt x="2490042" y="1532780"/>
                    <a:pt x="2465738" y="1533404"/>
                  </a:cubicBezTo>
                  <a:lnTo>
                    <a:pt x="2309966" y="1545114"/>
                  </a:lnTo>
                  <a:lnTo>
                    <a:pt x="2283562" y="1551172"/>
                  </a:lnTo>
                  <a:cubicBezTo>
                    <a:pt x="2257803" y="1553004"/>
                    <a:pt x="2233272" y="1547204"/>
                    <a:pt x="2220392" y="1536213"/>
                  </a:cubicBezTo>
                  <a:cubicBezTo>
                    <a:pt x="2219166" y="1513011"/>
                    <a:pt x="2231432" y="1499883"/>
                    <a:pt x="2254583" y="1497136"/>
                  </a:cubicBezTo>
                  <a:lnTo>
                    <a:pt x="2260209" y="1497625"/>
                  </a:lnTo>
                  <a:lnTo>
                    <a:pt x="2327392" y="1468446"/>
                  </a:lnTo>
                  <a:cubicBezTo>
                    <a:pt x="2327392" y="1452206"/>
                    <a:pt x="2366030" y="1442212"/>
                    <a:pt x="2353566" y="1405985"/>
                  </a:cubicBezTo>
                  <a:cubicBezTo>
                    <a:pt x="2306828" y="1413480"/>
                    <a:pt x="2278473" y="1388809"/>
                    <a:pt x="2252299" y="1366479"/>
                  </a:cubicBezTo>
                  <a:lnTo>
                    <a:pt x="2215594" y="1341091"/>
                  </a:lnTo>
                  <a:lnTo>
                    <a:pt x="2197854" y="1340249"/>
                  </a:lnTo>
                  <a:lnTo>
                    <a:pt x="2184275" y="1336185"/>
                  </a:lnTo>
                  <a:lnTo>
                    <a:pt x="2164120" y="1341026"/>
                  </a:lnTo>
                  <a:cubicBezTo>
                    <a:pt x="2145424" y="1343525"/>
                    <a:pt x="2130468" y="1349771"/>
                    <a:pt x="2111773" y="1352269"/>
                  </a:cubicBezTo>
                  <a:lnTo>
                    <a:pt x="2087304" y="1336328"/>
                  </a:lnTo>
                  <a:lnTo>
                    <a:pt x="2072052" y="1372556"/>
                  </a:lnTo>
                  <a:lnTo>
                    <a:pt x="2047141" y="1372556"/>
                  </a:lnTo>
                  <a:cubicBezTo>
                    <a:pt x="1973653" y="1357645"/>
                    <a:pt x="1897674" y="1347704"/>
                    <a:pt x="1821695" y="1335278"/>
                  </a:cubicBezTo>
                  <a:cubicBezTo>
                    <a:pt x="1814221" y="1345219"/>
                    <a:pt x="1806748" y="1355160"/>
                    <a:pt x="1796783" y="1368828"/>
                  </a:cubicBezTo>
                  <a:cubicBezTo>
                    <a:pt x="1780591" y="1362615"/>
                    <a:pt x="1761908" y="1355160"/>
                    <a:pt x="1746961" y="1351432"/>
                  </a:cubicBezTo>
                  <a:cubicBezTo>
                    <a:pt x="1737854" y="1348841"/>
                    <a:pt x="1755614" y="1350265"/>
                    <a:pt x="1742139" y="1353279"/>
                  </a:cubicBezTo>
                  <a:cubicBezTo>
                    <a:pt x="1718458" y="1357026"/>
                    <a:pt x="1692285" y="1363272"/>
                    <a:pt x="1666111" y="1369518"/>
                  </a:cubicBezTo>
                  <a:cubicBezTo>
                    <a:pt x="1649909" y="1401998"/>
                    <a:pt x="1632460" y="1461960"/>
                    <a:pt x="1580113" y="1448219"/>
                  </a:cubicBezTo>
                  <a:cubicBezTo>
                    <a:pt x="1541476" y="1441973"/>
                    <a:pt x="1505331" y="1434477"/>
                    <a:pt x="1467941" y="1430730"/>
                  </a:cubicBezTo>
                  <a:lnTo>
                    <a:pt x="1447361" y="1429747"/>
                  </a:lnTo>
                  <a:lnTo>
                    <a:pt x="1447361" y="1474955"/>
                  </a:lnTo>
                  <a:cubicBezTo>
                    <a:pt x="1419845" y="1481101"/>
                    <a:pt x="1382324" y="1461434"/>
                    <a:pt x="1359811" y="1538873"/>
                  </a:cubicBezTo>
                  <a:cubicBezTo>
                    <a:pt x="1343551" y="1548706"/>
                    <a:pt x="1326041" y="1558540"/>
                    <a:pt x="1309782" y="1568373"/>
                  </a:cubicBezTo>
                  <a:cubicBezTo>
                    <a:pt x="1281015" y="1574519"/>
                    <a:pt x="1252249" y="1576978"/>
                    <a:pt x="1223482" y="1583124"/>
                  </a:cubicBezTo>
                  <a:cubicBezTo>
                    <a:pt x="1197217" y="1573290"/>
                    <a:pt x="1170952" y="1563457"/>
                    <a:pt x="1147188" y="1549936"/>
                  </a:cubicBezTo>
                  <a:cubicBezTo>
                    <a:pt x="1120923" y="1579436"/>
                    <a:pt x="1079649" y="1562228"/>
                    <a:pt x="1045880" y="1597874"/>
                  </a:cubicBezTo>
                  <a:cubicBezTo>
                    <a:pt x="1015863" y="1596645"/>
                    <a:pt x="988347" y="1596645"/>
                    <a:pt x="959580" y="1596645"/>
                  </a:cubicBezTo>
                  <a:lnTo>
                    <a:pt x="932773" y="1504433"/>
                  </a:lnTo>
                  <a:lnTo>
                    <a:pt x="928268" y="1504433"/>
                  </a:lnTo>
                  <a:cubicBezTo>
                    <a:pt x="928268" y="1486944"/>
                    <a:pt x="927021" y="1470704"/>
                    <a:pt x="927021" y="1458212"/>
                  </a:cubicBezTo>
                  <a:cubicBezTo>
                    <a:pt x="953195" y="1444471"/>
                    <a:pt x="976876" y="1434477"/>
                    <a:pt x="1003049" y="1424484"/>
                  </a:cubicBezTo>
                  <a:cubicBezTo>
                    <a:pt x="1003049" y="1408244"/>
                    <a:pt x="1041686" y="1399499"/>
                    <a:pt x="1029223" y="1362023"/>
                  </a:cubicBezTo>
                  <a:cubicBezTo>
                    <a:pt x="935746" y="1377014"/>
                    <a:pt x="915804" y="1263336"/>
                    <a:pt x="839776" y="1295815"/>
                  </a:cubicBezTo>
                  <a:lnTo>
                    <a:pt x="793082" y="1308371"/>
                  </a:lnTo>
                  <a:lnTo>
                    <a:pt x="793082" y="1353730"/>
                  </a:lnTo>
                  <a:cubicBezTo>
                    <a:pt x="759449" y="1364911"/>
                    <a:pt x="728308" y="1373607"/>
                    <a:pt x="694675" y="1383545"/>
                  </a:cubicBezTo>
                  <a:lnTo>
                    <a:pt x="657758" y="1336909"/>
                  </a:lnTo>
                  <a:cubicBezTo>
                    <a:pt x="657523" y="1339625"/>
                    <a:pt x="657287" y="1342341"/>
                    <a:pt x="657052" y="1345057"/>
                  </a:cubicBezTo>
                  <a:lnTo>
                    <a:pt x="643314" y="1345057"/>
                  </a:lnTo>
                  <a:cubicBezTo>
                    <a:pt x="609593" y="1343789"/>
                    <a:pt x="575872" y="1343789"/>
                    <a:pt x="542151" y="1343789"/>
                  </a:cubicBezTo>
                  <a:lnTo>
                    <a:pt x="535494" y="1305484"/>
                  </a:lnTo>
                  <a:lnTo>
                    <a:pt x="535323" y="1305869"/>
                  </a:lnTo>
                  <a:lnTo>
                    <a:pt x="540960" y="1337829"/>
                  </a:lnTo>
                  <a:cubicBezTo>
                    <a:pt x="537215" y="1347820"/>
                    <a:pt x="532222" y="1356562"/>
                    <a:pt x="529726" y="1371549"/>
                  </a:cubicBezTo>
                  <a:cubicBezTo>
                    <a:pt x="559683" y="1397776"/>
                    <a:pt x="588392" y="1421505"/>
                    <a:pt x="617101" y="1451479"/>
                  </a:cubicBezTo>
                  <a:cubicBezTo>
                    <a:pt x="639569" y="1595103"/>
                    <a:pt x="439854" y="1446484"/>
                    <a:pt x="493528" y="1640064"/>
                  </a:cubicBezTo>
                  <a:cubicBezTo>
                    <a:pt x="498521" y="1666291"/>
                    <a:pt x="502265" y="1693767"/>
                    <a:pt x="507258" y="1719994"/>
                  </a:cubicBezTo>
                  <a:lnTo>
                    <a:pt x="507258" y="1783688"/>
                  </a:lnTo>
                  <a:cubicBezTo>
                    <a:pt x="481046" y="1783688"/>
                    <a:pt x="457329" y="1782439"/>
                    <a:pt x="432365" y="1782439"/>
                  </a:cubicBezTo>
                  <a:cubicBezTo>
                    <a:pt x="423628" y="1806168"/>
                    <a:pt x="416138" y="1826151"/>
                    <a:pt x="408649" y="1849880"/>
                  </a:cubicBezTo>
                  <a:cubicBezTo>
                    <a:pt x="374947" y="1868614"/>
                    <a:pt x="341245" y="1888596"/>
                    <a:pt x="307544" y="1911076"/>
                  </a:cubicBezTo>
                  <a:cubicBezTo>
                    <a:pt x="270097" y="1831146"/>
                    <a:pt x="270097" y="1797426"/>
                    <a:pt x="268849" y="1767452"/>
                  </a:cubicBezTo>
                  <a:cubicBezTo>
                    <a:pt x="291317" y="1754963"/>
                    <a:pt x="311288" y="1744972"/>
                    <a:pt x="331260" y="1734981"/>
                  </a:cubicBezTo>
                  <a:cubicBezTo>
                    <a:pt x="326267" y="1697514"/>
                    <a:pt x="321274" y="1657549"/>
                    <a:pt x="318778" y="1621330"/>
                  </a:cubicBezTo>
                  <a:lnTo>
                    <a:pt x="318778" y="1607592"/>
                  </a:lnTo>
                  <a:cubicBezTo>
                    <a:pt x="317529" y="1577619"/>
                    <a:pt x="317529" y="1555138"/>
                    <a:pt x="317529" y="1528911"/>
                  </a:cubicBezTo>
                  <a:cubicBezTo>
                    <a:pt x="288820" y="1527662"/>
                    <a:pt x="257615" y="1527662"/>
                    <a:pt x="227658" y="1526414"/>
                  </a:cubicBezTo>
                  <a:cubicBezTo>
                    <a:pt x="226410" y="1511427"/>
                    <a:pt x="220168" y="1493942"/>
                    <a:pt x="217672" y="1477706"/>
                  </a:cubicBezTo>
                  <a:cubicBezTo>
                    <a:pt x="206438" y="1433995"/>
                    <a:pt x="198949" y="1394030"/>
                    <a:pt x="190211" y="1350318"/>
                  </a:cubicBezTo>
                  <a:lnTo>
                    <a:pt x="191416" y="1350175"/>
                  </a:lnTo>
                  <a:lnTo>
                    <a:pt x="80625" y="1298134"/>
                  </a:lnTo>
                  <a:cubicBezTo>
                    <a:pt x="80625" y="1289395"/>
                    <a:pt x="80625" y="1278158"/>
                    <a:pt x="79384" y="1269419"/>
                  </a:cubicBezTo>
                  <a:cubicBezTo>
                    <a:pt x="60778" y="1215734"/>
                    <a:pt x="45894" y="1162049"/>
                    <a:pt x="29769" y="1108364"/>
                  </a:cubicBezTo>
                  <a:cubicBezTo>
                    <a:pt x="52096" y="1059672"/>
                    <a:pt x="78144" y="1012230"/>
                    <a:pt x="100471" y="967284"/>
                  </a:cubicBezTo>
                  <a:cubicBezTo>
                    <a:pt x="93028" y="953551"/>
                    <a:pt x="85586" y="942314"/>
                    <a:pt x="76903" y="933574"/>
                  </a:cubicBezTo>
                  <a:cubicBezTo>
                    <a:pt x="64500" y="932326"/>
                    <a:pt x="50855" y="932326"/>
                    <a:pt x="38451" y="932326"/>
                  </a:cubicBezTo>
                  <a:cubicBezTo>
                    <a:pt x="-18606" y="891126"/>
                    <a:pt x="8682" y="814968"/>
                    <a:pt x="0" y="755040"/>
                  </a:cubicBezTo>
                  <a:cubicBezTo>
                    <a:pt x="16125" y="735064"/>
                    <a:pt x="34730" y="712592"/>
                    <a:pt x="49615" y="692616"/>
                  </a:cubicBezTo>
                  <a:cubicBezTo>
                    <a:pt x="67291" y="700107"/>
                    <a:pt x="78687" y="687232"/>
                    <a:pt x="88513" y="660838"/>
                  </a:cubicBezTo>
                  <a:lnTo>
                    <a:pt x="97898" y="630489"/>
                  </a:lnTo>
                  <a:lnTo>
                    <a:pt x="98172" y="630950"/>
                  </a:lnTo>
                  <a:cubicBezTo>
                    <a:pt x="100379" y="630080"/>
                    <a:pt x="103888" y="622193"/>
                    <a:pt x="97990" y="630191"/>
                  </a:cubicBezTo>
                  <a:cubicBezTo>
                    <a:pt x="97959" y="630290"/>
                    <a:pt x="97929" y="630390"/>
                    <a:pt x="97898" y="630489"/>
                  </a:cubicBezTo>
                  <a:lnTo>
                    <a:pt x="96795" y="628632"/>
                  </a:lnTo>
                  <a:lnTo>
                    <a:pt x="96795" y="579365"/>
                  </a:lnTo>
                  <a:cubicBezTo>
                    <a:pt x="106711" y="559658"/>
                    <a:pt x="114148" y="536256"/>
                    <a:pt x="121585" y="516549"/>
                  </a:cubicBezTo>
                  <a:cubicBezTo>
                    <a:pt x="168687" y="537488"/>
                    <a:pt x="213310" y="560890"/>
                    <a:pt x="260411" y="580597"/>
                  </a:cubicBezTo>
                  <a:lnTo>
                    <a:pt x="260411" y="597840"/>
                  </a:lnTo>
                  <a:cubicBezTo>
                    <a:pt x="260459" y="598339"/>
                    <a:pt x="260506" y="598839"/>
                    <a:pt x="260554" y="599338"/>
                  </a:cubicBezTo>
                  <a:lnTo>
                    <a:pt x="260554" y="584372"/>
                  </a:lnTo>
                  <a:cubicBezTo>
                    <a:pt x="273012" y="584372"/>
                    <a:pt x="282979" y="584372"/>
                    <a:pt x="296683" y="585621"/>
                  </a:cubicBezTo>
                  <a:lnTo>
                    <a:pt x="310387" y="585621"/>
                  </a:lnTo>
                  <a:cubicBezTo>
                    <a:pt x="351499" y="591867"/>
                    <a:pt x="392612" y="599363"/>
                    <a:pt x="434970" y="604359"/>
                  </a:cubicBezTo>
                  <a:lnTo>
                    <a:pt x="462378" y="604359"/>
                  </a:lnTo>
                  <a:lnTo>
                    <a:pt x="534636" y="604359"/>
                  </a:lnTo>
                  <a:cubicBezTo>
                    <a:pt x="552078" y="588120"/>
                    <a:pt x="563290" y="554392"/>
                    <a:pt x="586961" y="558139"/>
                  </a:cubicBezTo>
                  <a:cubicBezTo>
                    <a:pt x="601911" y="558139"/>
                    <a:pt x="618107" y="559388"/>
                    <a:pt x="635548" y="559388"/>
                  </a:cubicBezTo>
                  <a:cubicBezTo>
                    <a:pt x="659219" y="576877"/>
                    <a:pt x="685382" y="590618"/>
                    <a:pt x="711544" y="606858"/>
                  </a:cubicBezTo>
                  <a:cubicBezTo>
                    <a:pt x="756394" y="604359"/>
                    <a:pt x="811211" y="621848"/>
                    <a:pt x="861044" y="591867"/>
                  </a:cubicBezTo>
                  <a:cubicBezTo>
                    <a:pt x="852323" y="561887"/>
                    <a:pt x="843602" y="528158"/>
                    <a:pt x="836127" y="498178"/>
                  </a:cubicBezTo>
                  <a:cubicBezTo>
                    <a:pt x="797506" y="491932"/>
                    <a:pt x="760131" y="483187"/>
                    <a:pt x="721511" y="479440"/>
                  </a:cubicBezTo>
                  <a:cubicBezTo>
                    <a:pt x="750165" y="436967"/>
                    <a:pt x="812456" y="454456"/>
                    <a:pt x="808719" y="400741"/>
                  </a:cubicBezTo>
                  <a:cubicBezTo>
                    <a:pt x="856060" y="395744"/>
                    <a:pt x="900910" y="389498"/>
                    <a:pt x="948252" y="385750"/>
                  </a:cubicBezTo>
                  <a:cubicBezTo>
                    <a:pt x="1030477" y="360766"/>
                    <a:pt x="1092768" y="310799"/>
                    <a:pt x="1211122" y="275821"/>
                  </a:cubicBezTo>
                  <a:cubicBezTo>
                    <a:pt x="1113947" y="282067"/>
                    <a:pt x="1116439" y="224604"/>
                    <a:pt x="1095260" y="194624"/>
                  </a:cubicBezTo>
                  <a:cubicBezTo>
                    <a:pt x="1105226" y="180883"/>
                    <a:pt x="1112701" y="165892"/>
                    <a:pt x="1121422" y="148403"/>
                  </a:cubicBezTo>
                  <a:cubicBezTo>
                    <a:pt x="1146339" y="159646"/>
                    <a:pt x="1170010" y="168391"/>
                    <a:pt x="1196172" y="183381"/>
                  </a:cubicBezTo>
                  <a:cubicBezTo>
                    <a:pt x="1196172" y="142158"/>
                    <a:pt x="1196172" y="105931"/>
                    <a:pt x="1194926" y="69704"/>
                  </a:cubicBezTo>
                  <a:cubicBezTo>
                    <a:pt x="1216105" y="62209"/>
                    <a:pt x="1237285" y="59711"/>
                    <a:pt x="1258464" y="53464"/>
                  </a:cubicBezTo>
                  <a:cubicBezTo>
                    <a:pt x="1260955" y="70953"/>
                    <a:pt x="1265939" y="87193"/>
                    <a:pt x="1272168" y="103432"/>
                  </a:cubicBezTo>
                  <a:cubicBezTo>
                    <a:pt x="1370588" y="74701"/>
                    <a:pt x="1393013" y="202119"/>
                    <a:pt x="1460288" y="135912"/>
                  </a:cubicBezTo>
                  <a:lnTo>
                    <a:pt x="1460288" y="119672"/>
                  </a:lnTo>
                  <a:lnTo>
                    <a:pt x="1558709" y="119672"/>
                  </a:lnTo>
                  <a:cubicBezTo>
                    <a:pt x="1592346" y="110928"/>
                    <a:pt x="1623492" y="100934"/>
                    <a:pt x="1658375" y="92190"/>
                  </a:cubicBezTo>
                  <a:cubicBezTo>
                    <a:pt x="1662113" y="65957"/>
                    <a:pt x="1667096" y="38474"/>
                    <a:pt x="1669588" y="10992"/>
                  </a:cubicBezTo>
                  <a:lnTo>
                    <a:pt x="1844004" y="13490"/>
                  </a:lnTo>
                  <a:cubicBezTo>
                    <a:pt x="1863937" y="57212"/>
                    <a:pt x="1880133" y="97187"/>
                    <a:pt x="1897575" y="140908"/>
                  </a:cubicBezTo>
                  <a:cubicBezTo>
                    <a:pt x="1872658" y="200870"/>
                    <a:pt x="1785450" y="125918"/>
                    <a:pt x="1784204" y="219608"/>
                  </a:cubicBezTo>
                  <a:cubicBezTo>
                    <a:pt x="1802891" y="235847"/>
                    <a:pt x="1817841" y="253336"/>
                    <a:pt x="1836529" y="270824"/>
                  </a:cubicBezTo>
                  <a:cubicBezTo>
                    <a:pt x="1862691" y="267077"/>
                    <a:pt x="1893837" y="277070"/>
                    <a:pt x="1908787" y="238345"/>
                  </a:cubicBezTo>
                  <a:lnTo>
                    <a:pt x="2078064" y="215079"/>
                  </a:lnTo>
                  <a:lnTo>
                    <a:pt x="2232442" y="194982"/>
                  </a:lnTo>
                  <a:lnTo>
                    <a:pt x="2195955" y="101016"/>
                  </a:lnTo>
                  <a:cubicBezTo>
                    <a:pt x="2210845" y="93546"/>
                    <a:pt x="2229458" y="87321"/>
                    <a:pt x="2245589" y="84831"/>
                  </a:cubicBezTo>
                  <a:cubicBezTo>
                    <a:pt x="2295223" y="78605"/>
                    <a:pt x="2343616" y="76115"/>
                    <a:pt x="2395732" y="69890"/>
                  </a:cubicBezTo>
                  <a:lnTo>
                    <a:pt x="2406899" y="69890"/>
                  </a:lnTo>
                  <a:cubicBezTo>
                    <a:pt x="2454052" y="67400"/>
                    <a:pt x="2497481" y="61175"/>
                    <a:pt x="2543393" y="54950"/>
                  </a:cubicBezTo>
                  <a:cubicBezTo>
                    <a:pt x="2583100" y="68645"/>
                    <a:pt x="2620326" y="78605"/>
                    <a:pt x="2656310" y="89811"/>
                  </a:cubicBezTo>
                  <a:lnTo>
                    <a:pt x="2662857" y="85883"/>
                  </a:lnTo>
                  <a:lnTo>
                    <a:pt x="2701583" y="85883"/>
                  </a:lnTo>
                  <a:lnTo>
                    <a:pt x="2712648" y="22159"/>
                  </a:lnTo>
                  <a:cubicBezTo>
                    <a:pt x="2736150" y="23416"/>
                    <a:pt x="2762125" y="23416"/>
                    <a:pt x="2785626" y="23416"/>
                  </a:cubicBezTo>
                  <a:cubicBezTo>
                    <a:pt x="2819023" y="23416"/>
                    <a:pt x="2853657" y="24673"/>
                    <a:pt x="2887054" y="24673"/>
                  </a:cubicBezTo>
                  <a:cubicBezTo>
                    <a:pt x="2910246" y="37872"/>
                    <a:pt x="2923002" y="14303"/>
                    <a:pt x="2940976" y="7526"/>
                  </a:cubicBezTo>
                  <a:cubicBezTo>
                    <a:pt x="2946967" y="5268"/>
                    <a:pt x="2953538" y="4875"/>
                    <a:pt x="2961269" y="8332"/>
                  </a:cubicBezTo>
                  <a:cubicBezTo>
                    <a:pt x="2986007" y="42272"/>
                    <a:pt x="3010746" y="73699"/>
                    <a:pt x="3035484" y="107639"/>
                  </a:cubicBezTo>
                  <a:lnTo>
                    <a:pt x="3039168" y="107042"/>
                  </a:lnTo>
                  <a:lnTo>
                    <a:pt x="3113932" y="107042"/>
                  </a:lnTo>
                  <a:cubicBezTo>
                    <a:pt x="3120162" y="100819"/>
                    <a:pt x="3122654" y="94595"/>
                    <a:pt x="3127638" y="90861"/>
                  </a:cubicBezTo>
                  <a:cubicBezTo>
                    <a:pt x="3153806" y="90861"/>
                    <a:pt x="3177481" y="90861"/>
                    <a:pt x="3202402" y="92106"/>
                  </a:cubicBezTo>
                  <a:cubicBezTo>
                    <a:pt x="3224831" y="102063"/>
                    <a:pt x="3244768" y="113265"/>
                    <a:pt x="3265951" y="125712"/>
                  </a:cubicBezTo>
                  <a:cubicBezTo>
                    <a:pt x="3265951" y="155584"/>
                    <a:pt x="3267197" y="189191"/>
                    <a:pt x="3267197" y="219063"/>
                  </a:cubicBezTo>
                  <a:cubicBezTo>
                    <a:pt x="3274674" y="231510"/>
                    <a:pt x="3283396" y="242712"/>
                    <a:pt x="3290872" y="252669"/>
                  </a:cubicBezTo>
                  <a:lnTo>
                    <a:pt x="3303333" y="252669"/>
                  </a:lnTo>
                  <a:cubicBezTo>
                    <a:pt x="3345699" y="220308"/>
                    <a:pt x="3386819" y="190435"/>
                    <a:pt x="3427939" y="158074"/>
                  </a:cubicBezTo>
                  <a:cubicBezTo>
                    <a:pt x="3425447" y="148116"/>
                    <a:pt x="3420463" y="138159"/>
                    <a:pt x="3414232" y="128202"/>
                  </a:cubicBezTo>
                  <a:cubicBezTo>
                    <a:pt x="3467813" y="131936"/>
                    <a:pt x="3516410" y="138159"/>
                    <a:pt x="3566252" y="141893"/>
                  </a:cubicBezTo>
                  <a:cubicBezTo>
                    <a:pt x="3592419" y="130691"/>
                    <a:pt x="3616094" y="113265"/>
                    <a:pt x="3642262" y="97085"/>
                  </a:cubicBezTo>
                  <a:cubicBezTo>
                    <a:pt x="3685874" y="108287"/>
                    <a:pt x="3733224" y="118244"/>
                    <a:pt x="3780574" y="131936"/>
                  </a:cubicBezTo>
                  <a:cubicBezTo>
                    <a:pt x="3874029" y="89617"/>
                    <a:pt x="3942562" y="70946"/>
                    <a:pt x="3992405" y="118244"/>
                  </a:cubicBezTo>
                  <a:cubicBezTo>
                    <a:pt x="4038509" y="121978"/>
                    <a:pt x="4083368" y="128202"/>
                    <a:pt x="4130718" y="136914"/>
                  </a:cubicBezTo>
                  <a:lnTo>
                    <a:pt x="4166854" y="136914"/>
                  </a:lnTo>
                  <a:cubicBezTo>
                    <a:pt x="4185545" y="130691"/>
                    <a:pt x="4200498" y="123223"/>
                    <a:pt x="4219188" y="120733"/>
                  </a:cubicBezTo>
                  <a:cubicBezTo>
                    <a:pt x="4240371" y="130691"/>
                    <a:pt x="4257816" y="140648"/>
                    <a:pt x="4281492" y="151850"/>
                  </a:cubicBezTo>
                  <a:cubicBezTo>
                    <a:pt x="4300182" y="128202"/>
                    <a:pt x="4321365" y="104553"/>
                    <a:pt x="4330088" y="72191"/>
                  </a:cubicBezTo>
                  <a:cubicBezTo>
                    <a:pt x="4367470" y="79659"/>
                    <a:pt x="4406098" y="85883"/>
                    <a:pt x="4443480" y="89617"/>
                  </a:cubicBezTo>
                  <a:lnTo>
                    <a:pt x="4832251" y="64723"/>
                  </a:lnTo>
                  <a:cubicBezTo>
                    <a:pt x="4873371" y="58500"/>
                    <a:pt x="4899538" y="6223"/>
                    <a:pt x="494315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35" name="Google Shape;1135;p82"/>
            <p:cNvSpPr/>
            <p:nvPr/>
          </p:nvSpPr>
          <p:spPr>
            <a:xfrm>
              <a:off x="12917106" y="6948479"/>
              <a:ext cx="8323288" cy="2402419"/>
            </a:xfrm>
            <a:custGeom>
              <a:avLst/>
              <a:gdLst/>
              <a:ahLst/>
              <a:cxnLst/>
              <a:rect l="l" t="t" r="r" b="b"/>
              <a:pathLst>
                <a:path w="7671233" h="2214211" extrusionOk="0">
                  <a:moveTo>
                    <a:pt x="600350" y="1184006"/>
                  </a:moveTo>
                  <a:lnTo>
                    <a:pt x="600350" y="1198613"/>
                  </a:lnTo>
                  <a:lnTo>
                    <a:pt x="598119" y="1198463"/>
                  </a:lnTo>
                  <a:cubicBezTo>
                    <a:pt x="597091" y="1196168"/>
                    <a:pt x="597557" y="1191538"/>
                    <a:pt x="600350" y="1184006"/>
                  </a:cubicBezTo>
                  <a:close/>
                  <a:moveTo>
                    <a:pt x="4054622" y="1014017"/>
                  </a:moveTo>
                  <a:cubicBezTo>
                    <a:pt x="4106077" y="1015008"/>
                    <a:pt x="4162613" y="1098718"/>
                    <a:pt x="4228962" y="1064208"/>
                  </a:cubicBezTo>
                  <a:cubicBezTo>
                    <a:pt x="4267587" y="1070426"/>
                    <a:pt x="4304967" y="1077888"/>
                    <a:pt x="4341101" y="1082862"/>
                  </a:cubicBezTo>
                  <a:cubicBezTo>
                    <a:pt x="4393432" y="1071670"/>
                    <a:pt x="4468191" y="1007002"/>
                    <a:pt x="4479405" y="1066695"/>
                  </a:cubicBezTo>
                  <a:cubicBezTo>
                    <a:pt x="4526753" y="1060477"/>
                    <a:pt x="4539212" y="1147530"/>
                    <a:pt x="4605249" y="1117683"/>
                  </a:cubicBezTo>
                  <a:cubicBezTo>
                    <a:pt x="4675025" y="1076644"/>
                    <a:pt x="4774703" y="1112709"/>
                    <a:pt x="4818313" y="1057990"/>
                  </a:cubicBezTo>
                  <a:cubicBezTo>
                    <a:pt x="4908024" y="1115196"/>
                    <a:pt x="5070002" y="1007002"/>
                    <a:pt x="5167189" y="1091567"/>
                  </a:cubicBezTo>
                  <a:cubicBezTo>
                    <a:pt x="5240702" y="1033118"/>
                    <a:pt x="5367792" y="1074157"/>
                    <a:pt x="5467471" y="1065452"/>
                  </a:cubicBezTo>
                  <a:cubicBezTo>
                    <a:pt x="5487407" y="1065452"/>
                    <a:pt x="5509835" y="1066695"/>
                    <a:pt x="5529771" y="1066695"/>
                  </a:cubicBezTo>
                  <a:cubicBezTo>
                    <a:pt x="5527279" y="1102760"/>
                    <a:pt x="5562166" y="1096542"/>
                    <a:pt x="5579609" y="1096542"/>
                  </a:cubicBezTo>
                  <a:cubicBezTo>
                    <a:pt x="5598299" y="1094055"/>
                    <a:pt x="5621973" y="1110222"/>
                    <a:pt x="5631941" y="1080375"/>
                  </a:cubicBezTo>
                  <a:cubicBezTo>
                    <a:pt x="5629449" y="1054259"/>
                    <a:pt x="5665583" y="1071670"/>
                    <a:pt x="5705454" y="1131363"/>
                  </a:cubicBezTo>
                  <a:cubicBezTo>
                    <a:pt x="5705454" y="1135094"/>
                    <a:pt x="5705454" y="1141312"/>
                    <a:pt x="5706700" y="1147530"/>
                  </a:cubicBezTo>
                  <a:cubicBezTo>
                    <a:pt x="5684273" y="1167428"/>
                    <a:pt x="5666829" y="1187325"/>
                    <a:pt x="5643155" y="1209710"/>
                  </a:cubicBezTo>
                  <a:cubicBezTo>
                    <a:pt x="5678043" y="1256967"/>
                    <a:pt x="5702962" y="1256967"/>
                    <a:pt x="5732866" y="1290545"/>
                  </a:cubicBezTo>
                  <a:cubicBezTo>
                    <a:pt x="5737850" y="1274378"/>
                    <a:pt x="5740341" y="1258211"/>
                    <a:pt x="5745325" y="1240800"/>
                  </a:cubicBezTo>
                  <a:cubicBezTo>
                    <a:pt x="5766507" y="1228364"/>
                    <a:pt x="5786443" y="1212197"/>
                    <a:pt x="5807625" y="1196030"/>
                  </a:cubicBezTo>
                  <a:cubicBezTo>
                    <a:pt x="5823823" y="1214685"/>
                    <a:pt x="5842513" y="1239557"/>
                    <a:pt x="5858711" y="1259455"/>
                  </a:cubicBezTo>
                  <a:cubicBezTo>
                    <a:pt x="5923501" y="1296763"/>
                    <a:pt x="5888614" y="1196030"/>
                    <a:pt x="5933469" y="1179864"/>
                  </a:cubicBezTo>
                  <a:cubicBezTo>
                    <a:pt x="5969603" y="1207223"/>
                    <a:pt x="6009475" y="1234582"/>
                    <a:pt x="6045608" y="1261942"/>
                  </a:cubicBezTo>
                  <a:cubicBezTo>
                    <a:pt x="6129089" y="1239557"/>
                    <a:pt x="6197618" y="1312930"/>
                    <a:pt x="6271131" y="1264429"/>
                  </a:cubicBezTo>
                  <a:cubicBezTo>
                    <a:pt x="6281099" y="1290545"/>
                    <a:pt x="6288575" y="1317904"/>
                    <a:pt x="6297297" y="1344020"/>
                  </a:cubicBezTo>
                  <a:cubicBezTo>
                    <a:pt x="6323463" y="1340289"/>
                    <a:pt x="6347137" y="1334071"/>
                    <a:pt x="6373302" y="1329097"/>
                  </a:cubicBezTo>
                  <a:cubicBezTo>
                    <a:pt x="6414419" y="1335315"/>
                    <a:pt x="6456783" y="1342776"/>
                    <a:pt x="6497901" y="1346507"/>
                  </a:cubicBezTo>
                  <a:cubicBezTo>
                    <a:pt x="6521575" y="1296763"/>
                    <a:pt x="6595087" y="1278109"/>
                    <a:pt x="6597579" y="1347751"/>
                  </a:cubicBezTo>
                  <a:cubicBezTo>
                    <a:pt x="6638697" y="1348994"/>
                    <a:pt x="6681061" y="1348994"/>
                    <a:pt x="6722178" y="1348994"/>
                  </a:cubicBezTo>
                  <a:cubicBezTo>
                    <a:pt x="6748343" y="1322879"/>
                    <a:pt x="6772017" y="1296763"/>
                    <a:pt x="6798183" y="1270647"/>
                  </a:cubicBezTo>
                  <a:cubicBezTo>
                    <a:pt x="6779493" y="1210954"/>
                    <a:pt x="6833071" y="1174889"/>
                    <a:pt x="6872942" y="1192300"/>
                  </a:cubicBezTo>
                  <a:cubicBezTo>
                    <a:pt x="6880418" y="1212197"/>
                    <a:pt x="6889140" y="1234582"/>
                    <a:pt x="6896616" y="1254480"/>
                  </a:cubicBezTo>
                  <a:cubicBezTo>
                    <a:pt x="6915305" y="1244531"/>
                    <a:pt x="6930257" y="1234582"/>
                    <a:pt x="6948947" y="1225877"/>
                  </a:cubicBezTo>
                  <a:cubicBezTo>
                    <a:pt x="6965145" y="1242044"/>
                    <a:pt x="6982589" y="1255724"/>
                    <a:pt x="6998787" y="1273134"/>
                  </a:cubicBezTo>
                  <a:lnTo>
                    <a:pt x="7048626" y="1273134"/>
                  </a:lnTo>
                  <a:cubicBezTo>
                    <a:pt x="7074791" y="1274378"/>
                    <a:pt x="7098465" y="1274378"/>
                    <a:pt x="7124631" y="1274378"/>
                  </a:cubicBezTo>
                  <a:cubicBezTo>
                    <a:pt x="7186931" y="1258211"/>
                    <a:pt x="7199390" y="1244531"/>
                    <a:pt x="7223064" y="1228364"/>
                  </a:cubicBezTo>
                  <a:lnTo>
                    <a:pt x="7223064" y="1166184"/>
                  </a:lnTo>
                  <a:cubicBezTo>
                    <a:pt x="7240507" y="1142555"/>
                    <a:pt x="7255459" y="1122658"/>
                    <a:pt x="7271657" y="1100273"/>
                  </a:cubicBezTo>
                  <a:cubicBezTo>
                    <a:pt x="7338941" y="1087837"/>
                    <a:pt x="7388780" y="1125145"/>
                    <a:pt x="7449833" y="1135094"/>
                  </a:cubicBezTo>
                  <a:cubicBezTo>
                    <a:pt x="7533314" y="1169915"/>
                    <a:pt x="7503411" y="1248262"/>
                    <a:pt x="7513379" y="1295519"/>
                  </a:cubicBezTo>
                  <a:lnTo>
                    <a:pt x="7575677" y="1295519"/>
                  </a:lnTo>
                  <a:cubicBezTo>
                    <a:pt x="7586891" y="1329097"/>
                    <a:pt x="7599351" y="1360187"/>
                    <a:pt x="7613057" y="1392521"/>
                  </a:cubicBezTo>
                  <a:cubicBezTo>
                    <a:pt x="7621779" y="1455945"/>
                    <a:pt x="7564463" y="1458432"/>
                    <a:pt x="7514625" y="1454701"/>
                  </a:cubicBezTo>
                  <a:cubicBezTo>
                    <a:pt x="7467277" y="1457188"/>
                    <a:pt x="7423667" y="1463406"/>
                    <a:pt x="7376320" y="1469624"/>
                  </a:cubicBezTo>
                  <a:cubicBezTo>
                    <a:pt x="7347663" y="1462163"/>
                    <a:pt x="7316513" y="1455945"/>
                    <a:pt x="7287855" y="1452214"/>
                  </a:cubicBezTo>
                  <a:lnTo>
                    <a:pt x="7264181" y="1452214"/>
                  </a:lnTo>
                  <a:cubicBezTo>
                    <a:pt x="7223064" y="1443509"/>
                    <a:pt x="7180701" y="1441021"/>
                    <a:pt x="7138337" y="1433560"/>
                  </a:cubicBezTo>
                  <a:cubicBezTo>
                    <a:pt x="7109679" y="1433560"/>
                    <a:pt x="7078529" y="1432316"/>
                    <a:pt x="7049872" y="1432316"/>
                  </a:cubicBezTo>
                  <a:cubicBezTo>
                    <a:pt x="7047380" y="1428585"/>
                    <a:pt x="7041150" y="1422367"/>
                    <a:pt x="7036166" y="1416149"/>
                  </a:cubicBezTo>
                  <a:cubicBezTo>
                    <a:pt x="7008755" y="1422367"/>
                    <a:pt x="6978851" y="1428585"/>
                    <a:pt x="6950193" y="1431072"/>
                  </a:cubicBezTo>
                  <a:cubicBezTo>
                    <a:pt x="6938979" y="1421124"/>
                    <a:pt x="6931503" y="1411175"/>
                    <a:pt x="6924027" y="1401226"/>
                  </a:cubicBezTo>
                  <a:cubicBezTo>
                    <a:pt x="6909075" y="1414906"/>
                    <a:pt x="6890386" y="1431072"/>
                    <a:pt x="6875434" y="1447239"/>
                  </a:cubicBezTo>
                  <a:cubicBezTo>
                    <a:pt x="6845531" y="1447239"/>
                    <a:pt x="6814381" y="1447239"/>
                    <a:pt x="6786969" y="1445996"/>
                  </a:cubicBezTo>
                  <a:lnTo>
                    <a:pt x="6786969" y="1462163"/>
                  </a:lnTo>
                  <a:cubicBezTo>
                    <a:pt x="6715948" y="1465893"/>
                    <a:pt x="6644927" y="1470868"/>
                    <a:pt x="6575151" y="1477086"/>
                  </a:cubicBezTo>
                  <a:cubicBezTo>
                    <a:pt x="6458029" y="1468381"/>
                    <a:pt x="6339661" y="1460919"/>
                    <a:pt x="6222538" y="1455945"/>
                  </a:cubicBezTo>
                  <a:lnTo>
                    <a:pt x="6222538" y="1406200"/>
                  </a:lnTo>
                  <a:cubicBezTo>
                    <a:pt x="6197618" y="1406200"/>
                    <a:pt x="6172699" y="1404957"/>
                    <a:pt x="6146533" y="1404957"/>
                  </a:cubicBezTo>
                  <a:lnTo>
                    <a:pt x="6146533" y="1454701"/>
                  </a:lnTo>
                  <a:cubicBezTo>
                    <a:pt x="6081741" y="1457188"/>
                    <a:pt x="6014459" y="1463406"/>
                    <a:pt x="5948421" y="1469624"/>
                  </a:cubicBezTo>
                  <a:cubicBezTo>
                    <a:pt x="5922255" y="1469624"/>
                    <a:pt x="5896090" y="1468381"/>
                    <a:pt x="5872416" y="1468381"/>
                  </a:cubicBezTo>
                  <a:cubicBezTo>
                    <a:pt x="5801395" y="1407444"/>
                    <a:pt x="5820085" y="1470868"/>
                    <a:pt x="5797657" y="1468381"/>
                  </a:cubicBezTo>
                  <a:cubicBezTo>
                    <a:pt x="5768999" y="1449727"/>
                    <a:pt x="5739095" y="1433560"/>
                    <a:pt x="5707946" y="1417393"/>
                  </a:cubicBezTo>
                  <a:cubicBezTo>
                    <a:pt x="5697978" y="1416149"/>
                    <a:pt x="5684273" y="1416149"/>
                    <a:pt x="5671813" y="1416149"/>
                  </a:cubicBezTo>
                  <a:cubicBezTo>
                    <a:pt x="5644401" y="1406200"/>
                    <a:pt x="5621973" y="1395008"/>
                    <a:pt x="5595807" y="1385059"/>
                  </a:cubicBezTo>
                  <a:cubicBezTo>
                    <a:pt x="5438813" y="1390033"/>
                    <a:pt x="5341627" y="1366405"/>
                    <a:pt x="5205814" y="1363918"/>
                  </a:cubicBezTo>
                  <a:cubicBezTo>
                    <a:pt x="5122333" y="1376354"/>
                    <a:pt x="4954125" y="1411175"/>
                    <a:pt x="4896810" y="1311686"/>
                  </a:cubicBezTo>
                  <a:cubicBezTo>
                    <a:pt x="4841987" y="1356456"/>
                    <a:pt x="4784671" y="1339045"/>
                    <a:pt x="4732340" y="1342776"/>
                  </a:cubicBezTo>
                  <a:cubicBezTo>
                    <a:pt x="4734832" y="1291788"/>
                    <a:pt x="4692469" y="1314173"/>
                    <a:pt x="4670041" y="1295519"/>
                  </a:cubicBezTo>
                  <a:cubicBezTo>
                    <a:pt x="4653843" y="1294276"/>
                    <a:pt x="4635153" y="1294276"/>
                    <a:pt x="4620201" y="1294276"/>
                  </a:cubicBezTo>
                  <a:cubicBezTo>
                    <a:pt x="4592789" y="1293032"/>
                    <a:pt x="4570362" y="1293032"/>
                    <a:pt x="4544196" y="1293032"/>
                  </a:cubicBezTo>
                  <a:lnTo>
                    <a:pt x="4468191" y="1293032"/>
                  </a:lnTo>
                  <a:lnTo>
                    <a:pt x="4217748" y="1290545"/>
                  </a:lnTo>
                  <a:cubicBezTo>
                    <a:pt x="4187845" y="1281839"/>
                    <a:pt x="4160433" y="1275621"/>
                    <a:pt x="4131775" y="1271891"/>
                  </a:cubicBezTo>
                  <a:cubicBezTo>
                    <a:pt x="4101871" y="1274378"/>
                    <a:pt x="4070722" y="1281839"/>
                    <a:pt x="4043310" y="1288057"/>
                  </a:cubicBezTo>
                  <a:cubicBezTo>
                    <a:pt x="4014653" y="1290545"/>
                    <a:pt x="3984749" y="1296763"/>
                    <a:pt x="3957337" y="1299250"/>
                  </a:cubicBezTo>
                  <a:cubicBezTo>
                    <a:pt x="3926188" y="1312930"/>
                    <a:pt x="3896284" y="1322879"/>
                    <a:pt x="3868872" y="1331584"/>
                  </a:cubicBezTo>
                  <a:lnTo>
                    <a:pt x="3855167" y="1331584"/>
                  </a:lnTo>
                  <a:cubicBezTo>
                    <a:pt x="3819033" y="1334071"/>
                    <a:pt x="3779161" y="1340289"/>
                    <a:pt x="3743028" y="1346507"/>
                  </a:cubicBezTo>
                  <a:cubicBezTo>
                    <a:pt x="3700664" y="1350238"/>
                    <a:pt x="3659547" y="1356456"/>
                    <a:pt x="3618429" y="1362674"/>
                  </a:cubicBezTo>
                  <a:cubicBezTo>
                    <a:pt x="3592264" y="1355212"/>
                    <a:pt x="3568590" y="1348994"/>
                    <a:pt x="3541178" y="1344020"/>
                  </a:cubicBezTo>
                  <a:cubicBezTo>
                    <a:pt x="3511275" y="1403713"/>
                    <a:pt x="3456451" y="1386303"/>
                    <a:pt x="3416580" y="1372623"/>
                  </a:cubicBezTo>
                  <a:cubicBezTo>
                    <a:pt x="3346805" y="1378841"/>
                    <a:pt x="3277029" y="1383815"/>
                    <a:pt x="3206008" y="1387546"/>
                  </a:cubicBezTo>
                  <a:cubicBezTo>
                    <a:pt x="3179843" y="1406200"/>
                    <a:pt x="3153677" y="1429829"/>
                    <a:pt x="3130003" y="1448483"/>
                  </a:cubicBezTo>
                  <a:cubicBezTo>
                    <a:pt x="3125019" y="1428585"/>
                    <a:pt x="3120035" y="1406200"/>
                    <a:pt x="3117543" y="1385059"/>
                  </a:cubicBezTo>
                  <a:cubicBezTo>
                    <a:pt x="3049014" y="1391277"/>
                    <a:pt x="2984223" y="1393764"/>
                    <a:pt x="2915694" y="1399982"/>
                  </a:cubicBezTo>
                  <a:cubicBezTo>
                    <a:pt x="2915694" y="1433560"/>
                    <a:pt x="2916940" y="1463406"/>
                    <a:pt x="2916940" y="1496984"/>
                  </a:cubicBezTo>
                  <a:cubicBezTo>
                    <a:pt x="2867100" y="1521856"/>
                    <a:pt x="2854641" y="1575331"/>
                    <a:pt x="2842181" y="1591498"/>
                  </a:cubicBezTo>
                  <a:cubicBezTo>
                    <a:pt x="2813523" y="1595229"/>
                    <a:pt x="2783619" y="1600203"/>
                    <a:pt x="2756208" y="1603934"/>
                  </a:cubicBezTo>
                  <a:cubicBezTo>
                    <a:pt x="2661513" y="1579062"/>
                    <a:pt x="2609181" y="1551702"/>
                    <a:pt x="2580524" y="1601447"/>
                  </a:cubicBezTo>
                  <a:cubicBezTo>
                    <a:pt x="2520717" y="1613883"/>
                    <a:pt x="2463401" y="1623832"/>
                    <a:pt x="2403594" y="1632537"/>
                  </a:cubicBezTo>
                  <a:cubicBezTo>
                    <a:pt x="2317621" y="1595229"/>
                    <a:pt x="2265290" y="1601447"/>
                    <a:pt x="2267782" y="1648704"/>
                  </a:cubicBezTo>
                  <a:cubicBezTo>
                    <a:pt x="2250338" y="1648704"/>
                    <a:pt x="2234140" y="1647460"/>
                    <a:pt x="2215450" y="1647460"/>
                  </a:cubicBezTo>
                  <a:cubicBezTo>
                    <a:pt x="2174333" y="1646217"/>
                    <a:pt x="2133215" y="1646217"/>
                    <a:pt x="2090852" y="1646217"/>
                  </a:cubicBezTo>
                  <a:cubicBezTo>
                    <a:pt x="2014847" y="1608908"/>
                    <a:pt x="2001141" y="1662384"/>
                    <a:pt x="1991173" y="1674820"/>
                  </a:cubicBezTo>
                  <a:cubicBezTo>
                    <a:pt x="1957531" y="1673576"/>
                    <a:pt x="1923890" y="1673576"/>
                    <a:pt x="1892740" y="1673576"/>
                  </a:cubicBezTo>
                  <a:lnTo>
                    <a:pt x="1766896" y="1671089"/>
                  </a:lnTo>
                  <a:cubicBezTo>
                    <a:pt x="1697121" y="1657409"/>
                    <a:pt x="1709580" y="1697205"/>
                    <a:pt x="1665971" y="1703423"/>
                  </a:cubicBezTo>
                  <a:cubicBezTo>
                    <a:pt x="1642297" y="1693474"/>
                    <a:pt x="1616131" y="1683525"/>
                    <a:pt x="1588720" y="1669845"/>
                  </a:cubicBezTo>
                  <a:lnTo>
                    <a:pt x="1566292" y="1669845"/>
                  </a:lnTo>
                  <a:cubicBezTo>
                    <a:pt x="1542618" y="1732026"/>
                    <a:pt x="1492779" y="1712128"/>
                    <a:pt x="1464121" y="1700935"/>
                  </a:cubicBezTo>
                  <a:lnTo>
                    <a:pt x="1440448" y="1700935"/>
                  </a:lnTo>
                  <a:cubicBezTo>
                    <a:pt x="1425496" y="1760629"/>
                    <a:pt x="1386870" y="1743218"/>
                    <a:pt x="1365689" y="1733269"/>
                  </a:cubicBezTo>
                  <a:cubicBezTo>
                    <a:pt x="1358213" y="1753167"/>
                    <a:pt x="1349491" y="1773065"/>
                    <a:pt x="1339523" y="1796693"/>
                  </a:cubicBezTo>
                  <a:cubicBezTo>
                    <a:pt x="1305881" y="1783014"/>
                    <a:pt x="1274732" y="1771821"/>
                    <a:pt x="1239844" y="1761872"/>
                  </a:cubicBezTo>
                  <a:cubicBezTo>
                    <a:pt x="1214924" y="1761872"/>
                    <a:pt x="1190005" y="1761872"/>
                    <a:pt x="1165085" y="1760629"/>
                  </a:cubicBezTo>
                  <a:cubicBezTo>
                    <a:pt x="1157609" y="1780526"/>
                    <a:pt x="1150133" y="1804155"/>
                    <a:pt x="1141411" y="1824053"/>
                  </a:cubicBezTo>
                  <a:cubicBezTo>
                    <a:pt x="1115246" y="1812860"/>
                    <a:pt x="1089080" y="1802911"/>
                    <a:pt x="1065406" y="1792962"/>
                  </a:cubicBezTo>
                  <a:cubicBezTo>
                    <a:pt x="1018059" y="1785501"/>
                    <a:pt x="974450" y="1778039"/>
                    <a:pt x="927102" y="1774308"/>
                  </a:cubicBezTo>
                  <a:cubicBezTo>
                    <a:pt x="926990" y="1775666"/>
                    <a:pt x="926879" y="1777023"/>
                    <a:pt x="926767" y="1778381"/>
                  </a:cubicBezTo>
                  <a:cubicBezTo>
                    <a:pt x="898241" y="1778381"/>
                    <a:pt x="867235" y="1777132"/>
                    <a:pt x="838710" y="1777132"/>
                  </a:cubicBezTo>
                  <a:cubicBezTo>
                    <a:pt x="828168" y="1785246"/>
                    <a:pt x="823517" y="1796169"/>
                    <a:pt x="819332" y="1807403"/>
                  </a:cubicBezTo>
                  <a:lnTo>
                    <a:pt x="803387" y="1838298"/>
                  </a:lnTo>
                  <a:lnTo>
                    <a:pt x="805385" y="1842516"/>
                  </a:lnTo>
                  <a:lnTo>
                    <a:pt x="806904" y="1841778"/>
                  </a:lnTo>
                  <a:cubicBezTo>
                    <a:pt x="848064" y="1850564"/>
                    <a:pt x="890472" y="1854329"/>
                    <a:pt x="932879" y="1860605"/>
                  </a:cubicBezTo>
                  <a:cubicBezTo>
                    <a:pt x="934126" y="1984858"/>
                    <a:pt x="844323" y="1923359"/>
                    <a:pt x="794432" y="1923359"/>
                  </a:cubicBezTo>
                  <a:cubicBezTo>
                    <a:pt x="753272" y="1986113"/>
                    <a:pt x="658479" y="1950971"/>
                    <a:pt x="657232" y="2035062"/>
                  </a:cubicBezTo>
                  <a:cubicBezTo>
                    <a:pt x="612330" y="2043847"/>
                    <a:pt x="612330" y="2017490"/>
                    <a:pt x="583643" y="1971052"/>
                  </a:cubicBezTo>
                  <a:lnTo>
                    <a:pt x="581684" y="1966214"/>
                  </a:lnTo>
                  <a:lnTo>
                    <a:pt x="550538" y="2003183"/>
                  </a:lnTo>
                  <a:cubicBezTo>
                    <a:pt x="540625" y="2015807"/>
                    <a:pt x="531021" y="2028899"/>
                    <a:pt x="520489" y="2043860"/>
                  </a:cubicBezTo>
                  <a:lnTo>
                    <a:pt x="517360" y="2042557"/>
                  </a:lnTo>
                  <a:cubicBezTo>
                    <a:pt x="526057" y="2079873"/>
                    <a:pt x="538481" y="2122165"/>
                    <a:pt x="518603" y="2122165"/>
                  </a:cubicBezTo>
                  <a:cubicBezTo>
                    <a:pt x="508663" y="2168188"/>
                    <a:pt x="490028" y="2188090"/>
                    <a:pt x="466422" y="2214211"/>
                  </a:cubicBezTo>
                  <a:cubicBezTo>
                    <a:pt x="424181" y="2180627"/>
                    <a:pt x="414242" y="2114702"/>
                    <a:pt x="353365" y="2041313"/>
                  </a:cubicBezTo>
                  <a:cubicBezTo>
                    <a:pt x="345910" y="2069922"/>
                    <a:pt x="338456" y="2103507"/>
                    <a:pt x="331002" y="2133360"/>
                  </a:cubicBezTo>
                  <a:cubicBezTo>
                    <a:pt x="318578" y="2027630"/>
                    <a:pt x="210490" y="2081117"/>
                    <a:pt x="205520" y="2022655"/>
                  </a:cubicBezTo>
                  <a:cubicBezTo>
                    <a:pt x="204278" y="2008972"/>
                    <a:pt x="204278" y="1999021"/>
                    <a:pt x="204278" y="1989070"/>
                  </a:cubicBezTo>
                  <a:cubicBezTo>
                    <a:pt x="180672" y="1949266"/>
                    <a:pt x="147128" y="1905731"/>
                    <a:pt x="128492" y="1878366"/>
                  </a:cubicBezTo>
                  <a:lnTo>
                    <a:pt x="127277" y="1784770"/>
                  </a:lnTo>
                  <a:lnTo>
                    <a:pt x="125672" y="1785585"/>
                  </a:lnTo>
                  <a:lnTo>
                    <a:pt x="87240" y="1785585"/>
                  </a:lnTo>
                  <a:cubicBezTo>
                    <a:pt x="87240" y="1751945"/>
                    <a:pt x="87240" y="1722042"/>
                    <a:pt x="86000" y="1688401"/>
                  </a:cubicBezTo>
                  <a:cubicBezTo>
                    <a:pt x="57486" y="1614890"/>
                    <a:pt x="-11941" y="1561314"/>
                    <a:pt x="61205" y="1482820"/>
                  </a:cubicBezTo>
                  <a:cubicBezTo>
                    <a:pt x="457" y="1398095"/>
                    <a:pt x="-31777" y="1268516"/>
                    <a:pt x="45088" y="1226154"/>
                  </a:cubicBezTo>
                  <a:cubicBezTo>
                    <a:pt x="58725" y="1166349"/>
                    <a:pt x="71123" y="1110281"/>
                    <a:pt x="81041" y="1050475"/>
                  </a:cubicBezTo>
                  <a:cubicBezTo>
                    <a:pt x="93439" y="1050475"/>
                    <a:pt x="107076" y="1050475"/>
                    <a:pt x="119473" y="1051721"/>
                  </a:cubicBezTo>
                  <a:cubicBezTo>
                    <a:pt x="128152" y="1060443"/>
                    <a:pt x="135590" y="1071656"/>
                    <a:pt x="143029" y="1085362"/>
                  </a:cubicBezTo>
                  <a:cubicBezTo>
                    <a:pt x="120713" y="1130216"/>
                    <a:pt x="94678" y="1177562"/>
                    <a:pt x="72363" y="1226154"/>
                  </a:cubicBezTo>
                  <a:cubicBezTo>
                    <a:pt x="88480" y="1279730"/>
                    <a:pt x="103357" y="1333306"/>
                    <a:pt x="121953" y="1386882"/>
                  </a:cubicBezTo>
                  <a:cubicBezTo>
                    <a:pt x="123193" y="1395603"/>
                    <a:pt x="123193" y="1406817"/>
                    <a:pt x="123193" y="1415538"/>
                  </a:cubicBezTo>
                  <a:lnTo>
                    <a:pt x="124765" y="1413157"/>
                  </a:lnTo>
                  <a:cubicBezTo>
                    <a:pt x="160794" y="1431815"/>
                    <a:pt x="199308" y="1447986"/>
                    <a:pt x="236580" y="1465400"/>
                  </a:cubicBezTo>
                  <a:cubicBezTo>
                    <a:pt x="245277" y="1508935"/>
                    <a:pt x="252731" y="1548739"/>
                    <a:pt x="263912" y="1592275"/>
                  </a:cubicBezTo>
                  <a:cubicBezTo>
                    <a:pt x="266397" y="1608445"/>
                    <a:pt x="272609" y="1625860"/>
                    <a:pt x="273852" y="1640786"/>
                  </a:cubicBezTo>
                  <a:lnTo>
                    <a:pt x="275953" y="1643951"/>
                  </a:lnTo>
                  <a:cubicBezTo>
                    <a:pt x="306250" y="1645164"/>
                    <a:pt x="337810" y="1645164"/>
                    <a:pt x="366845" y="1646378"/>
                  </a:cubicBezTo>
                  <a:cubicBezTo>
                    <a:pt x="366845" y="1671856"/>
                    <a:pt x="366845" y="1693694"/>
                    <a:pt x="368107" y="1722812"/>
                  </a:cubicBezTo>
                  <a:lnTo>
                    <a:pt x="368107" y="1736158"/>
                  </a:lnTo>
                  <a:lnTo>
                    <a:pt x="366134" y="1737372"/>
                  </a:lnTo>
                  <a:cubicBezTo>
                    <a:pt x="368720" y="1773836"/>
                    <a:pt x="373892" y="1815328"/>
                    <a:pt x="379064" y="1851792"/>
                  </a:cubicBezTo>
                  <a:lnTo>
                    <a:pt x="315032" y="1884171"/>
                  </a:lnTo>
                  <a:lnTo>
                    <a:pt x="316151" y="1904604"/>
                  </a:lnTo>
                  <a:cubicBezTo>
                    <a:pt x="318423" y="1930375"/>
                    <a:pt x="325411" y="1964193"/>
                    <a:pt x="353365" y="2023899"/>
                  </a:cubicBezTo>
                  <a:cubicBezTo>
                    <a:pt x="386909" y="2001509"/>
                    <a:pt x="420454" y="1981607"/>
                    <a:pt x="453998" y="1962949"/>
                  </a:cubicBezTo>
                  <a:lnTo>
                    <a:pt x="457293" y="1964064"/>
                  </a:lnTo>
                  <a:cubicBezTo>
                    <a:pt x="464728" y="1940374"/>
                    <a:pt x="472163" y="1920425"/>
                    <a:pt x="480837" y="1896735"/>
                  </a:cubicBezTo>
                  <a:cubicBezTo>
                    <a:pt x="505619" y="1896735"/>
                    <a:pt x="529163" y="1897982"/>
                    <a:pt x="555184" y="1897982"/>
                  </a:cubicBezTo>
                  <a:lnTo>
                    <a:pt x="557214" y="1902996"/>
                  </a:lnTo>
                  <a:lnTo>
                    <a:pt x="718348" y="1858094"/>
                  </a:lnTo>
                  <a:lnTo>
                    <a:pt x="715147" y="1857020"/>
                  </a:lnTo>
                  <a:cubicBezTo>
                    <a:pt x="693862" y="1824629"/>
                    <a:pt x="686349" y="1773551"/>
                    <a:pt x="651292" y="1793484"/>
                  </a:cubicBezTo>
                  <a:cubicBezTo>
                    <a:pt x="617486" y="1809680"/>
                    <a:pt x="586183" y="1822138"/>
                    <a:pt x="552378" y="1838333"/>
                  </a:cubicBezTo>
                  <a:cubicBezTo>
                    <a:pt x="547369" y="1812171"/>
                    <a:pt x="543613" y="1784763"/>
                    <a:pt x="538605" y="1758601"/>
                  </a:cubicBezTo>
                  <a:cubicBezTo>
                    <a:pt x="484766" y="1565501"/>
                    <a:pt x="685097" y="1713752"/>
                    <a:pt x="662560" y="1570484"/>
                  </a:cubicBezTo>
                  <a:cubicBezTo>
                    <a:pt x="642527" y="1574221"/>
                    <a:pt x="621242" y="1580450"/>
                    <a:pt x="599957" y="1582942"/>
                  </a:cubicBezTo>
                  <a:cubicBezTo>
                    <a:pt x="612477" y="1540585"/>
                    <a:pt x="578671" y="1523143"/>
                    <a:pt x="574915" y="1490752"/>
                  </a:cubicBezTo>
                  <a:cubicBezTo>
                    <a:pt x="577419" y="1475802"/>
                    <a:pt x="582427" y="1467082"/>
                    <a:pt x="586183" y="1457115"/>
                  </a:cubicBezTo>
                  <a:cubicBezTo>
                    <a:pt x="619990" y="1457115"/>
                    <a:pt x="653796" y="1457115"/>
                    <a:pt x="687602" y="1458361"/>
                  </a:cubicBezTo>
                  <a:lnTo>
                    <a:pt x="701374" y="1458361"/>
                  </a:lnTo>
                  <a:lnTo>
                    <a:pt x="738206" y="1504781"/>
                  </a:lnTo>
                  <a:cubicBezTo>
                    <a:pt x="738221" y="1504442"/>
                    <a:pt x="738235" y="1504103"/>
                    <a:pt x="738250" y="1503764"/>
                  </a:cubicBezTo>
                  <a:cubicBezTo>
                    <a:pt x="771737" y="1493778"/>
                    <a:pt x="802743" y="1485040"/>
                    <a:pt x="836229" y="1473806"/>
                  </a:cubicBezTo>
                  <a:lnTo>
                    <a:pt x="836229" y="1425124"/>
                  </a:lnTo>
                  <a:cubicBezTo>
                    <a:pt x="853593" y="1421379"/>
                    <a:pt x="868476" y="1415137"/>
                    <a:pt x="887079" y="1411393"/>
                  </a:cubicBezTo>
                  <a:cubicBezTo>
                    <a:pt x="896536" y="1407492"/>
                    <a:pt x="905121" y="1405834"/>
                    <a:pt x="913086" y="1405890"/>
                  </a:cubicBezTo>
                  <a:cubicBezTo>
                    <a:pt x="968838" y="1406283"/>
                    <a:pt x="994205" y="1490657"/>
                    <a:pt x="1075596" y="1477550"/>
                  </a:cubicBezTo>
                  <a:cubicBezTo>
                    <a:pt x="1087998" y="1514998"/>
                    <a:pt x="1049551" y="1523736"/>
                    <a:pt x="1049551" y="1539963"/>
                  </a:cubicBezTo>
                  <a:cubicBezTo>
                    <a:pt x="1023506" y="1549949"/>
                    <a:pt x="999941" y="1559935"/>
                    <a:pt x="973896" y="1573666"/>
                  </a:cubicBezTo>
                  <a:cubicBezTo>
                    <a:pt x="963871" y="1586400"/>
                    <a:pt x="982456" y="1593293"/>
                    <a:pt x="989401" y="1616370"/>
                  </a:cubicBezTo>
                  <a:cubicBezTo>
                    <a:pt x="996877" y="1649947"/>
                    <a:pt x="1004353" y="1678550"/>
                    <a:pt x="1015567" y="1712128"/>
                  </a:cubicBezTo>
                  <a:cubicBezTo>
                    <a:pt x="1036749" y="1712128"/>
                    <a:pt x="1055439" y="1712128"/>
                    <a:pt x="1089080" y="1713371"/>
                  </a:cubicBezTo>
                  <a:cubicBezTo>
                    <a:pt x="1122722" y="1677307"/>
                    <a:pt x="1163839" y="1694717"/>
                    <a:pt x="1190005" y="1664871"/>
                  </a:cubicBezTo>
                  <a:cubicBezTo>
                    <a:pt x="1213678" y="1678550"/>
                    <a:pt x="1239844" y="1688499"/>
                    <a:pt x="1266010" y="1698448"/>
                  </a:cubicBezTo>
                  <a:cubicBezTo>
                    <a:pt x="1294667" y="1692230"/>
                    <a:pt x="1323325" y="1689743"/>
                    <a:pt x="1351983" y="1683525"/>
                  </a:cubicBezTo>
                  <a:cubicBezTo>
                    <a:pt x="1368181" y="1673576"/>
                    <a:pt x="1385624" y="1663627"/>
                    <a:pt x="1401822" y="1653678"/>
                  </a:cubicBezTo>
                  <a:cubicBezTo>
                    <a:pt x="1424250" y="1575331"/>
                    <a:pt x="1461629" y="1595229"/>
                    <a:pt x="1489041" y="1589011"/>
                  </a:cubicBezTo>
                  <a:lnTo>
                    <a:pt x="1489041" y="1541754"/>
                  </a:lnTo>
                  <a:cubicBezTo>
                    <a:pt x="1496517" y="1541754"/>
                    <a:pt x="1505239" y="1541754"/>
                    <a:pt x="1515207" y="1542997"/>
                  </a:cubicBezTo>
                  <a:cubicBezTo>
                    <a:pt x="1552586" y="1546728"/>
                    <a:pt x="1588720" y="1554190"/>
                    <a:pt x="1627345" y="1560408"/>
                  </a:cubicBezTo>
                  <a:cubicBezTo>
                    <a:pt x="1679677" y="1574087"/>
                    <a:pt x="1697121" y="1514394"/>
                    <a:pt x="1713318" y="1482060"/>
                  </a:cubicBezTo>
                  <a:cubicBezTo>
                    <a:pt x="1739484" y="1475842"/>
                    <a:pt x="1765650" y="1469624"/>
                    <a:pt x="1789323" y="1465893"/>
                  </a:cubicBezTo>
                  <a:cubicBezTo>
                    <a:pt x="1804275" y="1469624"/>
                    <a:pt x="1822965" y="1477086"/>
                    <a:pt x="1839163" y="1483304"/>
                  </a:cubicBezTo>
                  <a:cubicBezTo>
                    <a:pt x="1849131" y="1469624"/>
                    <a:pt x="1856607" y="1459675"/>
                    <a:pt x="1864083" y="1449727"/>
                  </a:cubicBezTo>
                  <a:cubicBezTo>
                    <a:pt x="1940088" y="1462163"/>
                    <a:pt x="2016093" y="1472111"/>
                    <a:pt x="2089606" y="1487035"/>
                  </a:cubicBezTo>
                  <a:cubicBezTo>
                    <a:pt x="2107050" y="1463406"/>
                    <a:pt x="2123247" y="1443509"/>
                    <a:pt x="2140691" y="1424854"/>
                  </a:cubicBezTo>
                  <a:cubicBezTo>
                    <a:pt x="2171841" y="1434803"/>
                    <a:pt x="2206728" y="1444752"/>
                    <a:pt x="2240370" y="1454701"/>
                  </a:cubicBezTo>
                  <a:cubicBezTo>
                    <a:pt x="2274012" y="1452214"/>
                    <a:pt x="2305161" y="1445996"/>
                    <a:pt x="2338803" y="1439778"/>
                  </a:cubicBezTo>
                  <a:cubicBezTo>
                    <a:pt x="2352509" y="1439778"/>
                    <a:pt x="2366215" y="1439778"/>
                    <a:pt x="2378674" y="1441021"/>
                  </a:cubicBezTo>
                  <a:cubicBezTo>
                    <a:pt x="2378674" y="1431072"/>
                    <a:pt x="2378674" y="1419880"/>
                    <a:pt x="2377428" y="1409931"/>
                  </a:cubicBezTo>
                  <a:cubicBezTo>
                    <a:pt x="2414808" y="1413662"/>
                    <a:pt x="2454679" y="1421124"/>
                    <a:pt x="2490813" y="1428585"/>
                  </a:cubicBezTo>
                  <a:lnTo>
                    <a:pt x="2490813" y="1457188"/>
                  </a:lnTo>
                  <a:cubicBezTo>
                    <a:pt x="2564326" y="1479573"/>
                    <a:pt x="2560588" y="1426098"/>
                    <a:pt x="2602952" y="1412418"/>
                  </a:cubicBezTo>
                  <a:cubicBezTo>
                    <a:pt x="2631609" y="1407444"/>
                    <a:pt x="2662759" y="1399982"/>
                    <a:pt x="2691417" y="1397495"/>
                  </a:cubicBezTo>
                  <a:cubicBezTo>
                    <a:pt x="2667743" y="1314173"/>
                    <a:pt x="2604198" y="1296763"/>
                    <a:pt x="2578032" y="1350238"/>
                  </a:cubicBezTo>
                  <a:cubicBezTo>
                    <a:pt x="2568064" y="1350238"/>
                    <a:pt x="2560588" y="1348994"/>
                    <a:pt x="2553112" y="1348994"/>
                  </a:cubicBezTo>
                  <a:cubicBezTo>
                    <a:pt x="2526947" y="1325366"/>
                    <a:pt x="2503273" y="1305468"/>
                    <a:pt x="2475861" y="1281839"/>
                  </a:cubicBezTo>
                  <a:cubicBezTo>
                    <a:pt x="2564326" y="1166184"/>
                    <a:pt x="2640331" y="1256967"/>
                    <a:pt x="2712598" y="1205979"/>
                  </a:cubicBezTo>
                  <a:cubicBezTo>
                    <a:pt x="2793587" y="1213441"/>
                    <a:pt x="2803555" y="1066695"/>
                    <a:pt x="2890774" y="1145043"/>
                  </a:cubicBezTo>
                  <a:cubicBezTo>
                    <a:pt x="2960549" y="1177376"/>
                    <a:pt x="3005405" y="1168671"/>
                    <a:pt x="3015373" y="1115196"/>
                  </a:cubicBezTo>
                  <a:cubicBezTo>
                    <a:pt x="3087640" y="1110222"/>
                    <a:pt x="3164891" y="1104003"/>
                    <a:pt x="3239650" y="1101516"/>
                  </a:cubicBezTo>
                  <a:cubicBezTo>
                    <a:pt x="3258340" y="1158722"/>
                    <a:pt x="3284505" y="1110222"/>
                    <a:pt x="3315655" y="1118927"/>
                  </a:cubicBezTo>
                  <a:cubicBezTo>
                    <a:pt x="3452713" y="998297"/>
                    <a:pt x="3591018" y="1162453"/>
                    <a:pt x="3728076" y="1045554"/>
                  </a:cubicBezTo>
                  <a:cubicBezTo>
                    <a:pt x="3790375" y="1091567"/>
                    <a:pt x="3821525" y="1049285"/>
                    <a:pt x="3878840" y="1029387"/>
                  </a:cubicBezTo>
                  <a:cubicBezTo>
                    <a:pt x="3919958" y="1033118"/>
                    <a:pt x="3962321" y="1040579"/>
                    <a:pt x="4004685" y="1048041"/>
                  </a:cubicBezTo>
                  <a:cubicBezTo>
                    <a:pt x="4020883" y="1022547"/>
                    <a:pt x="4037470" y="1013687"/>
                    <a:pt x="4054622" y="1014017"/>
                  </a:cubicBezTo>
                  <a:close/>
                  <a:moveTo>
                    <a:pt x="798972" y="1012009"/>
                  </a:moveTo>
                  <a:cubicBezTo>
                    <a:pt x="834972" y="1013265"/>
                    <a:pt x="873455" y="1013265"/>
                    <a:pt x="910697" y="1014520"/>
                  </a:cubicBezTo>
                  <a:lnTo>
                    <a:pt x="910697" y="1107423"/>
                  </a:lnTo>
                  <a:cubicBezTo>
                    <a:pt x="940490" y="1121233"/>
                    <a:pt x="971525" y="1131277"/>
                    <a:pt x="1000077" y="1142576"/>
                  </a:cubicBezTo>
                  <a:cubicBezTo>
                    <a:pt x="954145" y="1205348"/>
                    <a:pt x="933042" y="1205348"/>
                    <a:pt x="911938" y="1187772"/>
                  </a:cubicBezTo>
                  <a:cubicBezTo>
                    <a:pt x="841179" y="1190283"/>
                    <a:pt x="795248" y="1236735"/>
                    <a:pt x="713316" y="1345959"/>
                  </a:cubicBezTo>
                  <a:cubicBezTo>
                    <a:pt x="678557" y="1335915"/>
                    <a:pt x="647523" y="1325872"/>
                    <a:pt x="614005" y="1314573"/>
                  </a:cubicBezTo>
                  <a:cubicBezTo>
                    <a:pt x="607798" y="1298252"/>
                    <a:pt x="605315" y="1280675"/>
                    <a:pt x="600350" y="1264355"/>
                  </a:cubicBezTo>
                  <a:lnTo>
                    <a:pt x="600350" y="1198613"/>
                  </a:lnTo>
                  <a:lnTo>
                    <a:pt x="604850" y="1198914"/>
                  </a:lnTo>
                  <a:cubicBezTo>
                    <a:pt x="611212" y="1195305"/>
                    <a:pt x="620212" y="1184634"/>
                    <a:pt x="625178" y="1171451"/>
                  </a:cubicBezTo>
                  <a:cubicBezTo>
                    <a:pt x="627660" y="1137554"/>
                    <a:pt x="614005" y="1093613"/>
                    <a:pt x="637591" y="1073526"/>
                  </a:cubicBezTo>
                  <a:cubicBezTo>
                    <a:pt x="650005" y="1074782"/>
                    <a:pt x="666143" y="1071015"/>
                    <a:pt x="674833" y="1155130"/>
                  </a:cubicBezTo>
                  <a:lnTo>
                    <a:pt x="712075" y="1155130"/>
                  </a:lnTo>
                  <a:cubicBezTo>
                    <a:pt x="739385" y="1104913"/>
                    <a:pt x="770420" y="1059716"/>
                    <a:pt x="798972" y="1012009"/>
                  </a:cubicBezTo>
                  <a:close/>
                  <a:moveTo>
                    <a:pt x="1932845" y="844829"/>
                  </a:moveTo>
                  <a:cubicBezTo>
                    <a:pt x="1946693" y="841578"/>
                    <a:pt x="1965792" y="844984"/>
                    <a:pt x="2000171" y="864797"/>
                  </a:cubicBezTo>
                  <a:cubicBezTo>
                    <a:pt x="1995078" y="878419"/>
                    <a:pt x="1989984" y="895756"/>
                    <a:pt x="1987438" y="911855"/>
                  </a:cubicBezTo>
                  <a:cubicBezTo>
                    <a:pt x="1958152" y="904424"/>
                    <a:pt x="1926320" y="900709"/>
                    <a:pt x="1897034" y="894518"/>
                  </a:cubicBezTo>
                  <a:lnTo>
                    <a:pt x="1897034" y="864797"/>
                  </a:lnTo>
                  <a:cubicBezTo>
                    <a:pt x="1910404" y="857986"/>
                    <a:pt x="1918998" y="848079"/>
                    <a:pt x="1932845" y="844829"/>
                  </a:cubicBezTo>
                  <a:close/>
                  <a:moveTo>
                    <a:pt x="1248202" y="825169"/>
                  </a:moveTo>
                  <a:cubicBezTo>
                    <a:pt x="1261992" y="858842"/>
                    <a:pt x="1272021" y="888773"/>
                    <a:pt x="1285811" y="922445"/>
                  </a:cubicBezTo>
                  <a:lnTo>
                    <a:pt x="1285811" y="938658"/>
                  </a:lnTo>
                  <a:cubicBezTo>
                    <a:pt x="1220621" y="947388"/>
                    <a:pt x="1172982" y="981061"/>
                    <a:pt x="1110299" y="999768"/>
                  </a:cubicBezTo>
                  <a:cubicBezTo>
                    <a:pt x="1083973" y="993532"/>
                    <a:pt x="1060153" y="986049"/>
                    <a:pt x="1033826" y="982308"/>
                  </a:cubicBezTo>
                  <a:cubicBezTo>
                    <a:pt x="1010007" y="982308"/>
                    <a:pt x="983680" y="981061"/>
                    <a:pt x="958607" y="981061"/>
                  </a:cubicBezTo>
                  <a:cubicBezTo>
                    <a:pt x="957353" y="964848"/>
                    <a:pt x="957353" y="947388"/>
                    <a:pt x="957353" y="934917"/>
                  </a:cubicBezTo>
                  <a:cubicBezTo>
                    <a:pt x="983680" y="928681"/>
                    <a:pt x="1010007" y="922445"/>
                    <a:pt x="1032573" y="918704"/>
                  </a:cubicBezTo>
                  <a:cubicBezTo>
                    <a:pt x="1058900" y="896256"/>
                    <a:pt x="1082719" y="876301"/>
                    <a:pt x="1109046" y="857594"/>
                  </a:cubicBezTo>
                  <a:cubicBezTo>
                    <a:pt x="1155431" y="843876"/>
                    <a:pt x="1200563" y="833899"/>
                    <a:pt x="1248202" y="825169"/>
                  </a:cubicBezTo>
                  <a:close/>
                  <a:moveTo>
                    <a:pt x="66391" y="667087"/>
                  </a:moveTo>
                  <a:cubicBezTo>
                    <a:pt x="75118" y="664792"/>
                    <a:pt x="84317" y="665139"/>
                    <a:pt x="93437" y="667376"/>
                  </a:cubicBezTo>
                  <a:cubicBezTo>
                    <a:pt x="111677" y="671851"/>
                    <a:pt x="129603" y="683887"/>
                    <a:pt x="142811" y="697465"/>
                  </a:cubicBezTo>
                  <a:lnTo>
                    <a:pt x="142811" y="746842"/>
                  </a:lnTo>
                  <a:cubicBezTo>
                    <a:pt x="130232" y="792515"/>
                    <a:pt x="117652" y="818438"/>
                    <a:pt x="93751" y="808562"/>
                  </a:cubicBezTo>
                  <a:cubicBezTo>
                    <a:pt x="43433" y="777702"/>
                    <a:pt x="39659" y="732029"/>
                    <a:pt x="42175" y="682652"/>
                  </a:cubicBezTo>
                  <a:cubicBezTo>
                    <a:pt x="49409" y="674320"/>
                    <a:pt x="57664" y="669382"/>
                    <a:pt x="66391" y="667087"/>
                  </a:cubicBezTo>
                  <a:close/>
                  <a:moveTo>
                    <a:pt x="3736879" y="634058"/>
                  </a:moveTo>
                  <a:lnTo>
                    <a:pt x="3911908" y="636500"/>
                  </a:lnTo>
                  <a:cubicBezTo>
                    <a:pt x="3931769" y="636500"/>
                    <a:pt x="3952872" y="636500"/>
                    <a:pt x="4023629" y="667029"/>
                  </a:cubicBezTo>
                  <a:cubicBezTo>
                    <a:pt x="4052179" y="664587"/>
                    <a:pt x="4064593" y="621846"/>
                    <a:pt x="4137832" y="654817"/>
                  </a:cubicBezTo>
                  <a:cubicBezTo>
                    <a:pt x="4114246" y="651154"/>
                    <a:pt x="4104315" y="684125"/>
                    <a:pt x="4085695" y="700000"/>
                  </a:cubicBezTo>
                  <a:cubicBezTo>
                    <a:pt x="4065834" y="693894"/>
                    <a:pt x="4043490" y="689010"/>
                    <a:pt x="4023629" y="682904"/>
                  </a:cubicBezTo>
                  <a:cubicBezTo>
                    <a:pt x="3995078" y="700000"/>
                    <a:pt x="3966527" y="714654"/>
                    <a:pt x="3937976" y="730529"/>
                  </a:cubicBezTo>
                  <a:cubicBezTo>
                    <a:pt x="3926804" y="718317"/>
                    <a:pt x="3919356" y="708548"/>
                    <a:pt x="3911908" y="697558"/>
                  </a:cubicBezTo>
                  <a:cubicBezTo>
                    <a:pt x="3870944" y="726866"/>
                    <a:pt x="3813842" y="707327"/>
                    <a:pt x="3764189" y="713433"/>
                  </a:cubicBezTo>
                  <a:cubicBezTo>
                    <a:pt x="3736879" y="700000"/>
                    <a:pt x="3712052" y="689010"/>
                    <a:pt x="3688467" y="679240"/>
                  </a:cubicBezTo>
                  <a:cubicBezTo>
                    <a:pt x="3708328" y="679240"/>
                    <a:pt x="3721983" y="649933"/>
                    <a:pt x="3736879" y="634058"/>
                  </a:cubicBezTo>
                  <a:close/>
                  <a:moveTo>
                    <a:pt x="3300929" y="626457"/>
                  </a:moveTo>
                  <a:cubicBezTo>
                    <a:pt x="3350834" y="630180"/>
                    <a:pt x="3400739" y="636384"/>
                    <a:pt x="3453140" y="643829"/>
                  </a:cubicBezTo>
                  <a:cubicBezTo>
                    <a:pt x="3496807" y="605363"/>
                    <a:pt x="3557941" y="646311"/>
                    <a:pt x="3589132" y="659960"/>
                  </a:cubicBezTo>
                  <a:cubicBezTo>
                    <a:pt x="3615332" y="666164"/>
                    <a:pt x="3641532" y="673609"/>
                    <a:pt x="3665237" y="677332"/>
                  </a:cubicBezTo>
                  <a:lnTo>
                    <a:pt x="3665237" y="693463"/>
                  </a:lnTo>
                  <a:cubicBezTo>
                    <a:pt x="3594122" y="703389"/>
                    <a:pt x="3524255" y="712075"/>
                    <a:pt x="3453140" y="724484"/>
                  </a:cubicBezTo>
                  <a:lnTo>
                    <a:pt x="3177413" y="734410"/>
                  </a:lnTo>
                  <a:cubicBezTo>
                    <a:pt x="3151213" y="740615"/>
                    <a:pt x="3134993" y="784044"/>
                    <a:pt x="3101307" y="765431"/>
                  </a:cubicBezTo>
                  <a:cubicBezTo>
                    <a:pt x="3080098" y="759227"/>
                    <a:pt x="3058888" y="756745"/>
                    <a:pt x="3037678" y="748060"/>
                  </a:cubicBezTo>
                  <a:lnTo>
                    <a:pt x="2814352" y="796452"/>
                  </a:lnTo>
                  <a:cubicBezTo>
                    <a:pt x="2771932" y="789007"/>
                    <a:pt x="2729513" y="781562"/>
                    <a:pt x="2688341" y="777840"/>
                  </a:cubicBezTo>
                  <a:lnTo>
                    <a:pt x="2813104" y="729447"/>
                  </a:lnTo>
                  <a:cubicBezTo>
                    <a:pt x="2891705" y="730688"/>
                    <a:pt x="2917905" y="674850"/>
                    <a:pt x="3037678" y="703389"/>
                  </a:cubicBezTo>
                  <a:cubicBezTo>
                    <a:pt x="3077602" y="689740"/>
                    <a:pt x="3113784" y="679813"/>
                    <a:pt x="3149965" y="671128"/>
                  </a:cubicBezTo>
                  <a:cubicBezTo>
                    <a:pt x="3207356" y="651274"/>
                    <a:pt x="3246033" y="648792"/>
                    <a:pt x="3300929" y="626457"/>
                  </a:cubicBezTo>
                  <a:close/>
                  <a:moveTo>
                    <a:pt x="4541510" y="577885"/>
                  </a:moveTo>
                  <a:cubicBezTo>
                    <a:pt x="4567559" y="581689"/>
                    <a:pt x="4591128" y="588030"/>
                    <a:pt x="4617177" y="591834"/>
                  </a:cubicBezTo>
                  <a:lnTo>
                    <a:pt x="4692845" y="643829"/>
                  </a:lnTo>
                  <a:cubicBezTo>
                    <a:pt x="4666795" y="643829"/>
                    <a:pt x="4643227" y="643829"/>
                    <a:pt x="4617177" y="642560"/>
                  </a:cubicBezTo>
                  <a:cubicBezTo>
                    <a:pt x="4591128" y="645097"/>
                    <a:pt x="4568800" y="652706"/>
                    <a:pt x="4541510" y="659046"/>
                  </a:cubicBezTo>
                  <a:lnTo>
                    <a:pt x="4541510" y="642560"/>
                  </a:lnTo>
                  <a:cubicBezTo>
                    <a:pt x="4517941" y="645097"/>
                    <a:pt x="4491892" y="651437"/>
                    <a:pt x="4467083" y="657778"/>
                  </a:cubicBezTo>
                  <a:lnTo>
                    <a:pt x="4467083" y="688214"/>
                  </a:lnTo>
                  <a:lnTo>
                    <a:pt x="4395137" y="688214"/>
                  </a:lnTo>
                  <a:cubicBezTo>
                    <a:pt x="4352961" y="684409"/>
                    <a:pt x="4308305" y="676800"/>
                    <a:pt x="4269851" y="669191"/>
                  </a:cubicBezTo>
                  <a:cubicBezTo>
                    <a:pt x="4248764" y="679337"/>
                    <a:pt x="4231397" y="692018"/>
                    <a:pt x="4206588" y="685677"/>
                  </a:cubicBezTo>
                  <a:cubicBezTo>
                    <a:pt x="4184260" y="675532"/>
                    <a:pt x="4165654" y="664119"/>
                    <a:pt x="4144566" y="653974"/>
                  </a:cubicBezTo>
                  <a:cubicBezTo>
                    <a:pt x="4191703" y="628611"/>
                    <a:pt x="4196665" y="580421"/>
                    <a:pt x="4279775" y="588030"/>
                  </a:cubicBezTo>
                  <a:cubicBezTo>
                    <a:pt x="4325672" y="595639"/>
                    <a:pt x="4370328" y="603248"/>
                    <a:pt x="4416224" y="607052"/>
                  </a:cubicBezTo>
                  <a:lnTo>
                    <a:pt x="4429869" y="607052"/>
                  </a:lnTo>
                  <a:cubicBezTo>
                    <a:pt x="4465842" y="596907"/>
                    <a:pt x="4505537" y="588030"/>
                    <a:pt x="4541510" y="577885"/>
                  </a:cubicBezTo>
                  <a:close/>
                  <a:moveTo>
                    <a:pt x="4956389" y="546831"/>
                  </a:moveTo>
                  <a:cubicBezTo>
                    <a:pt x="4963679" y="547800"/>
                    <a:pt x="4971221" y="557025"/>
                    <a:pt x="4980552" y="581211"/>
                  </a:cubicBezTo>
                  <a:cubicBezTo>
                    <a:pt x="5001701" y="582451"/>
                    <a:pt x="5021607" y="582451"/>
                    <a:pt x="5041512" y="582451"/>
                  </a:cubicBezTo>
                  <a:cubicBezTo>
                    <a:pt x="5076347" y="586172"/>
                    <a:pt x="5109938" y="592374"/>
                    <a:pt x="5141040" y="596094"/>
                  </a:cubicBezTo>
                  <a:cubicBezTo>
                    <a:pt x="5174631" y="583691"/>
                    <a:pt x="5208221" y="567568"/>
                    <a:pt x="5241812" y="551444"/>
                  </a:cubicBezTo>
                  <a:cubicBezTo>
                    <a:pt x="5270426" y="561366"/>
                    <a:pt x="5299040" y="572529"/>
                    <a:pt x="5328899" y="586172"/>
                  </a:cubicBezTo>
                  <a:cubicBezTo>
                    <a:pt x="5346316" y="572529"/>
                    <a:pt x="5361245" y="562606"/>
                    <a:pt x="5379907" y="553924"/>
                  </a:cubicBezTo>
                  <a:cubicBezTo>
                    <a:pt x="5403544" y="570048"/>
                    <a:pt x="5430915" y="586172"/>
                    <a:pt x="5454552" y="599815"/>
                  </a:cubicBezTo>
                  <a:cubicBezTo>
                    <a:pt x="5474458" y="581211"/>
                    <a:pt x="5503072" y="587412"/>
                    <a:pt x="5569009" y="634544"/>
                  </a:cubicBezTo>
                  <a:cubicBezTo>
                    <a:pt x="5555324" y="650668"/>
                    <a:pt x="5542883" y="668032"/>
                    <a:pt x="5530442" y="680435"/>
                  </a:cubicBezTo>
                  <a:cubicBezTo>
                    <a:pt x="5602600" y="731287"/>
                    <a:pt x="5612553" y="664311"/>
                    <a:pt x="5641167" y="668032"/>
                  </a:cubicBezTo>
                  <a:cubicBezTo>
                    <a:pt x="5689687" y="661830"/>
                    <a:pt x="5744427" y="680435"/>
                    <a:pt x="5779262" y="654389"/>
                  </a:cubicBezTo>
                  <a:lnTo>
                    <a:pt x="5994490" y="655629"/>
                  </a:lnTo>
                  <a:cubicBezTo>
                    <a:pt x="6028081" y="655629"/>
                    <a:pt x="6059183" y="656869"/>
                    <a:pt x="6092774" y="658109"/>
                  </a:cubicBezTo>
                  <a:cubicBezTo>
                    <a:pt x="6106459" y="674233"/>
                    <a:pt x="6118900" y="687876"/>
                    <a:pt x="6132585" y="704000"/>
                  </a:cubicBezTo>
                  <a:lnTo>
                    <a:pt x="6044254" y="815627"/>
                  </a:lnTo>
                  <a:cubicBezTo>
                    <a:pt x="6045498" y="835472"/>
                    <a:pt x="6045498" y="859037"/>
                    <a:pt x="6045498" y="878882"/>
                  </a:cubicBezTo>
                  <a:cubicBezTo>
                    <a:pt x="6019372" y="871440"/>
                    <a:pt x="5995734" y="867719"/>
                    <a:pt x="5969608" y="861518"/>
                  </a:cubicBezTo>
                  <a:cubicBezTo>
                    <a:pt x="5955923" y="867719"/>
                    <a:pt x="5945971" y="871440"/>
                    <a:pt x="5933529" y="876401"/>
                  </a:cubicBezTo>
                  <a:cubicBezTo>
                    <a:pt x="5917356" y="857797"/>
                    <a:pt x="5898695" y="834231"/>
                    <a:pt x="5882522" y="814387"/>
                  </a:cubicBezTo>
                  <a:cubicBezTo>
                    <a:pt x="5774285" y="865239"/>
                    <a:pt x="5608820" y="844154"/>
                    <a:pt x="5508049" y="826789"/>
                  </a:cubicBezTo>
                  <a:cubicBezTo>
                    <a:pt x="5463261" y="775937"/>
                    <a:pt x="5369954" y="820588"/>
                    <a:pt x="5256741" y="773457"/>
                  </a:cubicBezTo>
                  <a:lnTo>
                    <a:pt x="5256741" y="743690"/>
                  </a:lnTo>
                  <a:cubicBezTo>
                    <a:pt x="5327655" y="744930"/>
                    <a:pt x="5384883" y="744930"/>
                    <a:pt x="5454552" y="680435"/>
                  </a:cubicBezTo>
                  <a:lnTo>
                    <a:pt x="5454552" y="649427"/>
                  </a:lnTo>
                  <a:lnTo>
                    <a:pt x="5328899" y="648187"/>
                  </a:lnTo>
                  <a:cubicBezTo>
                    <a:pt x="5305261" y="648187"/>
                    <a:pt x="5280379" y="648187"/>
                    <a:pt x="5255497" y="646947"/>
                  </a:cubicBezTo>
                  <a:lnTo>
                    <a:pt x="5255497" y="664311"/>
                  </a:lnTo>
                  <a:cubicBezTo>
                    <a:pt x="5216930" y="656869"/>
                    <a:pt x="5180851" y="650668"/>
                    <a:pt x="5141040" y="646947"/>
                  </a:cubicBezTo>
                  <a:cubicBezTo>
                    <a:pt x="5126111" y="661830"/>
                    <a:pt x="5109938" y="675474"/>
                    <a:pt x="5092520" y="691597"/>
                  </a:cubicBezTo>
                  <a:cubicBezTo>
                    <a:pt x="5076347" y="671753"/>
                    <a:pt x="5058930" y="648187"/>
                    <a:pt x="5042757" y="628342"/>
                  </a:cubicBezTo>
                  <a:cubicBezTo>
                    <a:pt x="5012898" y="660590"/>
                    <a:pt x="4963134" y="630823"/>
                    <a:pt x="4932032" y="660590"/>
                  </a:cubicBezTo>
                  <a:cubicBezTo>
                    <a:pt x="4903418" y="643226"/>
                    <a:pt x="4871071" y="627102"/>
                    <a:pt x="4842457" y="609738"/>
                  </a:cubicBezTo>
                  <a:cubicBezTo>
                    <a:pt x="4848677" y="599815"/>
                    <a:pt x="4852410" y="589893"/>
                    <a:pt x="4856142" y="579971"/>
                  </a:cubicBezTo>
                  <a:cubicBezTo>
                    <a:pt x="4914926" y="615319"/>
                    <a:pt x="4934520" y="543925"/>
                    <a:pt x="4956389" y="546831"/>
                  </a:cubicBezTo>
                  <a:close/>
                  <a:moveTo>
                    <a:pt x="2458832" y="248176"/>
                  </a:moveTo>
                  <a:cubicBezTo>
                    <a:pt x="2473054" y="274807"/>
                    <a:pt x="2487277" y="302706"/>
                    <a:pt x="2500207" y="329338"/>
                  </a:cubicBezTo>
                  <a:cubicBezTo>
                    <a:pt x="2479519" y="325533"/>
                    <a:pt x="2457539" y="319192"/>
                    <a:pt x="2435558" y="315388"/>
                  </a:cubicBezTo>
                  <a:cubicBezTo>
                    <a:pt x="2443316" y="291293"/>
                    <a:pt x="2451074" y="271003"/>
                    <a:pt x="2458832" y="248176"/>
                  </a:cubicBezTo>
                  <a:close/>
                  <a:moveTo>
                    <a:pt x="1167305" y="187731"/>
                  </a:moveTo>
                  <a:cubicBezTo>
                    <a:pt x="1192246" y="187731"/>
                    <a:pt x="1217187" y="187731"/>
                    <a:pt x="1242129" y="188981"/>
                  </a:cubicBezTo>
                  <a:cubicBezTo>
                    <a:pt x="1243376" y="225232"/>
                    <a:pt x="1243376" y="261483"/>
                    <a:pt x="1243376" y="302734"/>
                  </a:cubicBezTo>
                  <a:cubicBezTo>
                    <a:pt x="1217187" y="287733"/>
                    <a:pt x="1193493" y="278983"/>
                    <a:pt x="1168552" y="267733"/>
                  </a:cubicBezTo>
                  <a:cubicBezTo>
                    <a:pt x="1159822" y="285233"/>
                    <a:pt x="1152340" y="300234"/>
                    <a:pt x="1142363" y="313984"/>
                  </a:cubicBezTo>
                  <a:cubicBezTo>
                    <a:pt x="1163563" y="343985"/>
                    <a:pt x="1161069" y="401486"/>
                    <a:pt x="1258341" y="395236"/>
                  </a:cubicBezTo>
                  <a:cubicBezTo>
                    <a:pt x="1139869" y="430237"/>
                    <a:pt x="1077515" y="480238"/>
                    <a:pt x="995208" y="505239"/>
                  </a:cubicBezTo>
                  <a:cubicBezTo>
                    <a:pt x="947819" y="508989"/>
                    <a:pt x="902924" y="515239"/>
                    <a:pt x="855536" y="520239"/>
                  </a:cubicBezTo>
                  <a:cubicBezTo>
                    <a:pt x="859277" y="573990"/>
                    <a:pt x="796923" y="556490"/>
                    <a:pt x="768240" y="598991"/>
                  </a:cubicBezTo>
                  <a:cubicBezTo>
                    <a:pt x="806900" y="602741"/>
                    <a:pt x="844312" y="611491"/>
                    <a:pt x="882971" y="617741"/>
                  </a:cubicBezTo>
                  <a:cubicBezTo>
                    <a:pt x="890454" y="647742"/>
                    <a:pt x="899183" y="681493"/>
                    <a:pt x="907913" y="711493"/>
                  </a:cubicBezTo>
                  <a:cubicBezTo>
                    <a:pt x="858030" y="741494"/>
                    <a:pt x="803158" y="723994"/>
                    <a:pt x="758264" y="726494"/>
                  </a:cubicBezTo>
                  <a:cubicBezTo>
                    <a:pt x="732075" y="710243"/>
                    <a:pt x="705886" y="696493"/>
                    <a:pt x="682192" y="678993"/>
                  </a:cubicBezTo>
                  <a:cubicBezTo>
                    <a:pt x="664733" y="678993"/>
                    <a:pt x="648521" y="677743"/>
                    <a:pt x="633556" y="677743"/>
                  </a:cubicBezTo>
                  <a:cubicBezTo>
                    <a:pt x="609862" y="673993"/>
                    <a:pt x="598638" y="707743"/>
                    <a:pt x="581179" y="723994"/>
                  </a:cubicBezTo>
                  <a:lnTo>
                    <a:pt x="508848" y="723994"/>
                  </a:lnTo>
                  <a:lnTo>
                    <a:pt x="509820" y="719527"/>
                  </a:lnTo>
                  <a:lnTo>
                    <a:pt x="483981" y="719527"/>
                  </a:lnTo>
                  <a:cubicBezTo>
                    <a:pt x="441275" y="714581"/>
                    <a:pt x="399826" y="707163"/>
                    <a:pt x="358376" y="700981"/>
                  </a:cubicBezTo>
                  <a:lnTo>
                    <a:pt x="355897" y="703019"/>
                  </a:lnTo>
                  <a:lnTo>
                    <a:pt x="341891" y="703019"/>
                  </a:lnTo>
                  <a:lnTo>
                    <a:pt x="353294" y="529284"/>
                  </a:lnTo>
                  <a:lnTo>
                    <a:pt x="352886" y="529073"/>
                  </a:lnTo>
                  <a:cubicBezTo>
                    <a:pt x="355446" y="512801"/>
                    <a:pt x="361844" y="495278"/>
                    <a:pt x="365683" y="479006"/>
                  </a:cubicBezTo>
                  <a:cubicBezTo>
                    <a:pt x="382319" y="435197"/>
                    <a:pt x="400235" y="396396"/>
                    <a:pt x="416870" y="352587"/>
                  </a:cubicBezTo>
                  <a:lnTo>
                    <a:pt x="416633" y="355190"/>
                  </a:lnTo>
                  <a:lnTo>
                    <a:pt x="465201" y="322734"/>
                  </a:lnTo>
                  <a:lnTo>
                    <a:pt x="468284" y="317484"/>
                  </a:lnTo>
                  <a:cubicBezTo>
                    <a:pt x="496556" y="307557"/>
                    <a:pt x="527285" y="298871"/>
                    <a:pt x="555557" y="288944"/>
                  </a:cubicBezTo>
                  <a:cubicBezTo>
                    <a:pt x="562317" y="274054"/>
                    <a:pt x="578604" y="270952"/>
                    <a:pt x="597349" y="271262"/>
                  </a:cubicBezTo>
                  <a:cubicBezTo>
                    <a:pt x="616094" y="271572"/>
                    <a:pt x="637298" y="275295"/>
                    <a:pt x="653892" y="274054"/>
                  </a:cubicBezTo>
                  <a:lnTo>
                    <a:pt x="653892" y="278987"/>
                  </a:lnTo>
                  <a:lnTo>
                    <a:pt x="791935" y="280233"/>
                  </a:lnTo>
                  <a:cubicBezTo>
                    <a:pt x="838077" y="266483"/>
                    <a:pt x="882971" y="257733"/>
                    <a:pt x="930360" y="247732"/>
                  </a:cubicBezTo>
                  <a:cubicBezTo>
                    <a:pt x="965278" y="218982"/>
                    <a:pt x="1005185" y="218982"/>
                    <a:pt x="1041350" y="220232"/>
                  </a:cubicBezTo>
                  <a:cubicBezTo>
                    <a:pt x="1083750" y="206481"/>
                    <a:pt x="1124904" y="197731"/>
                    <a:pt x="1167305" y="187731"/>
                  </a:cubicBezTo>
                  <a:close/>
                  <a:moveTo>
                    <a:pt x="1447132" y="122266"/>
                  </a:moveTo>
                  <a:cubicBezTo>
                    <a:pt x="1461218" y="121114"/>
                    <a:pt x="1475381" y="122051"/>
                    <a:pt x="1490323" y="125803"/>
                  </a:cubicBezTo>
                  <a:lnTo>
                    <a:pt x="1714448" y="127053"/>
                  </a:lnTo>
                  <a:cubicBezTo>
                    <a:pt x="1711958" y="154562"/>
                    <a:pt x="1706977" y="182071"/>
                    <a:pt x="1703242" y="208329"/>
                  </a:cubicBezTo>
                  <a:cubicBezTo>
                    <a:pt x="1668378" y="217082"/>
                    <a:pt x="1637249" y="227085"/>
                    <a:pt x="1603630" y="235838"/>
                  </a:cubicBezTo>
                  <a:lnTo>
                    <a:pt x="1505265" y="235838"/>
                  </a:lnTo>
                  <a:lnTo>
                    <a:pt x="1505265" y="252093"/>
                  </a:lnTo>
                  <a:cubicBezTo>
                    <a:pt x="1438027" y="318364"/>
                    <a:pt x="1415615" y="190824"/>
                    <a:pt x="1317249" y="219583"/>
                  </a:cubicBezTo>
                  <a:cubicBezTo>
                    <a:pt x="1311023" y="203328"/>
                    <a:pt x="1306042" y="187072"/>
                    <a:pt x="1303552" y="169567"/>
                  </a:cubicBezTo>
                  <a:cubicBezTo>
                    <a:pt x="1363319" y="147997"/>
                    <a:pt x="1404875" y="125725"/>
                    <a:pt x="1447132" y="122266"/>
                  </a:cubicBezTo>
                  <a:close/>
                  <a:moveTo>
                    <a:pt x="5161100" y="22753"/>
                  </a:moveTo>
                  <a:cubicBezTo>
                    <a:pt x="5191201" y="21929"/>
                    <a:pt x="5229860" y="58197"/>
                    <a:pt x="5258738" y="73270"/>
                  </a:cubicBezTo>
                  <a:cubicBezTo>
                    <a:pt x="5289790" y="73270"/>
                    <a:pt x="5318357" y="74526"/>
                    <a:pt x="5346924" y="74526"/>
                  </a:cubicBezTo>
                  <a:cubicBezTo>
                    <a:pt x="5341956" y="98391"/>
                    <a:pt x="5363071" y="108439"/>
                    <a:pt x="5374250" y="154913"/>
                  </a:cubicBezTo>
                  <a:cubicBezTo>
                    <a:pt x="5335746" y="157425"/>
                    <a:pt x="5298484" y="163705"/>
                    <a:pt x="5258738" y="169985"/>
                  </a:cubicBezTo>
                  <a:lnTo>
                    <a:pt x="5084849" y="168729"/>
                  </a:lnTo>
                  <a:cubicBezTo>
                    <a:pt x="5061250" y="152400"/>
                    <a:pt x="5035166" y="133560"/>
                    <a:pt x="5012809" y="117231"/>
                  </a:cubicBezTo>
                  <a:cubicBezTo>
                    <a:pt x="5033924" y="33076"/>
                    <a:pt x="5109690" y="108439"/>
                    <a:pt x="5134531" y="38101"/>
                  </a:cubicBezTo>
                  <a:cubicBezTo>
                    <a:pt x="5141984" y="27424"/>
                    <a:pt x="5151066" y="23028"/>
                    <a:pt x="5161100" y="22753"/>
                  </a:cubicBezTo>
                  <a:close/>
                  <a:moveTo>
                    <a:pt x="5950642" y="3176"/>
                  </a:moveTo>
                  <a:cubicBezTo>
                    <a:pt x="5955637" y="29581"/>
                    <a:pt x="5941901" y="66045"/>
                    <a:pt x="5964377" y="83648"/>
                  </a:cubicBezTo>
                  <a:cubicBezTo>
                    <a:pt x="6053033" y="93707"/>
                    <a:pt x="6129203" y="-76038"/>
                    <a:pt x="6201626" y="52214"/>
                  </a:cubicBezTo>
                  <a:cubicBezTo>
                    <a:pt x="6241584" y="39640"/>
                    <a:pt x="6276547" y="23294"/>
                    <a:pt x="6316505" y="6948"/>
                  </a:cubicBezTo>
                  <a:cubicBezTo>
                    <a:pt x="6345224" y="17007"/>
                    <a:pt x="6373944" y="28324"/>
                    <a:pt x="6402664" y="42155"/>
                  </a:cubicBezTo>
                  <a:cubicBezTo>
                    <a:pt x="6413902" y="52214"/>
                    <a:pt x="6421394" y="62273"/>
                    <a:pt x="6430135" y="72332"/>
                  </a:cubicBezTo>
                  <a:cubicBezTo>
                    <a:pt x="6457605" y="78619"/>
                    <a:pt x="6486325" y="82391"/>
                    <a:pt x="6516293" y="89935"/>
                  </a:cubicBezTo>
                  <a:cubicBezTo>
                    <a:pt x="6563743" y="93707"/>
                    <a:pt x="6634918" y="4434"/>
                    <a:pt x="6654897" y="107538"/>
                  </a:cubicBezTo>
                  <a:cubicBezTo>
                    <a:pt x="6678622" y="92450"/>
                    <a:pt x="6701098" y="72332"/>
                    <a:pt x="6729817" y="76104"/>
                  </a:cubicBezTo>
                  <a:cubicBezTo>
                    <a:pt x="6722325" y="110996"/>
                    <a:pt x="6745738" y="129621"/>
                    <a:pt x="6764761" y="164867"/>
                  </a:cubicBezTo>
                  <a:lnTo>
                    <a:pt x="6779986" y="204216"/>
                  </a:lnTo>
                  <a:lnTo>
                    <a:pt x="7044061" y="207945"/>
                  </a:lnTo>
                  <a:cubicBezTo>
                    <a:pt x="7067752" y="247770"/>
                    <a:pt x="7093936" y="261459"/>
                    <a:pt x="7142563" y="221635"/>
                  </a:cubicBezTo>
                  <a:lnTo>
                    <a:pt x="7671233" y="307506"/>
                  </a:lnTo>
                  <a:cubicBezTo>
                    <a:pt x="7645049" y="341108"/>
                    <a:pt x="7622605" y="373465"/>
                    <a:pt x="7596421" y="403333"/>
                  </a:cubicBezTo>
                  <a:cubicBezTo>
                    <a:pt x="7539066" y="419511"/>
                    <a:pt x="7481710" y="435690"/>
                    <a:pt x="7421861" y="450624"/>
                  </a:cubicBezTo>
                  <a:cubicBezTo>
                    <a:pt x="7374480" y="460580"/>
                    <a:pt x="7330840" y="470536"/>
                    <a:pt x="7283459" y="479248"/>
                  </a:cubicBezTo>
                  <a:lnTo>
                    <a:pt x="7259769" y="479248"/>
                  </a:lnTo>
                  <a:cubicBezTo>
                    <a:pt x="7247300" y="449380"/>
                    <a:pt x="7233584" y="415778"/>
                    <a:pt x="7221116" y="382176"/>
                  </a:cubicBezTo>
                  <a:cubicBezTo>
                    <a:pt x="7162513" y="368487"/>
                    <a:pt x="7192438" y="455602"/>
                    <a:pt x="7157526" y="478003"/>
                  </a:cubicBezTo>
                  <a:cubicBezTo>
                    <a:pt x="7113886" y="484226"/>
                    <a:pt x="7067752" y="486715"/>
                    <a:pt x="7020371" y="492937"/>
                  </a:cubicBezTo>
                  <a:cubicBezTo>
                    <a:pt x="6999174" y="486715"/>
                    <a:pt x="6980471" y="482981"/>
                    <a:pt x="6958028" y="475514"/>
                  </a:cubicBezTo>
                  <a:cubicBezTo>
                    <a:pt x="6946806" y="445646"/>
                    <a:pt x="6933091" y="412044"/>
                    <a:pt x="6919375" y="378443"/>
                  </a:cubicBezTo>
                  <a:cubicBezTo>
                    <a:pt x="6859526" y="374709"/>
                    <a:pt x="6788454" y="370976"/>
                    <a:pt x="6769751" y="456847"/>
                  </a:cubicBezTo>
                  <a:lnTo>
                    <a:pt x="6746061" y="456847"/>
                  </a:lnTo>
                  <a:cubicBezTo>
                    <a:pt x="6711149" y="469292"/>
                    <a:pt x="6686212" y="502893"/>
                    <a:pt x="6643818" y="489204"/>
                  </a:cubicBezTo>
                  <a:cubicBezTo>
                    <a:pt x="6615141" y="478003"/>
                    <a:pt x="6586463" y="468047"/>
                    <a:pt x="6556538" y="454358"/>
                  </a:cubicBezTo>
                  <a:cubicBezTo>
                    <a:pt x="6531601" y="470536"/>
                    <a:pt x="6507910" y="486715"/>
                    <a:pt x="6481726" y="502893"/>
                  </a:cubicBezTo>
                  <a:lnTo>
                    <a:pt x="6393199" y="502893"/>
                  </a:lnTo>
                  <a:cubicBezTo>
                    <a:pt x="6374496" y="527783"/>
                    <a:pt x="6375743" y="585031"/>
                    <a:pt x="6393199" y="612410"/>
                  </a:cubicBezTo>
                  <a:cubicBezTo>
                    <a:pt x="6344571" y="618632"/>
                    <a:pt x="6294697" y="623610"/>
                    <a:pt x="6244822" y="626099"/>
                  </a:cubicBezTo>
                  <a:cubicBezTo>
                    <a:pt x="6244822" y="572586"/>
                    <a:pt x="6244822" y="520316"/>
                    <a:pt x="6243575" y="466803"/>
                  </a:cubicBezTo>
                  <a:cubicBezTo>
                    <a:pt x="6146320" y="356042"/>
                    <a:pt x="6032856" y="480492"/>
                    <a:pt x="5903182" y="415778"/>
                  </a:cubicBezTo>
                  <a:cubicBezTo>
                    <a:pt x="5768521" y="362264"/>
                    <a:pt x="5655056" y="453113"/>
                    <a:pt x="5540345" y="378443"/>
                  </a:cubicBezTo>
                  <a:cubicBezTo>
                    <a:pt x="5736102" y="321195"/>
                    <a:pt x="5934354" y="363509"/>
                    <a:pt x="6077743" y="306261"/>
                  </a:cubicBezTo>
                  <a:lnTo>
                    <a:pt x="6077743" y="322440"/>
                  </a:lnTo>
                  <a:cubicBezTo>
                    <a:pt x="6166270" y="303772"/>
                    <a:pt x="6263525" y="357286"/>
                    <a:pt x="6368262" y="342352"/>
                  </a:cubicBezTo>
                  <a:cubicBezTo>
                    <a:pt x="6425617" y="319951"/>
                    <a:pt x="6475492" y="283860"/>
                    <a:pt x="6494195" y="361020"/>
                  </a:cubicBezTo>
                  <a:lnTo>
                    <a:pt x="6556538" y="361020"/>
                  </a:lnTo>
                  <a:cubicBezTo>
                    <a:pt x="6564019" y="354797"/>
                    <a:pt x="6572747" y="348575"/>
                    <a:pt x="6580228" y="344841"/>
                  </a:cubicBezTo>
                  <a:cubicBezTo>
                    <a:pt x="6611400" y="348575"/>
                    <a:pt x="6640078" y="354797"/>
                    <a:pt x="6668756" y="362264"/>
                  </a:cubicBezTo>
                  <a:lnTo>
                    <a:pt x="6668756" y="282616"/>
                  </a:lnTo>
                  <a:cubicBezTo>
                    <a:pt x="6703668" y="268304"/>
                    <a:pt x="6726111" y="255237"/>
                    <a:pt x="6742476" y="242480"/>
                  </a:cubicBezTo>
                  <a:lnTo>
                    <a:pt x="6776664" y="207357"/>
                  </a:lnTo>
                  <a:lnTo>
                    <a:pt x="6668632" y="219444"/>
                  </a:lnTo>
                  <a:lnTo>
                    <a:pt x="6443870" y="186753"/>
                  </a:lnTo>
                  <a:cubicBezTo>
                    <a:pt x="6432632" y="172922"/>
                    <a:pt x="6425140" y="162863"/>
                    <a:pt x="6416399" y="152804"/>
                  </a:cubicBezTo>
                  <a:cubicBezTo>
                    <a:pt x="6401415" y="162863"/>
                    <a:pt x="6383933" y="171664"/>
                    <a:pt x="6367701" y="185495"/>
                  </a:cubicBezTo>
                  <a:lnTo>
                    <a:pt x="5424948" y="157833"/>
                  </a:lnTo>
                  <a:cubicBezTo>
                    <a:pt x="5433689" y="123884"/>
                    <a:pt x="5441181" y="93707"/>
                    <a:pt x="5448673" y="61016"/>
                  </a:cubicBezTo>
                  <a:cubicBezTo>
                    <a:pt x="5539826" y="74847"/>
                    <a:pt x="5629731" y="102509"/>
                    <a:pt x="5699657" y="47184"/>
                  </a:cubicBezTo>
                  <a:cubicBezTo>
                    <a:pt x="5785816" y="81133"/>
                    <a:pt x="5858240" y="-4368"/>
                    <a:pt x="5950642" y="3176"/>
                  </a:cubicBezTo>
                  <a:close/>
                  <a:moveTo>
                    <a:pt x="4721337" y="147"/>
                  </a:moveTo>
                  <a:cubicBezTo>
                    <a:pt x="4743751" y="1696"/>
                    <a:pt x="4772392" y="15019"/>
                    <a:pt x="4782354" y="21215"/>
                  </a:cubicBezTo>
                  <a:cubicBezTo>
                    <a:pt x="4828429" y="117883"/>
                    <a:pt x="4931785" y="26173"/>
                    <a:pt x="4984086" y="116644"/>
                  </a:cubicBezTo>
                  <a:cubicBezTo>
                    <a:pt x="4940502" y="122841"/>
                    <a:pt x="4914352" y="174893"/>
                    <a:pt x="4873258" y="181089"/>
                  </a:cubicBezTo>
                  <a:lnTo>
                    <a:pt x="4484738" y="205876"/>
                  </a:lnTo>
                  <a:cubicBezTo>
                    <a:pt x="4447381" y="202158"/>
                    <a:pt x="4408778" y="195961"/>
                    <a:pt x="4371420" y="188525"/>
                  </a:cubicBezTo>
                  <a:cubicBezTo>
                    <a:pt x="4358968" y="178611"/>
                    <a:pt x="4345270" y="168696"/>
                    <a:pt x="4332818" y="158781"/>
                  </a:cubicBezTo>
                  <a:cubicBezTo>
                    <a:pt x="4270555" y="187286"/>
                    <a:pt x="4296705" y="244295"/>
                    <a:pt x="4260593" y="236859"/>
                  </a:cubicBezTo>
                  <a:cubicBezTo>
                    <a:pt x="4241914" y="239338"/>
                    <a:pt x="4226971" y="246774"/>
                    <a:pt x="4208292" y="252970"/>
                  </a:cubicBezTo>
                  <a:lnTo>
                    <a:pt x="4172180" y="252970"/>
                  </a:lnTo>
                  <a:cubicBezTo>
                    <a:pt x="4124860" y="244295"/>
                    <a:pt x="4080031" y="238098"/>
                    <a:pt x="4033956" y="234381"/>
                  </a:cubicBezTo>
                  <a:cubicBezTo>
                    <a:pt x="3984146" y="187286"/>
                    <a:pt x="3915657" y="205876"/>
                    <a:pt x="3822263" y="248013"/>
                  </a:cubicBezTo>
                  <a:cubicBezTo>
                    <a:pt x="3774943" y="234381"/>
                    <a:pt x="3727624" y="224466"/>
                    <a:pt x="3684040" y="213312"/>
                  </a:cubicBezTo>
                  <a:cubicBezTo>
                    <a:pt x="3657889" y="229423"/>
                    <a:pt x="3634230" y="246774"/>
                    <a:pt x="3608079" y="257928"/>
                  </a:cubicBezTo>
                  <a:cubicBezTo>
                    <a:pt x="3558269" y="254210"/>
                    <a:pt x="3509704" y="248013"/>
                    <a:pt x="3456158" y="244295"/>
                  </a:cubicBezTo>
                  <a:lnTo>
                    <a:pt x="3307973" y="241816"/>
                  </a:lnTo>
                  <a:cubicBezTo>
                    <a:pt x="3286803" y="229423"/>
                    <a:pt x="3266879" y="218269"/>
                    <a:pt x="3244465" y="208355"/>
                  </a:cubicBezTo>
                  <a:cubicBezTo>
                    <a:pt x="3219560" y="207115"/>
                    <a:pt x="3195900" y="207115"/>
                    <a:pt x="3169749" y="207115"/>
                  </a:cubicBezTo>
                  <a:cubicBezTo>
                    <a:pt x="3164768" y="210833"/>
                    <a:pt x="3162278" y="217030"/>
                    <a:pt x="3156052" y="223227"/>
                  </a:cubicBezTo>
                  <a:lnTo>
                    <a:pt x="3081336" y="223227"/>
                  </a:lnTo>
                  <a:cubicBezTo>
                    <a:pt x="3056431" y="189765"/>
                    <a:pt x="3031526" y="158781"/>
                    <a:pt x="3006621" y="125319"/>
                  </a:cubicBezTo>
                  <a:cubicBezTo>
                    <a:pt x="2975490" y="111687"/>
                    <a:pt x="2963037" y="158781"/>
                    <a:pt x="2931906" y="141431"/>
                  </a:cubicBezTo>
                  <a:cubicBezTo>
                    <a:pt x="2898284" y="141431"/>
                    <a:pt x="2863417" y="140191"/>
                    <a:pt x="2829795" y="140191"/>
                  </a:cubicBezTo>
                  <a:cubicBezTo>
                    <a:pt x="2806135" y="140191"/>
                    <a:pt x="2779985" y="140191"/>
                    <a:pt x="2756325" y="138952"/>
                  </a:cubicBezTo>
                  <a:cubicBezTo>
                    <a:pt x="2751344" y="158781"/>
                    <a:pt x="2747608" y="182329"/>
                    <a:pt x="2745117" y="202158"/>
                  </a:cubicBezTo>
                  <a:lnTo>
                    <a:pt x="2705269" y="202158"/>
                  </a:lnTo>
                  <a:cubicBezTo>
                    <a:pt x="2669157" y="191004"/>
                    <a:pt x="2631799" y="181089"/>
                    <a:pt x="2591951" y="167457"/>
                  </a:cubicBezTo>
                  <a:cubicBezTo>
                    <a:pt x="2545877" y="173653"/>
                    <a:pt x="2502293" y="179850"/>
                    <a:pt x="2454973" y="182329"/>
                  </a:cubicBezTo>
                  <a:lnTo>
                    <a:pt x="2450740" y="182329"/>
                  </a:lnTo>
                  <a:cubicBezTo>
                    <a:pt x="2450759" y="182464"/>
                    <a:pt x="2450779" y="182599"/>
                    <a:pt x="2450798" y="182734"/>
                  </a:cubicBezTo>
                  <a:cubicBezTo>
                    <a:pt x="2398211" y="188979"/>
                    <a:pt x="2349380" y="191477"/>
                    <a:pt x="2299298" y="197721"/>
                  </a:cubicBezTo>
                  <a:cubicBezTo>
                    <a:pt x="2283021" y="200219"/>
                    <a:pt x="2264240" y="206464"/>
                    <a:pt x="2249215" y="213957"/>
                  </a:cubicBezTo>
                  <a:cubicBezTo>
                    <a:pt x="2199132" y="206464"/>
                    <a:pt x="2146545" y="198970"/>
                    <a:pt x="2096463" y="195223"/>
                  </a:cubicBezTo>
                  <a:lnTo>
                    <a:pt x="2096463" y="149014"/>
                  </a:lnTo>
                  <a:cubicBezTo>
                    <a:pt x="2060153" y="147765"/>
                    <a:pt x="2020086" y="146516"/>
                    <a:pt x="1983776" y="146516"/>
                  </a:cubicBezTo>
                  <a:cubicBezTo>
                    <a:pt x="1976264" y="132778"/>
                    <a:pt x="1967500" y="124036"/>
                    <a:pt x="1957483" y="112795"/>
                  </a:cubicBezTo>
                  <a:cubicBezTo>
                    <a:pt x="1982524" y="50350"/>
                    <a:pt x="2056396" y="51599"/>
                    <a:pt x="2096463" y="97808"/>
                  </a:cubicBezTo>
                  <a:cubicBezTo>
                    <a:pt x="2101471" y="82822"/>
                    <a:pt x="2103975" y="67835"/>
                    <a:pt x="2108983" y="51599"/>
                  </a:cubicBezTo>
                  <a:cubicBezTo>
                    <a:pt x="2172839" y="56594"/>
                    <a:pt x="2235442" y="62839"/>
                    <a:pt x="2298046" y="70332"/>
                  </a:cubicBezTo>
                  <a:lnTo>
                    <a:pt x="2431657" y="85941"/>
                  </a:lnTo>
                  <a:lnTo>
                    <a:pt x="2506029" y="41045"/>
                  </a:lnTo>
                  <a:cubicBezTo>
                    <a:pt x="2528443" y="41045"/>
                    <a:pt x="2554593" y="41045"/>
                    <a:pt x="2578253" y="58395"/>
                  </a:cubicBezTo>
                  <a:cubicBezTo>
                    <a:pt x="2606894" y="46002"/>
                    <a:pt x="2639271" y="34848"/>
                    <a:pt x="2666666" y="26173"/>
                  </a:cubicBezTo>
                  <a:cubicBezTo>
                    <a:pt x="2692817" y="-3571"/>
                    <a:pt x="2732665" y="17497"/>
                    <a:pt x="2766287" y="10061"/>
                  </a:cubicBezTo>
                  <a:cubicBezTo>
                    <a:pt x="2792437" y="11301"/>
                    <a:pt x="2818588" y="11301"/>
                    <a:pt x="2842247" y="11301"/>
                  </a:cubicBezTo>
                  <a:cubicBezTo>
                    <a:pt x="2946849" y="26173"/>
                    <a:pt x="3050205" y="37327"/>
                    <a:pt x="3154806" y="48481"/>
                  </a:cubicBezTo>
                  <a:cubicBezTo>
                    <a:pt x="3162278" y="41045"/>
                    <a:pt x="3169749" y="38566"/>
                    <a:pt x="3180957" y="32369"/>
                  </a:cubicBezTo>
                  <a:cubicBezTo>
                    <a:pt x="3223295" y="42284"/>
                    <a:pt x="3264389" y="53438"/>
                    <a:pt x="3306727" y="67071"/>
                  </a:cubicBezTo>
                  <a:lnTo>
                    <a:pt x="3356538" y="67071"/>
                  </a:lnTo>
                  <a:cubicBezTo>
                    <a:pt x="3421291" y="114165"/>
                    <a:pt x="3448686" y="117883"/>
                    <a:pt x="3468611" y="98054"/>
                  </a:cubicBezTo>
                  <a:cubicBezTo>
                    <a:pt x="3489780" y="95575"/>
                    <a:pt x="3509704" y="89379"/>
                    <a:pt x="3530873" y="85661"/>
                  </a:cubicBezTo>
                  <a:cubicBezTo>
                    <a:pt x="3585664" y="110447"/>
                    <a:pt x="3547062" y="13779"/>
                    <a:pt x="3593136" y="19976"/>
                  </a:cubicBezTo>
                  <a:cubicBezTo>
                    <a:pt x="3609324" y="43523"/>
                    <a:pt x="3626758" y="63353"/>
                    <a:pt x="3642946" y="86900"/>
                  </a:cubicBezTo>
                  <a:cubicBezTo>
                    <a:pt x="3682794" y="88139"/>
                    <a:pt x="3753774" y="161260"/>
                    <a:pt x="3757510" y="72028"/>
                  </a:cubicBezTo>
                  <a:cubicBezTo>
                    <a:pt x="3789886" y="95575"/>
                    <a:pt x="3849658" y="96815"/>
                    <a:pt x="3883280" y="73267"/>
                  </a:cubicBezTo>
                  <a:cubicBezTo>
                    <a:pt x="3930600" y="94336"/>
                    <a:pt x="3938072" y="80703"/>
                    <a:pt x="3995353" y="41045"/>
                  </a:cubicBezTo>
                  <a:cubicBezTo>
                    <a:pt x="4004070" y="125319"/>
                    <a:pt x="4019013" y="121601"/>
                    <a:pt x="4057616" y="59635"/>
                  </a:cubicBezTo>
                  <a:cubicBezTo>
                    <a:pt x="4152256" y="112926"/>
                    <a:pt x="4256857" y="94336"/>
                    <a:pt x="4331572" y="78225"/>
                  </a:cubicBezTo>
                  <a:cubicBezTo>
                    <a:pt x="4368930" y="89379"/>
                    <a:pt x="4423721" y="112926"/>
                    <a:pt x="4433683" y="63353"/>
                  </a:cubicBezTo>
                  <a:cubicBezTo>
                    <a:pt x="4534549" y="58395"/>
                    <a:pt x="4600547" y="78225"/>
                    <a:pt x="4697677" y="49720"/>
                  </a:cubicBezTo>
                  <a:cubicBezTo>
                    <a:pt x="4682734" y="8822"/>
                    <a:pt x="4698922" y="-1402"/>
                    <a:pt x="4721337" y="147"/>
                  </a:cubicBezTo>
                  <a:close/>
                </a:path>
              </a:pathLst>
            </a:custGeom>
            <a:solidFill>
              <a:schemeClr val="accent3">
                <a:alpha val="8980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36" name="Google Shape;1136;p82"/>
            <p:cNvSpPr/>
            <p:nvPr/>
          </p:nvSpPr>
          <p:spPr>
            <a:xfrm>
              <a:off x="13520669" y="7074671"/>
              <a:ext cx="4142461" cy="1936365"/>
            </a:xfrm>
            <a:custGeom>
              <a:avLst/>
              <a:gdLst/>
              <a:ahLst/>
              <a:cxnLst/>
              <a:rect l="l" t="t" r="r" b="b"/>
              <a:pathLst>
                <a:path w="3817936" h="1784668" extrusionOk="0">
                  <a:moveTo>
                    <a:pt x="121302" y="1671250"/>
                  </a:moveTo>
                  <a:cubicBezTo>
                    <a:pt x="139294" y="1678859"/>
                    <a:pt x="147553" y="1714287"/>
                    <a:pt x="163598" y="1739016"/>
                  </a:cubicBezTo>
                  <a:cubicBezTo>
                    <a:pt x="110743" y="1755501"/>
                    <a:pt x="55372" y="1771987"/>
                    <a:pt x="0" y="1784668"/>
                  </a:cubicBezTo>
                  <a:cubicBezTo>
                    <a:pt x="0" y="1764378"/>
                    <a:pt x="0" y="1740284"/>
                    <a:pt x="0" y="1719994"/>
                  </a:cubicBezTo>
                  <a:cubicBezTo>
                    <a:pt x="33978" y="1703508"/>
                    <a:pt x="65439" y="1690827"/>
                    <a:pt x="99417" y="1674341"/>
                  </a:cubicBezTo>
                  <a:cubicBezTo>
                    <a:pt x="108226" y="1669269"/>
                    <a:pt x="115305" y="1668714"/>
                    <a:pt x="121302" y="1671250"/>
                  </a:cubicBezTo>
                  <a:close/>
                  <a:moveTo>
                    <a:pt x="2753093" y="126388"/>
                  </a:moveTo>
                  <a:cubicBezTo>
                    <a:pt x="2803431" y="126388"/>
                    <a:pt x="2853768" y="127615"/>
                    <a:pt x="2902848" y="128842"/>
                  </a:cubicBezTo>
                  <a:cubicBezTo>
                    <a:pt x="2909140" y="138659"/>
                    <a:pt x="2914174" y="148475"/>
                    <a:pt x="2916691" y="158292"/>
                  </a:cubicBezTo>
                  <a:cubicBezTo>
                    <a:pt x="2875162" y="190195"/>
                    <a:pt x="2833633" y="219645"/>
                    <a:pt x="2790846" y="251549"/>
                  </a:cubicBezTo>
                  <a:cubicBezTo>
                    <a:pt x="2788329" y="251549"/>
                    <a:pt x="2783296" y="251549"/>
                    <a:pt x="2778262" y="251549"/>
                  </a:cubicBezTo>
                  <a:cubicBezTo>
                    <a:pt x="2770711" y="241732"/>
                    <a:pt x="2761902" y="230689"/>
                    <a:pt x="2754351" y="218418"/>
                  </a:cubicBezTo>
                  <a:cubicBezTo>
                    <a:pt x="2754351" y="188968"/>
                    <a:pt x="2753093" y="155838"/>
                    <a:pt x="2753093" y="126388"/>
                  </a:cubicBezTo>
                  <a:close/>
                  <a:moveTo>
                    <a:pt x="3780080" y="43958"/>
                  </a:moveTo>
                  <a:cubicBezTo>
                    <a:pt x="3792292" y="53837"/>
                    <a:pt x="3805724" y="63716"/>
                    <a:pt x="3817936" y="73595"/>
                  </a:cubicBezTo>
                  <a:cubicBezTo>
                    <a:pt x="3809388" y="105702"/>
                    <a:pt x="3788628" y="129164"/>
                    <a:pt x="3770311" y="152627"/>
                  </a:cubicBezTo>
                  <a:cubicBezTo>
                    <a:pt x="3747109" y="141513"/>
                    <a:pt x="3730013" y="131634"/>
                    <a:pt x="3709253" y="121755"/>
                  </a:cubicBezTo>
                  <a:cubicBezTo>
                    <a:pt x="3744667" y="129164"/>
                    <a:pt x="3719022" y="72360"/>
                    <a:pt x="3780080" y="43958"/>
                  </a:cubicBezTo>
                  <a:close/>
                  <a:moveTo>
                    <a:pt x="1397777" y="0"/>
                  </a:moveTo>
                  <a:cubicBezTo>
                    <a:pt x="1407707" y="11210"/>
                    <a:pt x="1416397" y="19929"/>
                    <a:pt x="1423845" y="33631"/>
                  </a:cubicBezTo>
                  <a:cubicBezTo>
                    <a:pt x="1425086" y="61034"/>
                    <a:pt x="1425086" y="84700"/>
                    <a:pt x="1425086" y="114594"/>
                  </a:cubicBezTo>
                  <a:cubicBezTo>
                    <a:pt x="1487153" y="130786"/>
                    <a:pt x="1494601" y="54806"/>
                    <a:pt x="1535565" y="82209"/>
                  </a:cubicBezTo>
                  <a:cubicBezTo>
                    <a:pt x="1585219" y="85945"/>
                    <a:pt x="1637355" y="93419"/>
                    <a:pt x="1687008" y="100892"/>
                  </a:cubicBezTo>
                  <a:cubicBezTo>
                    <a:pt x="1700663" y="129541"/>
                    <a:pt x="1710594" y="163172"/>
                    <a:pt x="1724249" y="196803"/>
                  </a:cubicBezTo>
                  <a:cubicBezTo>
                    <a:pt x="1615011" y="209258"/>
                    <a:pt x="1524393" y="224205"/>
                    <a:pt x="1399018" y="240398"/>
                  </a:cubicBezTo>
                  <a:cubicBezTo>
                    <a:pt x="1384122" y="279011"/>
                    <a:pt x="1353088" y="269047"/>
                    <a:pt x="1327020" y="272783"/>
                  </a:cubicBezTo>
                  <a:cubicBezTo>
                    <a:pt x="1308400" y="255345"/>
                    <a:pt x="1293504" y="237907"/>
                    <a:pt x="1274884" y="221714"/>
                  </a:cubicBezTo>
                  <a:cubicBezTo>
                    <a:pt x="1276125" y="128295"/>
                    <a:pt x="1363019" y="203030"/>
                    <a:pt x="1387846" y="143242"/>
                  </a:cubicBezTo>
                  <a:cubicBezTo>
                    <a:pt x="1370467" y="99647"/>
                    <a:pt x="1354330" y="59788"/>
                    <a:pt x="1335710" y="16193"/>
                  </a:cubicBezTo>
                  <a:cubicBezTo>
                    <a:pt x="1356812" y="9965"/>
                    <a:pt x="1376674" y="3737"/>
                    <a:pt x="1397777" y="0"/>
                  </a:cubicBezTo>
                  <a:close/>
                </a:path>
              </a:pathLst>
            </a:custGeom>
            <a:solidFill>
              <a:schemeClr val="accent3">
                <a:alpha val="9490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1137" name="Google Shape;1137;p82"/>
          <p:cNvSpPr/>
          <p:nvPr/>
        </p:nvSpPr>
        <p:spPr>
          <a:xfrm rot="10800000" flipH="1">
            <a:off x="2809151" y="2199046"/>
            <a:ext cx="1909104" cy="242429"/>
          </a:xfrm>
          <a:custGeom>
            <a:avLst/>
            <a:gdLst/>
            <a:ahLst/>
            <a:cxnLst/>
            <a:rect l="l" t="t" r="r" b="b"/>
            <a:pathLst>
              <a:path w="3444" h="3166" extrusionOk="0">
                <a:moveTo>
                  <a:pt x="0" y="0"/>
                </a:moveTo>
                <a:lnTo>
                  <a:pt x="935" y="0"/>
                </a:lnTo>
                <a:lnTo>
                  <a:pt x="1717" y="1636"/>
                </a:lnTo>
                <a:lnTo>
                  <a:pt x="3443" y="3165"/>
                </a:lnTo>
              </a:path>
            </a:pathLst>
          </a:custGeom>
          <a:noFill/>
          <a:ln w="12700" cap="flat" cmpd="sng">
            <a:solidFill>
              <a:schemeClr val="accent3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38" name="Google Shape;1138;p82"/>
          <p:cNvSpPr txBox="1"/>
          <p:nvPr/>
        </p:nvSpPr>
        <p:spPr>
          <a:xfrm>
            <a:off x="758738" y="1766353"/>
            <a:ext cx="21483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Tipi di </a:t>
            </a:r>
            <a:endParaRPr sz="2600" b="1">
              <a:solidFill>
                <a:schemeClr val="dk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Open Access </a:t>
            </a:r>
            <a:endParaRPr sz="300"/>
          </a:p>
        </p:txBody>
      </p:sp>
      <p:sp>
        <p:nvSpPr>
          <p:cNvPr id="1139" name="Google Shape;1139;p82"/>
          <p:cNvSpPr txBox="1"/>
          <p:nvPr/>
        </p:nvSpPr>
        <p:spPr>
          <a:xfrm>
            <a:off x="758742" y="2656820"/>
            <a:ext cx="2071800" cy="37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1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Ci sono diversi modi per garantire l’accesso alla conoscenza scientifica</a:t>
            </a:r>
            <a:endParaRPr sz="400"/>
          </a:p>
        </p:txBody>
      </p:sp>
      <p:sp>
        <p:nvSpPr>
          <p:cNvPr id="1140" name="Google Shape;1140;p82"/>
          <p:cNvSpPr txBox="1"/>
          <p:nvPr/>
        </p:nvSpPr>
        <p:spPr>
          <a:xfrm>
            <a:off x="5483280" y="1956609"/>
            <a:ext cx="2244300" cy="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Oro</a:t>
            </a:r>
            <a:endParaRPr sz="500"/>
          </a:p>
        </p:txBody>
      </p:sp>
      <p:sp>
        <p:nvSpPr>
          <p:cNvPr id="1141" name="Google Shape;1141;p82"/>
          <p:cNvSpPr txBox="1"/>
          <p:nvPr/>
        </p:nvSpPr>
        <p:spPr>
          <a:xfrm>
            <a:off x="4690447" y="426473"/>
            <a:ext cx="831000" cy="4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Green </a:t>
            </a:r>
            <a:endParaRPr sz="1400" b="1">
              <a:solidFill>
                <a:schemeClr val="lt1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OA</a:t>
            </a:r>
            <a:endParaRPr sz="500"/>
          </a:p>
        </p:txBody>
      </p:sp>
      <p:grpSp>
        <p:nvGrpSpPr>
          <p:cNvPr id="1142" name="Google Shape;1142;p82"/>
          <p:cNvGrpSpPr/>
          <p:nvPr/>
        </p:nvGrpSpPr>
        <p:grpSpPr>
          <a:xfrm>
            <a:off x="4434250" y="214787"/>
            <a:ext cx="3621050" cy="586608"/>
            <a:chOff x="11906451" y="9693788"/>
            <a:chExt cx="9653560" cy="2524132"/>
          </a:xfrm>
        </p:grpSpPr>
        <p:sp>
          <p:nvSpPr>
            <p:cNvPr id="1143" name="Google Shape;1143;p82"/>
            <p:cNvSpPr/>
            <p:nvPr/>
          </p:nvSpPr>
          <p:spPr>
            <a:xfrm>
              <a:off x="17113491" y="10839667"/>
              <a:ext cx="4446520" cy="1214980"/>
            </a:xfrm>
            <a:custGeom>
              <a:avLst/>
              <a:gdLst/>
              <a:ahLst/>
              <a:cxnLst/>
              <a:rect l="l" t="t" r="r" b="b"/>
              <a:pathLst>
                <a:path w="4098175" h="1119797" extrusionOk="0">
                  <a:moveTo>
                    <a:pt x="448024" y="1023326"/>
                  </a:moveTo>
                  <a:cubicBezTo>
                    <a:pt x="584618" y="1022105"/>
                    <a:pt x="706311" y="1061182"/>
                    <a:pt x="823037" y="1119797"/>
                  </a:cubicBezTo>
                  <a:cubicBezTo>
                    <a:pt x="717487" y="1114913"/>
                    <a:pt x="520046" y="1106364"/>
                    <a:pt x="346199" y="1097816"/>
                  </a:cubicBezTo>
                  <a:cubicBezTo>
                    <a:pt x="380968" y="1095374"/>
                    <a:pt x="448024" y="1023326"/>
                    <a:pt x="448024" y="1023326"/>
                  </a:cubicBezTo>
                  <a:close/>
                  <a:moveTo>
                    <a:pt x="3914964" y="236510"/>
                  </a:moveTo>
                  <a:cubicBezTo>
                    <a:pt x="3935968" y="248239"/>
                    <a:pt x="4024356" y="373353"/>
                    <a:pt x="4098175" y="592302"/>
                  </a:cubicBezTo>
                  <a:cubicBezTo>
                    <a:pt x="4075796" y="629836"/>
                    <a:pt x="4048444" y="663617"/>
                    <a:pt x="4018606" y="691142"/>
                  </a:cubicBezTo>
                  <a:cubicBezTo>
                    <a:pt x="3936551" y="603562"/>
                    <a:pt x="3896767" y="475946"/>
                    <a:pt x="3889307" y="347079"/>
                  </a:cubicBezTo>
                  <a:cubicBezTo>
                    <a:pt x="3907956" y="345828"/>
                    <a:pt x="3939038" y="344577"/>
                    <a:pt x="3967633" y="342074"/>
                  </a:cubicBezTo>
                  <a:cubicBezTo>
                    <a:pt x="3914017" y="263253"/>
                    <a:pt x="3902362" y="229472"/>
                    <a:pt x="3914964" y="236510"/>
                  </a:cubicBezTo>
                  <a:close/>
                  <a:moveTo>
                    <a:pt x="884731" y="27471"/>
                  </a:moveTo>
                  <a:cubicBezTo>
                    <a:pt x="1061785" y="37442"/>
                    <a:pt x="1237593" y="46166"/>
                    <a:pt x="1415894" y="56137"/>
                  </a:cubicBezTo>
                  <a:cubicBezTo>
                    <a:pt x="1592949" y="67354"/>
                    <a:pt x="1771250" y="78571"/>
                    <a:pt x="1949551" y="88541"/>
                  </a:cubicBezTo>
                  <a:cubicBezTo>
                    <a:pt x="1686463" y="164568"/>
                    <a:pt x="1423375" y="268013"/>
                    <a:pt x="1165275" y="162075"/>
                  </a:cubicBezTo>
                  <a:cubicBezTo>
                    <a:pt x="1079241" y="128424"/>
                    <a:pt x="984480" y="77324"/>
                    <a:pt x="884731" y="27471"/>
                  </a:cubicBezTo>
                  <a:close/>
                  <a:moveTo>
                    <a:pt x="0" y="0"/>
                  </a:moveTo>
                  <a:cubicBezTo>
                    <a:pt x="119063" y="3532"/>
                    <a:pt x="236873" y="8243"/>
                    <a:pt x="355936" y="11775"/>
                  </a:cubicBezTo>
                  <a:cubicBezTo>
                    <a:pt x="234366" y="31794"/>
                    <a:pt x="115303" y="22373"/>
                    <a:pt x="0" y="0"/>
                  </a:cubicBezTo>
                  <a:close/>
                </a:path>
              </a:pathLst>
            </a:custGeom>
            <a:solidFill>
              <a:schemeClr val="accent4">
                <a:alpha val="8000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44" name="Google Shape;1144;p82"/>
            <p:cNvSpPr/>
            <p:nvPr/>
          </p:nvSpPr>
          <p:spPr>
            <a:xfrm>
              <a:off x="18574444" y="10243356"/>
              <a:ext cx="2926128" cy="1969238"/>
            </a:xfrm>
            <a:custGeom>
              <a:avLst/>
              <a:gdLst/>
              <a:ahLst/>
              <a:cxnLst/>
              <a:rect l="l" t="t" r="r" b="b"/>
              <a:pathLst>
                <a:path w="2696892" h="1814966" extrusionOk="0">
                  <a:moveTo>
                    <a:pt x="1455550" y="1711299"/>
                  </a:moveTo>
                  <a:cubicBezTo>
                    <a:pt x="1507229" y="1708681"/>
                    <a:pt x="1562614" y="1716005"/>
                    <a:pt x="1625331" y="1742151"/>
                  </a:cubicBezTo>
                  <a:cubicBezTo>
                    <a:pt x="1614098" y="1768612"/>
                    <a:pt x="1615346" y="1791293"/>
                    <a:pt x="1621587" y="1810193"/>
                  </a:cubicBezTo>
                  <a:cubicBezTo>
                    <a:pt x="1239667" y="1827834"/>
                    <a:pt x="860244" y="1793813"/>
                    <a:pt x="467092" y="1753491"/>
                  </a:cubicBezTo>
                  <a:cubicBezTo>
                    <a:pt x="638082" y="1732071"/>
                    <a:pt x="811568" y="1720730"/>
                    <a:pt x="992543" y="1763572"/>
                  </a:cubicBezTo>
                  <a:cubicBezTo>
                    <a:pt x="1178822" y="1816494"/>
                    <a:pt x="1300512" y="1719155"/>
                    <a:pt x="1455550" y="1711299"/>
                  </a:cubicBezTo>
                  <a:close/>
                  <a:moveTo>
                    <a:pt x="2064578" y="719872"/>
                  </a:moveTo>
                  <a:lnTo>
                    <a:pt x="2696892" y="754232"/>
                  </a:lnTo>
                  <a:cubicBezTo>
                    <a:pt x="2452929" y="835676"/>
                    <a:pt x="2186560" y="839494"/>
                    <a:pt x="1956288" y="770775"/>
                  </a:cubicBezTo>
                  <a:cubicBezTo>
                    <a:pt x="1991140" y="758049"/>
                    <a:pt x="2027237" y="740233"/>
                    <a:pt x="2064578" y="719872"/>
                  </a:cubicBezTo>
                  <a:close/>
                  <a:moveTo>
                    <a:pt x="1313348" y="708882"/>
                  </a:moveTo>
                  <a:lnTo>
                    <a:pt x="1690158" y="732084"/>
                  </a:lnTo>
                  <a:lnTo>
                    <a:pt x="1681452" y="725978"/>
                  </a:lnTo>
                  <a:cubicBezTo>
                    <a:pt x="1753581" y="723536"/>
                    <a:pt x="1824466" y="729642"/>
                    <a:pt x="1896594" y="751622"/>
                  </a:cubicBezTo>
                  <a:cubicBezTo>
                    <a:pt x="1916492" y="757728"/>
                    <a:pt x="1935146" y="763834"/>
                    <a:pt x="1955043" y="768719"/>
                  </a:cubicBezTo>
                  <a:cubicBezTo>
                    <a:pt x="1865504" y="801690"/>
                    <a:pt x="1785914" y="806574"/>
                    <a:pt x="1724978" y="758949"/>
                  </a:cubicBezTo>
                  <a:lnTo>
                    <a:pt x="1710055" y="747959"/>
                  </a:lnTo>
                  <a:cubicBezTo>
                    <a:pt x="1681452" y="761392"/>
                    <a:pt x="1654093" y="774824"/>
                    <a:pt x="1627978" y="784593"/>
                  </a:cubicBezTo>
                  <a:cubicBezTo>
                    <a:pt x="1608080" y="778488"/>
                    <a:pt x="1588183" y="772382"/>
                    <a:pt x="1569529" y="765055"/>
                  </a:cubicBezTo>
                  <a:cubicBezTo>
                    <a:pt x="1497400" y="743074"/>
                    <a:pt x="1426515" y="735748"/>
                    <a:pt x="1354387" y="738190"/>
                  </a:cubicBezTo>
                  <a:cubicBezTo>
                    <a:pt x="1340707" y="727199"/>
                    <a:pt x="1327028" y="717430"/>
                    <a:pt x="1313348" y="708882"/>
                  </a:cubicBezTo>
                  <a:close/>
                  <a:moveTo>
                    <a:pt x="162984" y="341674"/>
                  </a:moveTo>
                  <a:cubicBezTo>
                    <a:pt x="169605" y="339174"/>
                    <a:pt x="177815" y="339785"/>
                    <a:pt x="188347" y="344975"/>
                  </a:cubicBezTo>
                  <a:cubicBezTo>
                    <a:pt x="211891" y="351081"/>
                    <a:pt x="229239" y="358408"/>
                    <a:pt x="251543" y="362071"/>
                  </a:cubicBezTo>
                  <a:cubicBezTo>
                    <a:pt x="251543" y="426792"/>
                    <a:pt x="190826" y="380388"/>
                    <a:pt x="178434" y="454879"/>
                  </a:cubicBezTo>
                  <a:lnTo>
                    <a:pt x="174616" y="459705"/>
                  </a:lnTo>
                  <a:cubicBezTo>
                    <a:pt x="162319" y="479411"/>
                    <a:pt x="150022" y="502813"/>
                    <a:pt x="136496" y="522520"/>
                  </a:cubicBezTo>
                  <a:cubicBezTo>
                    <a:pt x="116821" y="528679"/>
                    <a:pt x="95916" y="531142"/>
                    <a:pt x="75011" y="537301"/>
                  </a:cubicBezTo>
                  <a:cubicBezTo>
                    <a:pt x="51647" y="528679"/>
                    <a:pt x="25824" y="517594"/>
                    <a:pt x="1230" y="504045"/>
                  </a:cubicBezTo>
                  <a:cubicBezTo>
                    <a:pt x="0" y="490497"/>
                    <a:pt x="0" y="474485"/>
                    <a:pt x="0" y="458473"/>
                  </a:cubicBezTo>
                  <a:cubicBezTo>
                    <a:pt x="17216" y="438766"/>
                    <a:pt x="33202" y="416596"/>
                    <a:pt x="50417" y="395657"/>
                  </a:cubicBezTo>
                  <a:cubicBezTo>
                    <a:pt x="73782" y="400584"/>
                    <a:pt x="99605" y="406742"/>
                    <a:pt x="122969" y="412901"/>
                  </a:cubicBezTo>
                  <a:lnTo>
                    <a:pt x="130508" y="412146"/>
                  </a:lnTo>
                  <a:lnTo>
                    <a:pt x="126391" y="408475"/>
                  </a:lnTo>
                  <a:cubicBezTo>
                    <a:pt x="137544" y="384662"/>
                    <a:pt x="143119" y="349173"/>
                    <a:pt x="162984" y="341674"/>
                  </a:cubicBezTo>
                  <a:close/>
                  <a:moveTo>
                    <a:pt x="249747" y="0"/>
                  </a:moveTo>
                  <a:lnTo>
                    <a:pt x="339439" y="0"/>
                  </a:lnTo>
                  <a:cubicBezTo>
                    <a:pt x="331859" y="29637"/>
                    <a:pt x="324280" y="62979"/>
                    <a:pt x="314173" y="95086"/>
                  </a:cubicBezTo>
                  <a:cubicBezTo>
                    <a:pt x="292698" y="98790"/>
                    <a:pt x="275012" y="104965"/>
                    <a:pt x="249747" y="108669"/>
                  </a:cubicBezTo>
                  <a:cubicBezTo>
                    <a:pt x="232061" y="81502"/>
                    <a:pt x="230798" y="24698"/>
                    <a:pt x="249747" y="0"/>
                  </a:cubicBezTo>
                  <a:close/>
                </a:path>
              </a:pathLst>
            </a:custGeom>
            <a:solidFill>
              <a:schemeClr val="accent4">
                <a:alpha val="6980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45" name="Google Shape;1145;p82"/>
            <p:cNvSpPr/>
            <p:nvPr/>
          </p:nvSpPr>
          <p:spPr>
            <a:xfrm>
              <a:off x="12349013" y="11074098"/>
              <a:ext cx="9091129" cy="749739"/>
            </a:xfrm>
            <a:custGeom>
              <a:avLst/>
              <a:gdLst/>
              <a:ahLst/>
              <a:cxnLst/>
              <a:rect l="l" t="t" r="r" b="b"/>
              <a:pathLst>
                <a:path w="8378921" h="691004" extrusionOk="0">
                  <a:moveTo>
                    <a:pt x="1965858" y="16"/>
                  </a:moveTo>
                  <a:cubicBezTo>
                    <a:pt x="1972278" y="222"/>
                    <a:pt x="1977806" y="2360"/>
                    <a:pt x="1982323" y="6869"/>
                  </a:cubicBezTo>
                  <a:cubicBezTo>
                    <a:pt x="2108165" y="56623"/>
                    <a:pt x="2230269" y="72793"/>
                    <a:pt x="2357357" y="77768"/>
                  </a:cubicBezTo>
                  <a:cubicBezTo>
                    <a:pt x="2484445" y="83988"/>
                    <a:pt x="2615270" y="77768"/>
                    <a:pt x="2756064" y="93938"/>
                  </a:cubicBezTo>
                  <a:cubicBezTo>
                    <a:pt x="2861971" y="128766"/>
                    <a:pt x="2795935" y="317831"/>
                    <a:pt x="2866954" y="316587"/>
                  </a:cubicBezTo>
                  <a:cubicBezTo>
                    <a:pt x="3474983" y="281759"/>
                    <a:pt x="4084257" y="208372"/>
                    <a:pt x="4691040" y="178520"/>
                  </a:cubicBezTo>
                  <a:cubicBezTo>
                    <a:pt x="5299069" y="146180"/>
                    <a:pt x="5905851" y="156131"/>
                    <a:pt x="6517617" y="290466"/>
                  </a:cubicBezTo>
                  <a:cubicBezTo>
                    <a:pt x="6657165" y="324050"/>
                    <a:pt x="6756841" y="134985"/>
                    <a:pt x="6930030" y="166081"/>
                  </a:cubicBezTo>
                  <a:cubicBezTo>
                    <a:pt x="7001050" y="200909"/>
                    <a:pt x="7073315" y="273052"/>
                    <a:pt x="7108203" y="273052"/>
                  </a:cubicBezTo>
                  <a:cubicBezTo>
                    <a:pt x="7207879" y="275540"/>
                    <a:pt x="7311294" y="276784"/>
                    <a:pt x="7413463" y="273052"/>
                  </a:cubicBezTo>
                  <a:cubicBezTo>
                    <a:pt x="7515631" y="269321"/>
                    <a:pt x="7617800" y="261858"/>
                    <a:pt x="7717477" y="248176"/>
                  </a:cubicBezTo>
                  <a:cubicBezTo>
                    <a:pt x="7915585" y="219567"/>
                    <a:pt x="8101233" y="159862"/>
                    <a:pt x="8250748" y="50404"/>
                  </a:cubicBezTo>
                  <a:cubicBezTo>
                    <a:pt x="8261961" y="64086"/>
                    <a:pt x="8275667" y="83988"/>
                    <a:pt x="8291865" y="105133"/>
                  </a:cubicBezTo>
                  <a:cubicBezTo>
                    <a:pt x="8261961" y="107621"/>
                    <a:pt x="8230813" y="108865"/>
                    <a:pt x="8210877" y="110108"/>
                  </a:cubicBezTo>
                  <a:cubicBezTo>
                    <a:pt x="8216484" y="206195"/>
                    <a:pt x="8240313" y="300884"/>
                    <a:pt x="8286569" y="379479"/>
                  </a:cubicBezTo>
                  <a:lnTo>
                    <a:pt x="8338522" y="449557"/>
                  </a:lnTo>
                  <a:lnTo>
                    <a:pt x="8339057" y="449166"/>
                  </a:lnTo>
                  <a:cubicBezTo>
                    <a:pt x="8351515" y="461571"/>
                    <a:pt x="8365218" y="472735"/>
                    <a:pt x="8378921" y="483899"/>
                  </a:cubicBezTo>
                  <a:cubicBezTo>
                    <a:pt x="8050043" y="669970"/>
                    <a:pt x="7653894" y="702222"/>
                    <a:pt x="7190475" y="640199"/>
                  </a:cubicBezTo>
                  <a:cubicBezTo>
                    <a:pt x="6733284" y="547163"/>
                    <a:pt x="6075527" y="821308"/>
                    <a:pt x="5548575" y="606706"/>
                  </a:cubicBezTo>
                  <a:cubicBezTo>
                    <a:pt x="5395347" y="544682"/>
                    <a:pt x="5115053" y="738196"/>
                    <a:pt x="4859675" y="667489"/>
                  </a:cubicBezTo>
                  <a:cubicBezTo>
                    <a:pt x="4865903" y="663768"/>
                    <a:pt x="4872132" y="660046"/>
                    <a:pt x="4877115" y="656325"/>
                  </a:cubicBezTo>
                  <a:cubicBezTo>
                    <a:pt x="4893310" y="655084"/>
                    <a:pt x="4908259" y="653844"/>
                    <a:pt x="4923208" y="652603"/>
                  </a:cubicBezTo>
                  <a:cubicBezTo>
                    <a:pt x="4909505" y="646401"/>
                    <a:pt x="4893310" y="648882"/>
                    <a:pt x="4877115" y="656325"/>
                  </a:cubicBezTo>
                  <a:cubicBezTo>
                    <a:pt x="4863412" y="657565"/>
                    <a:pt x="4849709" y="658806"/>
                    <a:pt x="4836005" y="660046"/>
                  </a:cubicBezTo>
                  <a:cubicBezTo>
                    <a:pt x="4806107" y="650123"/>
                    <a:pt x="4777455" y="636477"/>
                    <a:pt x="4747557" y="617870"/>
                  </a:cubicBezTo>
                  <a:cubicBezTo>
                    <a:pt x="4747557" y="637718"/>
                    <a:pt x="4750049" y="653844"/>
                    <a:pt x="4751295" y="666249"/>
                  </a:cubicBezTo>
                  <a:cubicBezTo>
                    <a:pt x="4418679" y="684856"/>
                    <a:pt x="4067377" y="658806"/>
                    <a:pt x="3740990" y="631515"/>
                  </a:cubicBezTo>
                  <a:cubicBezTo>
                    <a:pt x="3044615" y="568251"/>
                    <a:pt x="2354469" y="658806"/>
                    <a:pt x="1659340" y="615389"/>
                  </a:cubicBezTo>
                  <a:cubicBezTo>
                    <a:pt x="1144845" y="606706"/>
                    <a:pt x="569308" y="524835"/>
                    <a:pt x="21178" y="593061"/>
                  </a:cubicBezTo>
                  <a:cubicBezTo>
                    <a:pt x="13704" y="557087"/>
                    <a:pt x="8409" y="518942"/>
                    <a:pt x="4984" y="479558"/>
                  </a:cubicBezTo>
                  <a:lnTo>
                    <a:pt x="114" y="361365"/>
                  </a:lnTo>
                  <a:lnTo>
                    <a:pt x="0" y="361365"/>
                  </a:lnTo>
                  <a:lnTo>
                    <a:pt x="49" y="359801"/>
                  </a:lnTo>
                  <a:lnTo>
                    <a:pt x="0" y="358612"/>
                  </a:lnTo>
                  <a:lnTo>
                    <a:pt x="87" y="358611"/>
                  </a:lnTo>
                  <a:lnTo>
                    <a:pt x="2492" y="281759"/>
                  </a:lnTo>
                  <a:cubicBezTo>
                    <a:pt x="206830" y="233249"/>
                    <a:pt x="417397" y="260614"/>
                    <a:pt x="621734" y="190958"/>
                  </a:cubicBezTo>
                  <a:cubicBezTo>
                    <a:pt x="1002998" y="90207"/>
                    <a:pt x="1363080" y="256882"/>
                    <a:pt x="1741852" y="128766"/>
                  </a:cubicBezTo>
                  <a:cubicBezTo>
                    <a:pt x="1832340" y="91762"/>
                    <a:pt x="1920920" y="-1430"/>
                    <a:pt x="1965858" y="16"/>
                  </a:cubicBezTo>
                  <a:close/>
                </a:path>
              </a:pathLst>
            </a:custGeom>
            <a:solidFill>
              <a:schemeClr val="accent4">
                <a:alpha val="6000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46" name="Google Shape;1146;p82"/>
            <p:cNvSpPr/>
            <p:nvPr/>
          </p:nvSpPr>
          <p:spPr>
            <a:xfrm>
              <a:off x="12337083" y="10819737"/>
              <a:ext cx="8965927" cy="600677"/>
            </a:xfrm>
            <a:custGeom>
              <a:avLst/>
              <a:gdLst/>
              <a:ahLst/>
              <a:cxnLst/>
              <a:rect l="l" t="t" r="r" b="b"/>
              <a:pathLst>
                <a:path w="8263527" h="553619" extrusionOk="0">
                  <a:moveTo>
                    <a:pt x="5899355" y="302601"/>
                  </a:moveTo>
                  <a:lnTo>
                    <a:pt x="5895010" y="304336"/>
                  </a:lnTo>
                  <a:lnTo>
                    <a:pt x="5794594" y="354602"/>
                  </a:lnTo>
                  <a:lnTo>
                    <a:pt x="5795839" y="354383"/>
                  </a:lnTo>
                  <a:close/>
                  <a:moveTo>
                    <a:pt x="5998575" y="263003"/>
                  </a:moveTo>
                  <a:lnTo>
                    <a:pt x="5998312" y="263085"/>
                  </a:lnTo>
                  <a:lnTo>
                    <a:pt x="5915824" y="296025"/>
                  </a:lnTo>
                  <a:close/>
                  <a:moveTo>
                    <a:pt x="2381133" y="1399"/>
                  </a:moveTo>
                  <a:cubicBezTo>
                    <a:pt x="2953054" y="-3615"/>
                    <a:pt x="3513760" y="5160"/>
                    <a:pt x="4069483" y="22710"/>
                  </a:cubicBezTo>
                  <a:cubicBezTo>
                    <a:pt x="4185362" y="46528"/>
                    <a:pt x="4304979" y="57810"/>
                    <a:pt x="4425843" y="36499"/>
                  </a:cubicBezTo>
                  <a:cubicBezTo>
                    <a:pt x="4704949" y="47782"/>
                    <a:pt x="4985303" y="60318"/>
                    <a:pt x="5266902" y="75361"/>
                  </a:cubicBezTo>
                  <a:cubicBezTo>
                    <a:pt x="5364091" y="125504"/>
                    <a:pt x="5461281" y="176901"/>
                    <a:pt x="5547255" y="209495"/>
                  </a:cubicBezTo>
                  <a:cubicBezTo>
                    <a:pt x="5805180" y="317303"/>
                    <a:pt x="6068089" y="212002"/>
                    <a:pt x="6330998" y="136787"/>
                  </a:cubicBezTo>
                  <a:cubicBezTo>
                    <a:pt x="6571479" y="151830"/>
                    <a:pt x="6813205" y="166873"/>
                    <a:pt x="7057425" y="181916"/>
                  </a:cubicBezTo>
                  <a:lnTo>
                    <a:pt x="7096849" y="210762"/>
                  </a:lnTo>
                  <a:lnTo>
                    <a:pt x="7103216" y="210286"/>
                  </a:lnTo>
                  <a:cubicBezTo>
                    <a:pt x="7118171" y="220310"/>
                    <a:pt x="7131881" y="231587"/>
                    <a:pt x="7145590" y="244117"/>
                  </a:cubicBezTo>
                  <a:cubicBezTo>
                    <a:pt x="7206659" y="294238"/>
                    <a:pt x="7287669" y="289226"/>
                    <a:pt x="7377403" y="257901"/>
                  </a:cubicBezTo>
                  <a:cubicBezTo>
                    <a:pt x="7492063" y="290479"/>
                    <a:pt x="7615448" y="306768"/>
                    <a:pt x="7742571" y="305515"/>
                  </a:cubicBezTo>
                  <a:cubicBezTo>
                    <a:pt x="7806133" y="305515"/>
                    <a:pt x="7869695" y="299250"/>
                    <a:pt x="7932010" y="289226"/>
                  </a:cubicBezTo>
                  <a:cubicBezTo>
                    <a:pt x="7995571" y="279202"/>
                    <a:pt x="8057887" y="264166"/>
                    <a:pt x="8118956" y="244117"/>
                  </a:cubicBezTo>
                  <a:cubicBezTo>
                    <a:pt x="8157591" y="245370"/>
                    <a:pt x="8196227" y="247876"/>
                    <a:pt x="8236109" y="250382"/>
                  </a:cubicBezTo>
                  <a:cubicBezTo>
                    <a:pt x="8236109" y="250382"/>
                    <a:pt x="8247325" y="264166"/>
                    <a:pt x="8263527" y="285467"/>
                  </a:cubicBezTo>
                  <a:cubicBezTo>
                    <a:pt x="8113971" y="395733"/>
                    <a:pt x="7928271" y="455878"/>
                    <a:pt x="7730109" y="484697"/>
                  </a:cubicBezTo>
                  <a:cubicBezTo>
                    <a:pt x="7630403" y="498480"/>
                    <a:pt x="7528207" y="505998"/>
                    <a:pt x="7426009" y="509757"/>
                  </a:cubicBezTo>
                  <a:cubicBezTo>
                    <a:pt x="7323812" y="513516"/>
                    <a:pt x="7220369" y="512263"/>
                    <a:pt x="7120664" y="509757"/>
                  </a:cubicBezTo>
                  <a:cubicBezTo>
                    <a:pt x="7085767" y="509757"/>
                    <a:pt x="7013481" y="437082"/>
                    <a:pt x="6942442" y="401998"/>
                  </a:cubicBezTo>
                  <a:cubicBezTo>
                    <a:pt x="6769205" y="370672"/>
                    <a:pt x="6669501" y="561131"/>
                    <a:pt x="6529915" y="527300"/>
                  </a:cubicBezTo>
                  <a:cubicBezTo>
                    <a:pt x="5917978" y="391974"/>
                    <a:pt x="5311026" y="381949"/>
                    <a:pt x="4702829" y="414528"/>
                  </a:cubicBezTo>
                  <a:cubicBezTo>
                    <a:pt x="4095877" y="444600"/>
                    <a:pt x="3486433" y="518529"/>
                    <a:pt x="2878235" y="553613"/>
                  </a:cubicBezTo>
                  <a:cubicBezTo>
                    <a:pt x="2807195" y="554866"/>
                    <a:pt x="2873249" y="364407"/>
                    <a:pt x="2767313" y="329323"/>
                  </a:cubicBezTo>
                  <a:cubicBezTo>
                    <a:pt x="2626481" y="313033"/>
                    <a:pt x="2495619" y="319299"/>
                    <a:pt x="2368495" y="313033"/>
                  </a:cubicBezTo>
                  <a:cubicBezTo>
                    <a:pt x="2241372" y="308021"/>
                    <a:pt x="2119234" y="291732"/>
                    <a:pt x="1993357" y="241611"/>
                  </a:cubicBezTo>
                  <a:cubicBezTo>
                    <a:pt x="1957214" y="205274"/>
                    <a:pt x="1856263" y="321805"/>
                    <a:pt x="1752819" y="364407"/>
                  </a:cubicBezTo>
                  <a:cubicBezTo>
                    <a:pt x="1373942" y="493468"/>
                    <a:pt x="1013759" y="325564"/>
                    <a:pt x="632390" y="427058"/>
                  </a:cubicBezTo>
                  <a:cubicBezTo>
                    <a:pt x="427995" y="497227"/>
                    <a:pt x="217369" y="469661"/>
                    <a:pt x="12975" y="518529"/>
                  </a:cubicBezTo>
                  <a:cubicBezTo>
                    <a:pt x="12975" y="498480"/>
                    <a:pt x="15468" y="478432"/>
                    <a:pt x="16714" y="457131"/>
                  </a:cubicBezTo>
                  <a:lnTo>
                    <a:pt x="5643" y="330984"/>
                  </a:lnTo>
                  <a:lnTo>
                    <a:pt x="2492" y="331092"/>
                  </a:lnTo>
                  <a:lnTo>
                    <a:pt x="0" y="297245"/>
                  </a:lnTo>
                  <a:lnTo>
                    <a:pt x="118372" y="229552"/>
                  </a:lnTo>
                  <a:cubicBezTo>
                    <a:pt x="181918" y="149323"/>
                    <a:pt x="550739" y="74107"/>
                    <a:pt x="621761" y="70346"/>
                  </a:cubicBezTo>
                  <a:cubicBezTo>
                    <a:pt x="1223586" y="26471"/>
                    <a:pt x="1809213" y="7667"/>
                    <a:pt x="2381133" y="1399"/>
                  </a:cubicBezTo>
                  <a:close/>
                </a:path>
              </a:pathLst>
            </a:custGeom>
            <a:solidFill>
              <a:schemeClr val="accent4">
                <a:alpha val="5490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47" name="Google Shape;1147;p82"/>
            <p:cNvSpPr/>
            <p:nvPr/>
          </p:nvSpPr>
          <p:spPr>
            <a:xfrm>
              <a:off x="12372865" y="11602935"/>
              <a:ext cx="9144792" cy="614986"/>
            </a:xfrm>
            <a:custGeom>
              <a:avLst/>
              <a:gdLst/>
              <a:ahLst/>
              <a:cxnLst/>
              <a:rect l="l" t="t" r="r" b="b"/>
              <a:pathLst>
                <a:path w="8428380" h="566807" extrusionOk="0">
                  <a:moveTo>
                    <a:pt x="8378919" y="341951"/>
                  </a:moveTo>
                  <a:cubicBezTo>
                    <a:pt x="8247911" y="391907"/>
                    <a:pt x="8118151" y="431872"/>
                    <a:pt x="7989638" y="464343"/>
                  </a:cubicBezTo>
                  <a:cubicBezTo>
                    <a:pt x="7861125" y="495565"/>
                    <a:pt x="7732612" y="515548"/>
                    <a:pt x="7605347" y="531783"/>
                  </a:cubicBezTo>
                  <a:cubicBezTo>
                    <a:pt x="7731364" y="476832"/>
                    <a:pt x="7857382" y="429374"/>
                    <a:pt x="7985895" y="394405"/>
                  </a:cubicBezTo>
                  <a:cubicBezTo>
                    <a:pt x="8113160" y="359436"/>
                    <a:pt x="8244168" y="340702"/>
                    <a:pt x="8378919" y="341951"/>
                  </a:cubicBezTo>
                  <a:close/>
                  <a:moveTo>
                    <a:pt x="8362318" y="0"/>
                  </a:moveTo>
                  <a:cubicBezTo>
                    <a:pt x="8382262" y="16195"/>
                    <a:pt x="8404697" y="31143"/>
                    <a:pt x="8428380" y="42355"/>
                  </a:cubicBezTo>
                  <a:cubicBezTo>
                    <a:pt x="8420901" y="135785"/>
                    <a:pt x="8371044" y="220494"/>
                    <a:pt x="8247647" y="276552"/>
                  </a:cubicBezTo>
                  <a:cubicBezTo>
                    <a:pt x="8180340" y="307695"/>
                    <a:pt x="8111786" y="335101"/>
                    <a:pt x="8045724" y="361262"/>
                  </a:cubicBezTo>
                  <a:cubicBezTo>
                    <a:pt x="7911110" y="360016"/>
                    <a:pt x="7781481" y="377456"/>
                    <a:pt x="7653098" y="411091"/>
                  </a:cubicBezTo>
                  <a:cubicBezTo>
                    <a:pt x="7524716" y="443480"/>
                    <a:pt x="7397580" y="492063"/>
                    <a:pt x="7272936" y="545629"/>
                  </a:cubicBezTo>
                  <a:cubicBezTo>
                    <a:pt x="7183193" y="555595"/>
                    <a:pt x="7094696" y="563070"/>
                    <a:pt x="7004953" y="566807"/>
                  </a:cubicBezTo>
                  <a:cubicBezTo>
                    <a:pt x="6998721" y="549367"/>
                    <a:pt x="6624791" y="586738"/>
                    <a:pt x="6376751" y="518223"/>
                  </a:cubicBezTo>
                  <a:cubicBezTo>
                    <a:pt x="6197264" y="474623"/>
                    <a:pt x="6024010" y="484589"/>
                    <a:pt x="5853249" y="505766"/>
                  </a:cubicBezTo>
                  <a:cubicBezTo>
                    <a:pt x="5557844" y="474623"/>
                    <a:pt x="5253715" y="442234"/>
                    <a:pt x="4937121" y="426039"/>
                  </a:cubicBezTo>
                  <a:cubicBezTo>
                    <a:pt x="4925903" y="426039"/>
                    <a:pt x="4900974" y="424794"/>
                    <a:pt x="4864828" y="423548"/>
                  </a:cubicBezTo>
                  <a:cubicBezTo>
                    <a:pt x="4748910" y="363753"/>
                    <a:pt x="4423590" y="398633"/>
                    <a:pt x="4388690" y="401125"/>
                  </a:cubicBezTo>
                  <a:cubicBezTo>
                    <a:pt x="4283990" y="396142"/>
                    <a:pt x="4186768" y="392405"/>
                    <a:pt x="4124446" y="388668"/>
                  </a:cubicBezTo>
                  <a:cubicBezTo>
                    <a:pt x="3946207" y="373719"/>
                    <a:pt x="3761734" y="355033"/>
                    <a:pt x="3585988" y="378702"/>
                  </a:cubicBezTo>
                  <a:cubicBezTo>
                    <a:pt x="3514941" y="379948"/>
                    <a:pt x="3446387" y="381193"/>
                    <a:pt x="3377833" y="382439"/>
                  </a:cubicBezTo>
                  <a:cubicBezTo>
                    <a:pt x="3386558" y="384930"/>
                    <a:pt x="3394037" y="384930"/>
                    <a:pt x="3402762" y="386176"/>
                  </a:cubicBezTo>
                  <a:cubicBezTo>
                    <a:pt x="3116082" y="398633"/>
                    <a:pt x="2841867" y="417319"/>
                    <a:pt x="2567652" y="433514"/>
                  </a:cubicBezTo>
                  <a:cubicBezTo>
                    <a:pt x="2682324" y="406108"/>
                    <a:pt x="2796996" y="386176"/>
                    <a:pt x="2910421" y="373719"/>
                  </a:cubicBezTo>
                  <a:cubicBezTo>
                    <a:pt x="2689802" y="358770"/>
                    <a:pt x="2465444" y="389913"/>
                    <a:pt x="2239840" y="443480"/>
                  </a:cubicBezTo>
                  <a:cubicBezTo>
                    <a:pt x="1636566" y="485834"/>
                    <a:pt x="1040772" y="516978"/>
                    <a:pt x="326566" y="458428"/>
                  </a:cubicBezTo>
                  <a:cubicBezTo>
                    <a:pt x="148326" y="472131"/>
                    <a:pt x="42379" y="321398"/>
                    <a:pt x="0" y="109624"/>
                  </a:cubicBezTo>
                  <a:cubicBezTo>
                    <a:pt x="548431" y="41109"/>
                    <a:pt x="1124282" y="123327"/>
                    <a:pt x="1639059" y="132047"/>
                  </a:cubicBezTo>
                  <a:cubicBezTo>
                    <a:pt x="2334569" y="175648"/>
                    <a:pt x="3025093" y="84710"/>
                    <a:pt x="3721849" y="148242"/>
                  </a:cubicBezTo>
                  <a:cubicBezTo>
                    <a:pt x="4048414" y="175648"/>
                    <a:pt x="4399908" y="201808"/>
                    <a:pt x="4732706" y="183122"/>
                  </a:cubicBezTo>
                  <a:cubicBezTo>
                    <a:pt x="4745170" y="279043"/>
                    <a:pt x="4792534" y="219249"/>
                    <a:pt x="4841146" y="184368"/>
                  </a:cubicBezTo>
                  <a:cubicBezTo>
                    <a:pt x="5096664" y="255375"/>
                    <a:pt x="5377112" y="61041"/>
                    <a:pt x="5530423" y="123327"/>
                  </a:cubicBezTo>
                  <a:cubicBezTo>
                    <a:pt x="6057664" y="338838"/>
                    <a:pt x="6715780" y="63532"/>
                    <a:pt x="7173222" y="156962"/>
                  </a:cubicBezTo>
                  <a:cubicBezTo>
                    <a:pt x="7636894" y="219249"/>
                    <a:pt x="8033260" y="186860"/>
                    <a:pt x="8362318" y="0"/>
                  </a:cubicBezTo>
                  <a:close/>
                </a:path>
              </a:pathLst>
            </a:custGeom>
            <a:solidFill>
              <a:schemeClr val="accent4">
                <a:alpha val="5686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48" name="Google Shape;1148;p82"/>
            <p:cNvSpPr/>
            <p:nvPr/>
          </p:nvSpPr>
          <p:spPr>
            <a:xfrm>
              <a:off x="11957749" y="9819978"/>
              <a:ext cx="9297513" cy="2204603"/>
            </a:xfrm>
            <a:custGeom>
              <a:avLst/>
              <a:gdLst/>
              <a:ahLst/>
              <a:cxnLst/>
              <a:rect l="l" t="t" r="r" b="b"/>
              <a:pathLst>
                <a:path w="8569136" h="2031892" extrusionOk="0">
                  <a:moveTo>
                    <a:pt x="4427756" y="2008950"/>
                  </a:moveTo>
                  <a:cubicBezTo>
                    <a:pt x="4561594" y="2005033"/>
                    <a:pt x="4698398" y="2019954"/>
                    <a:pt x="4832409" y="2031892"/>
                  </a:cubicBezTo>
                  <a:lnTo>
                    <a:pt x="4764162" y="2029239"/>
                  </a:lnTo>
                  <a:cubicBezTo>
                    <a:pt x="4602852" y="2022607"/>
                    <a:pt x="4446505" y="2019954"/>
                    <a:pt x="4295121" y="2019954"/>
                  </a:cubicBezTo>
                  <a:cubicBezTo>
                    <a:pt x="4338861" y="2013654"/>
                    <a:pt x="4383144" y="2010255"/>
                    <a:pt x="4427756" y="2008950"/>
                  </a:cubicBezTo>
                  <a:close/>
                  <a:moveTo>
                    <a:pt x="5592281" y="1805323"/>
                  </a:moveTo>
                  <a:cubicBezTo>
                    <a:pt x="5599410" y="1804560"/>
                    <a:pt x="5606242" y="1805476"/>
                    <a:pt x="5612777" y="1808528"/>
                  </a:cubicBezTo>
                  <a:cubicBezTo>
                    <a:pt x="5598519" y="1810971"/>
                    <a:pt x="5584261" y="1812192"/>
                    <a:pt x="5570003" y="1812192"/>
                  </a:cubicBezTo>
                  <a:cubicBezTo>
                    <a:pt x="5577726" y="1808528"/>
                    <a:pt x="5585152" y="1806086"/>
                    <a:pt x="5592281" y="1805323"/>
                  </a:cubicBezTo>
                  <a:close/>
                  <a:moveTo>
                    <a:pt x="5438118" y="1774949"/>
                  </a:moveTo>
                  <a:cubicBezTo>
                    <a:pt x="5451740" y="1784840"/>
                    <a:pt x="5465981" y="1793185"/>
                    <a:pt x="5480532" y="1800140"/>
                  </a:cubicBezTo>
                  <a:lnTo>
                    <a:pt x="5517532" y="1814219"/>
                  </a:lnTo>
                  <a:lnTo>
                    <a:pt x="5528537" y="1813414"/>
                  </a:lnTo>
                  <a:lnTo>
                    <a:pt x="5534997" y="1815783"/>
                  </a:lnTo>
                  <a:lnTo>
                    <a:pt x="5568747" y="1813414"/>
                  </a:lnTo>
                  <a:lnTo>
                    <a:pt x="5552103" y="1822240"/>
                  </a:lnTo>
                  <a:lnTo>
                    <a:pt x="5516497" y="1849518"/>
                  </a:lnTo>
                  <a:cubicBezTo>
                    <a:pt x="5487762" y="1871804"/>
                    <a:pt x="5462808" y="1886686"/>
                    <a:pt x="5449868" y="1848948"/>
                  </a:cubicBezTo>
                  <a:lnTo>
                    <a:pt x="5444308" y="1822895"/>
                  </a:lnTo>
                  <a:lnTo>
                    <a:pt x="5440595" y="1823167"/>
                  </a:lnTo>
                  <a:cubicBezTo>
                    <a:pt x="5439356" y="1810804"/>
                    <a:pt x="5438118" y="1794731"/>
                    <a:pt x="5438118" y="1774949"/>
                  </a:cubicBezTo>
                  <a:close/>
                  <a:moveTo>
                    <a:pt x="880005" y="1741774"/>
                  </a:moveTo>
                  <a:lnTo>
                    <a:pt x="877186" y="1743942"/>
                  </a:lnTo>
                  <a:cubicBezTo>
                    <a:pt x="873934" y="1744092"/>
                    <a:pt x="871134" y="1743986"/>
                    <a:pt x="871379" y="1743527"/>
                  </a:cubicBezTo>
                  <a:lnTo>
                    <a:pt x="880005" y="1741774"/>
                  </a:lnTo>
                  <a:close/>
                  <a:moveTo>
                    <a:pt x="878269" y="1659059"/>
                  </a:moveTo>
                  <a:cubicBezTo>
                    <a:pt x="874089" y="1658375"/>
                    <a:pt x="870940" y="1658063"/>
                    <a:pt x="882605" y="1659549"/>
                  </a:cubicBezTo>
                  <a:cubicBezTo>
                    <a:pt x="929680" y="1663367"/>
                    <a:pt x="973038" y="1671002"/>
                    <a:pt x="1020113" y="1678638"/>
                  </a:cubicBezTo>
                  <a:cubicBezTo>
                    <a:pt x="1043650" y="1688818"/>
                    <a:pt x="1069665" y="1698999"/>
                    <a:pt x="1095680" y="1710452"/>
                  </a:cubicBezTo>
                  <a:cubicBezTo>
                    <a:pt x="1047366" y="1763900"/>
                    <a:pt x="959411" y="1779171"/>
                    <a:pt x="883844" y="1740994"/>
                  </a:cubicBezTo>
                  <a:lnTo>
                    <a:pt x="880005" y="1741774"/>
                  </a:lnTo>
                  <a:lnTo>
                    <a:pt x="881363" y="1740730"/>
                  </a:lnTo>
                  <a:cubicBezTo>
                    <a:pt x="839233" y="1734486"/>
                    <a:pt x="797104" y="1730739"/>
                    <a:pt x="756214" y="1721996"/>
                  </a:cubicBezTo>
                  <a:cubicBezTo>
                    <a:pt x="773561" y="1703262"/>
                    <a:pt x="771083" y="1675785"/>
                    <a:pt x="792148" y="1659549"/>
                  </a:cubicBezTo>
                  <a:cubicBezTo>
                    <a:pt x="820647" y="1659549"/>
                    <a:pt x="851624" y="1660798"/>
                    <a:pt x="880124" y="1660798"/>
                  </a:cubicBezTo>
                  <a:cubicBezTo>
                    <a:pt x="887662" y="1660798"/>
                    <a:pt x="882450" y="1659743"/>
                    <a:pt x="878269" y="1659059"/>
                  </a:cubicBezTo>
                  <a:close/>
                  <a:moveTo>
                    <a:pt x="1683538" y="1556128"/>
                  </a:moveTo>
                  <a:cubicBezTo>
                    <a:pt x="1692866" y="1554241"/>
                    <a:pt x="1705175" y="1554318"/>
                    <a:pt x="1722625" y="1557707"/>
                  </a:cubicBezTo>
                  <a:cubicBezTo>
                    <a:pt x="1762510" y="1558939"/>
                    <a:pt x="1806135" y="1558939"/>
                    <a:pt x="1848514" y="1560171"/>
                  </a:cubicBezTo>
                  <a:cubicBezTo>
                    <a:pt x="1796164" y="1608229"/>
                    <a:pt x="1760017" y="1608229"/>
                    <a:pt x="1723871" y="1590977"/>
                  </a:cubicBezTo>
                  <a:cubicBezTo>
                    <a:pt x="1688971" y="1600835"/>
                    <a:pt x="1655318" y="1610693"/>
                    <a:pt x="1621664" y="1623016"/>
                  </a:cubicBezTo>
                  <a:cubicBezTo>
                    <a:pt x="1585518" y="1631641"/>
                    <a:pt x="1545633" y="1641499"/>
                    <a:pt x="1509486" y="1651357"/>
                  </a:cubicBezTo>
                  <a:cubicBezTo>
                    <a:pt x="1433454" y="1647661"/>
                    <a:pt x="1394815" y="1715434"/>
                    <a:pt x="1295101" y="1711737"/>
                  </a:cubicBezTo>
                  <a:cubicBezTo>
                    <a:pt x="1258955" y="1724060"/>
                    <a:pt x="1222809" y="1732685"/>
                    <a:pt x="1184170" y="1742543"/>
                  </a:cubicBezTo>
                  <a:cubicBezTo>
                    <a:pt x="1151763" y="1746240"/>
                    <a:pt x="1130574" y="1715434"/>
                    <a:pt x="1096920" y="1709273"/>
                  </a:cubicBezTo>
                  <a:cubicBezTo>
                    <a:pt x="1105645" y="1689557"/>
                    <a:pt x="1113124" y="1666144"/>
                    <a:pt x="1120602" y="1646428"/>
                  </a:cubicBezTo>
                  <a:cubicBezTo>
                    <a:pt x="1145531" y="1647661"/>
                    <a:pt x="1170459" y="1647661"/>
                    <a:pt x="1195387" y="1647661"/>
                  </a:cubicBezTo>
                  <a:cubicBezTo>
                    <a:pt x="1230287" y="1657519"/>
                    <a:pt x="1261448" y="1668609"/>
                    <a:pt x="1295101" y="1682163"/>
                  </a:cubicBezTo>
                  <a:cubicBezTo>
                    <a:pt x="1305073" y="1658751"/>
                    <a:pt x="1313798" y="1639035"/>
                    <a:pt x="1321276" y="1619319"/>
                  </a:cubicBezTo>
                  <a:cubicBezTo>
                    <a:pt x="1342465" y="1629177"/>
                    <a:pt x="1381105" y="1646428"/>
                    <a:pt x="1396062" y="1587281"/>
                  </a:cubicBezTo>
                  <a:lnTo>
                    <a:pt x="1419744" y="1587281"/>
                  </a:lnTo>
                  <a:cubicBezTo>
                    <a:pt x="1448412" y="1598371"/>
                    <a:pt x="1498268" y="1618087"/>
                    <a:pt x="1521951" y="1556475"/>
                  </a:cubicBezTo>
                  <a:lnTo>
                    <a:pt x="1544386" y="1556475"/>
                  </a:lnTo>
                  <a:cubicBezTo>
                    <a:pt x="1571807" y="1570029"/>
                    <a:pt x="1597982" y="1579887"/>
                    <a:pt x="1621664" y="1589745"/>
                  </a:cubicBezTo>
                  <a:cubicBezTo>
                    <a:pt x="1654383" y="1585125"/>
                    <a:pt x="1655551" y="1561789"/>
                    <a:pt x="1683538" y="1556128"/>
                  </a:cubicBezTo>
                  <a:close/>
                  <a:moveTo>
                    <a:pt x="2002059" y="1518199"/>
                  </a:moveTo>
                  <a:cubicBezTo>
                    <a:pt x="2014176" y="1518332"/>
                    <a:pt x="2029269" y="1521968"/>
                    <a:pt x="2048252" y="1531060"/>
                  </a:cubicBezTo>
                  <a:lnTo>
                    <a:pt x="2172730" y="1532272"/>
                  </a:lnTo>
                  <a:cubicBezTo>
                    <a:pt x="2124184" y="1575912"/>
                    <a:pt x="2088085" y="1575912"/>
                    <a:pt x="2048252" y="1560153"/>
                  </a:cubicBezTo>
                  <a:cubicBezTo>
                    <a:pt x="2014643" y="1560153"/>
                    <a:pt x="1982279" y="1558941"/>
                    <a:pt x="1948670" y="1558941"/>
                  </a:cubicBezTo>
                  <a:cubicBezTo>
                    <a:pt x="1956138" y="1548940"/>
                    <a:pt x="1965708" y="1517801"/>
                    <a:pt x="2002059" y="1518199"/>
                  </a:cubicBezTo>
                  <a:close/>
                  <a:moveTo>
                    <a:pt x="5828279" y="1357312"/>
                  </a:moveTo>
                  <a:cubicBezTo>
                    <a:pt x="5851855" y="1357312"/>
                    <a:pt x="5877913" y="1358546"/>
                    <a:pt x="5903971" y="1358546"/>
                  </a:cubicBezTo>
                  <a:cubicBezTo>
                    <a:pt x="5865505" y="1400487"/>
                    <a:pt x="5834483" y="1416524"/>
                    <a:pt x="5828279" y="1357312"/>
                  </a:cubicBezTo>
                  <a:close/>
                  <a:moveTo>
                    <a:pt x="5788059" y="1333143"/>
                  </a:moveTo>
                  <a:cubicBezTo>
                    <a:pt x="5796749" y="1335858"/>
                    <a:pt x="5809046" y="1343466"/>
                    <a:pt x="5827018" y="1359001"/>
                  </a:cubicBezTo>
                  <a:lnTo>
                    <a:pt x="5751346" y="1359001"/>
                  </a:lnTo>
                  <a:cubicBezTo>
                    <a:pt x="5768373" y="1360903"/>
                    <a:pt x="5761988" y="1325000"/>
                    <a:pt x="5788059" y="1333143"/>
                  </a:cubicBezTo>
                  <a:close/>
                  <a:moveTo>
                    <a:pt x="6103039" y="1291373"/>
                  </a:moveTo>
                  <a:cubicBezTo>
                    <a:pt x="6129097" y="1291373"/>
                    <a:pt x="6153914" y="1292682"/>
                    <a:pt x="6178731" y="1292682"/>
                  </a:cubicBezTo>
                  <a:lnTo>
                    <a:pt x="6178731" y="1345017"/>
                  </a:lnTo>
                  <a:cubicBezTo>
                    <a:pt x="6155155" y="1345017"/>
                    <a:pt x="6129097" y="1345017"/>
                    <a:pt x="6103039" y="1343708"/>
                  </a:cubicBezTo>
                  <a:lnTo>
                    <a:pt x="6103039" y="1291373"/>
                  </a:lnTo>
                  <a:close/>
                  <a:moveTo>
                    <a:pt x="6877339" y="1285876"/>
                  </a:moveTo>
                  <a:cubicBezTo>
                    <a:pt x="6884804" y="1295693"/>
                    <a:pt x="6892270" y="1305510"/>
                    <a:pt x="6903467" y="1315327"/>
                  </a:cubicBezTo>
                  <a:cubicBezTo>
                    <a:pt x="6932084" y="1312872"/>
                    <a:pt x="6961944" y="1306737"/>
                    <a:pt x="6989317" y="1300601"/>
                  </a:cubicBezTo>
                  <a:cubicBezTo>
                    <a:pt x="6994293" y="1306737"/>
                    <a:pt x="7000514" y="1312872"/>
                    <a:pt x="7003003" y="1316554"/>
                  </a:cubicBezTo>
                  <a:cubicBezTo>
                    <a:pt x="6990561" y="1349685"/>
                    <a:pt x="6976875" y="1379136"/>
                    <a:pt x="6968165" y="1411040"/>
                  </a:cubicBezTo>
                  <a:cubicBezTo>
                    <a:pt x="6945770" y="1411040"/>
                    <a:pt x="6925863" y="1411040"/>
                    <a:pt x="6904712" y="1377909"/>
                  </a:cubicBezTo>
                  <a:cubicBezTo>
                    <a:pt x="6878583" y="1377909"/>
                    <a:pt x="6851211" y="1376681"/>
                    <a:pt x="6828816" y="1376681"/>
                  </a:cubicBezTo>
                  <a:cubicBezTo>
                    <a:pt x="6802688" y="1382817"/>
                    <a:pt x="6779048" y="1390179"/>
                    <a:pt x="6752920" y="1392634"/>
                  </a:cubicBezTo>
                  <a:cubicBezTo>
                    <a:pt x="6750432" y="1376681"/>
                    <a:pt x="6745455" y="1363183"/>
                    <a:pt x="6740478" y="1346004"/>
                  </a:cubicBezTo>
                  <a:lnTo>
                    <a:pt x="6740478" y="1330052"/>
                  </a:lnTo>
                  <a:cubicBezTo>
                    <a:pt x="6767850" y="1331279"/>
                    <a:pt x="6798955" y="1331279"/>
                    <a:pt x="6828816" y="1331279"/>
                  </a:cubicBezTo>
                  <a:cubicBezTo>
                    <a:pt x="6843746" y="1315327"/>
                    <a:pt x="6862409" y="1299374"/>
                    <a:pt x="6877339" y="1285876"/>
                  </a:cubicBezTo>
                  <a:close/>
                  <a:moveTo>
                    <a:pt x="3100379" y="1191640"/>
                  </a:moveTo>
                  <a:lnTo>
                    <a:pt x="3051526" y="1219853"/>
                  </a:lnTo>
                  <a:lnTo>
                    <a:pt x="3019143" y="1276933"/>
                  </a:lnTo>
                  <a:lnTo>
                    <a:pt x="3070213" y="1273140"/>
                  </a:lnTo>
                  <a:cubicBezTo>
                    <a:pt x="3072704" y="1294371"/>
                    <a:pt x="3077686" y="1316851"/>
                    <a:pt x="3082669" y="1336834"/>
                  </a:cubicBezTo>
                  <a:lnTo>
                    <a:pt x="3136280" y="1293655"/>
                  </a:lnTo>
                  <a:lnTo>
                    <a:pt x="3136001" y="1283342"/>
                  </a:lnTo>
                  <a:cubicBezTo>
                    <a:pt x="3119809" y="1260932"/>
                    <a:pt x="3102371" y="1239767"/>
                    <a:pt x="3086179" y="1216112"/>
                  </a:cubicBezTo>
                  <a:lnTo>
                    <a:pt x="3100379" y="1191640"/>
                  </a:lnTo>
                  <a:close/>
                  <a:moveTo>
                    <a:pt x="930844" y="1176917"/>
                  </a:moveTo>
                  <a:cubicBezTo>
                    <a:pt x="912062" y="1176655"/>
                    <a:pt x="893270" y="1178698"/>
                    <a:pt x="874463" y="1184184"/>
                  </a:cubicBezTo>
                  <a:lnTo>
                    <a:pt x="850104" y="1196231"/>
                  </a:lnTo>
                  <a:lnTo>
                    <a:pt x="913390" y="1187290"/>
                  </a:lnTo>
                  <a:lnTo>
                    <a:pt x="986388" y="1183390"/>
                  </a:lnTo>
                  <a:lnTo>
                    <a:pt x="930844" y="1176917"/>
                  </a:lnTo>
                  <a:close/>
                  <a:moveTo>
                    <a:pt x="2787242" y="1061184"/>
                  </a:moveTo>
                  <a:cubicBezTo>
                    <a:pt x="2783505" y="1067407"/>
                    <a:pt x="2778522" y="1071141"/>
                    <a:pt x="2774784" y="1077364"/>
                  </a:cubicBezTo>
                  <a:lnTo>
                    <a:pt x="2726831" y="1065996"/>
                  </a:lnTo>
                  <a:lnTo>
                    <a:pt x="2708952" y="1082175"/>
                  </a:lnTo>
                  <a:cubicBezTo>
                    <a:pt x="2697786" y="1089112"/>
                    <a:pt x="2685102" y="1093131"/>
                    <a:pt x="2669921" y="1091733"/>
                  </a:cubicBezTo>
                  <a:cubicBezTo>
                    <a:pt x="2597679" y="1142679"/>
                    <a:pt x="2521700" y="1051971"/>
                    <a:pt x="2433265" y="1167530"/>
                  </a:cubicBezTo>
                  <a:cubicBezTo>
                    <a:pt x="2460667" y="1191139"/>
                    <a:pt x="2484333" y="1211021"/>
                    <a:pt x="2510489" y="1234630"/>
                  </a:cubicBezTo>
                  <a:cubicBezTo>
                    <a:pt x="2517963" y="1234630"/>
                    <a:pt x="2525436" y="1235872"/>
                    <a:pt x="2535401" y="1235872"/>
                  </a:cubicBezTo>
                  <a:cubicBezTo>
                    <a:pt x="2541940" y="1222515"/>
                    <a:pt x="2550815" y="1213583"/>
                    <a:pt x="2560818" y="1209001"/>
                  </a:cubicBezTo>
                  <a:lnTo>
                    <a:pt x="2582654" y="1208475"/>
                  </a:lnTo>
                  <a:lnTo>
                    <a:pt x="2592828" y="1196118"/>
                  </a:lnTo>
                  <a:cubicBezTo>
                    <a:pt x="2601903" y="1188154"/>
                    <a:pt x="2612185" y="1183626"/>
                    <a:pt x="2625272" y="1186124"/>
                  </a:cubicBezTo>
                  <a:cubicBezTo>
                    <a:pt x="2661416" y="1161140"/>
                    <a:pt x="2697872" y="1136468"/>
                    <a:pt x="2735419" y="1114451"/>
                  </a:cubicBezTo>
                  <a:lnTo>
                    <a:pt x="2845565" y="1061831"/>
                  </a:lnTo>
                  <a:lnTo>
                    <a:pt x="2787242" y="1061184"/>
                  </a:lnTo>
                  <a:close/>
                  <a:moveTo>
                    <a:pt x="7446392" y="926275"/>
                  </a:moveTo>
                  <a:lnTo>
                    <a:pt x="7421254" y="935879"/>
                  </a:lnTo>
                  <a:lnTo>
                    <a:pt x="7421254" y="936283"/>
                  </a:lnTo>
                  <a:lnTo>
                    <a:pt x="7408102" y="954770"/>
                  </a:lnTo>
                  <a:lnTo>
                    <a:pt x="7434897" y="938632"/>
                  </a:lnTo>
                  <a:lnTo>
                    <a:pt x="7446392" y="926275"/>
                  </a:lnTo>
                  <a:close/>
                  <a:moveTo>
                    <a:pt x="751411" y="896671"/>
                  </a:moveTo>
                  <a:cubicBezTo>
                    <a:pt x="722757" y="944140"/>
                    <a:pt x="691611" y="989111"/>
                    <a:pt x="664203" y="1039079"/>
                  </a:cubicBezTo>
                  <a:lnTo>
                    <a:pt x="626828" y="1039079"/>
                  </a:lnTo>
                  <a:cubicBezTo>
                    <a:pt x="618107" y="955383"/>
                    <a:pt x="601911" y="959130"/>
                    <a:pt x="589453" y="957881"/>
                  </a:cubicBezTo>
                  <a:cubicBezTo>
                    <a:pt x="565782" y="977868"/>
                    <a:pt x="579486" y="1021590"/>
                    <a:pt x="576994" y="1055318"/>
                  </a:cubicBezTo>
                  <a:cubicBezTo>
                    <a:pt x="572011" y="1068435"/>
                    <a:pt x="562979" y="1079053"/>
                    <a:pt x="556594" y="1082645"/>
                  </a:cubicBezTo>
                  <a:lnTo>
                    <a:pt x="552194" y="1082352"/>
                  </a:lnTo>
                  <a:lnTo>
                    <a:pt x="552194" y="1144249"/>
                  </a:lnTo>
                  <a:cubicBezTo>
                    <a:pt x="557187" y="1160484"/>
                    <a:pt x="559683" y="1177969"/>
                    <a:pt x="565924" y="1194205"/>
                  </a:cubicBezTo>
                  <a:lnTo>
                    <a:pt x="567129" y="1197953"/>
                  </a:lnTo>
                  <a:lnTo>
                    <a:pt x="666348" y="1229437"/>
                  </a:lnTo>
                  <a:lnTo>
                    <a:pt x="662794" y="1227109"/>
                  </a:lnTo>
                  <a:lnTo>
                    <a:pt x="666996" y="1226402"/>
                  </a:lnTo>
                  <a:cubicBezTo>
                    <a:pt x="667087" y="1225364"/>
                    <a:pt x="667179" y="1224327"/>
                    <a:pt x="667270" y="1223289"/>
                  </a:cubicBezTo>
                  <a:cubicBezTo>
                    <a:pt x="749484" y="1115210"/>
                    <a:pt x="795573" y="1069245"/>
                    <a:pt x="866575" y="1066761"/>
                  </a:cubicBezTo>
                  <a:cubicBezTo>
                    <a:pt x="895225" y="1054338"/>
                    <a:pt x="926367" y="1038188"/>
                    <a:pt x="955017" y="1022038"/>
                  </a:cubicBezTo>
                  <a:cubicBezTo>
                    <a:pt x="926367" y="1010858"/>
                    <a:pt x="895225" y="1000919"/>
                    <a:pt x="865330" y="987254"/>
                  </a:cubicBezTo>
                  <a:lnTo>
                    <a:pt x="865330" y="897954"/>
                  </a:lnTo>
                  <a:lnTo>
                    <a:pt x="863535" y="899169"/>
                  </a:lnTo>
                  <a:cubicBezTo>
                    <a:pt x="826160" y="897920"/>
                    <a:pt x="787540" y="897920"/>
                    <a:pt x="751411" y="896671"/>
                  </a:cubicBezTo>
                  <a:close/>
                  <a:moveTo>
                    <a:pt x="1889209" y="726736"/>
                  </a:moveTo>
                  <a:cubicBezTo>
                    <a:pt x="1875658" y="730003"/>
                    <a:pt x="1867247" y="739961"/>
                    <a:pt x="1854163" y="746806"/>
                  </a:cubicBezTo>
                  <a:lnTo>
                    <a:pt x="1854163" y="776678"/>
                  </a:lnTo>
                  <a:lnTo>
                    <a:pt x="1849326" y="778642"/>
                  </a:lnTo>
                  <a:cubicBezTo>
                    <a:pt x="1877992" y="784888"/>
                    <a:pt x="1909151" y="788636"/>
                    <a:pt x="1937817" y="796131"/>
                  </a:cubicBezTo>
                  <a:cubicBezTo>
                    <a:pt x="1940310" y="779892"/>
                    <a:pt x="1945295" y="762403"/>
                    <a:pt x="1950281" y="748661"/>
                  </a:cubicBezTo>
                  <a:lnTo>
                    <a:pt x="1955094" y="746806"/>
                  </a:lnTo>
                  <a:cubicBezTo>
                    <a:pt x="1921451" y="726891"/>
                    <a:pt x="1902760" y="723468"/>
                    <a:pt x="1889209" y="726736"/>
                  </a:cubicBezTo>
                  <a:close/>
                  <a:moveTo>
                    <a:pt x="1201155" y="709292"/>
                  </a:moveTo>
                  <a:cubicBezTo>
                    <a:pt x="1153814" y="718036"/>
                    <a:pt x="1108964" y="728030"/>
                    <a:pt x="1062868" y="741771"/>
                  </a:cubicBezTo>
                  <a:cubicBezTo>
                    <a:pt x="1036706" y="760509"/>
                    <a:pt x="1013035" y="780496"/>
                    <a:pt x="986873" y="802981"/>
                  </a:cubicBezTo>
                  <a:cubicBezTo>
                    <a:pt x="964448" y="806729"/>
                    <a:pt x="938285" y="812975"/>
                    <a:pt x="912123" y="819221"/>
                  </a:cubicBezTo>
                  <a:cubicBezTo>
                    <a:pt x="912517" y="833824"/>
                    <a:pt x="912910" y="848426"/>
                    <a:pt x="913304" y="863029"/>
                  </a:cubicBezTo>
                  <a:lnTo>
                    <a:pt x="915156" y="861782"/>
                  </a:lnTo>
                  <a:cubicBezTo>
                    <a:pt x="940069" y="861782"/>
                    <a:pt x="966228" y="863025"/>
                    <a:pt x="989895" y="863025"/>
                  </a:cubicBezTo>
                  <a:cubicBezTo>
                    <a:pt x="1016054" y="866751"/>
                    <a:pt x="1039721" y="874205"/>
                    <a:pt x="1065880" y="880417"/>
                  </a:cubicBezTo>
                  <a:cubicBezTo>
                    <a:pt x="1128163" y="861782"/>
                    <a:pt x="1175498" y="828240"/>
                    <a:pt x="1240272" y="819544"/>
                  </a:cubicBezTo>
                  <a:lnTo>
                    <a:pt x="1240272" y="806729"/>
                  </a:lnTo>
                  <a:lnTo>
                    <a:pt x="1238530" y="806729"/>
                  </a:lnTo>
                  <a:cubicBezTo>
                    <a:pt x="1224826" y="773001"/>
                    <a:pt x="1214860" y="743020"/>
                    <a:pt x="1201155" y="709292"/>
                  </a:cubicBezTo>
                  <a:close/>
                  <a:moveTo>
                    <a:pt x="3255983" y="507828"/>
                  </a:moveTo>
                  <a:cubicBezTo>
                    <a:pt x="3201156" y="530232"/>
                    <a:pt x="3162528" y="532722"/>
                    <a:pt x="3105209" y="552636"/>
                  </a:cubicBezTo>
                  <a:cubicBezTo>
                    <a:pt x="3069073" y="561349"/>
                    <a:pt x="3032938" y="571307"/>
                    <a:pt x="2993064" y="584998"/>
                  </a:cubicBezTo>
                  <a:cubicBezTo>
                    <a:pt x="2873442" y="556371"/>
                    <a:pt x="2847274" y="612381"/>
                    <a:pt x="2768772" y="611136"/>
                  </a:cubicBezTo>
                  <a:lnTo>
                    <a:pt x="2644166" y="659679"/>
                  </a:lnTo>
                  <a:lnTo>
                    <a:pt x="2576595" y="676928"/>
                  </a:lnTo>
                  <a:lnTo>
                    <a:pt x="2576745" y="677296"/>
                  </a:lnTo>
                  <a:lnTo>
                    <a:pt x="2639516" y="661217"/>
                  </a:lnTo>
                  <a:cubicBezTo>
                    <a:pt x="2680646" y="664964"/>
                    <a:pt x="2723022" y="672460"/>
                    <a:pt x="2765398" y="679955"/>
                  </a:cubicBezTo>
                  <a:lnTo>
                    <a:pt x="2988496" y="631236"/>
                  </a:lnTo>
                  <a:cubicBezTo>
                    <a:pt x="3009684" y="639980"/>
                    <a:pt x="3030872" y="642479"/>
                    <a:pt x="3052060" y="648725"/>
                  </a:cubicBezTo>
                  <a:lnTo>
                    <a:pt x="3070020" y="651856"/>
                  </a:lnTo>
                  <a:lnTo>
                    <a:pt x="3076494" y="651506"/>
                  </a:lnTo>
                  <a:lnTo>
                    <a:pt x="3092878" y="642479"/>
                  </a:lnTo>
                  <a:cubicBezTo>
                    <a:pt x="3104407" y="633109"/>
                    <a:pt x="3115001" y="620617"/>
                    <a:pt x="3128088" y="617494"/>
                  </a:cubicBezTo>
                  <a:lnTo>
                    <a:pt x="3403533" y="607501"/>
                  </a:lnTo>
                  <a:lnTo>
                    <a:pt x="3462568" y="598799"/>
                  </a:lnTo>
                  <a:lnTo>
                    <a:pt x="3482834" y="589063"/>
                  </a:lnTo>
                  <a:lnTo>
                    <a:pt x="3513128" y="591347"/>
                  </a:lnTo>
                  <a:lnTo>
                    <a:pt x="3615414" y="576270"/>
                  </a:lnTo>
                  <a:lnTo>
                    <a:pt x="3615414" y="560031"/>
                  </a:lnTo>
                  <a:lnTo>
                    <a:pt x="3641587" y="560031"/>
                  </a:lnTo>
                  <a:cubicBezTo>
                    <a:pt x="3665268" y="570024"/>
                    <a:pt x="3690195" y="581267"/>
                    <a:pt x="3717615" y="595009"/>
                  </a:cubicBezTo>
                  <a:lnTo>
                    <a:pt x="3747020" y="594277"/>
                  </a:lnTo>
                  <a:lnTo>
                    <a:pt x="3757801" y="579280"/>
                  </a:lnTo>
                  <a:cubicBezTo>
                    <a:pt x="3774210" y="552733"/>
                    <a:pt x="3776078" y="539664"/>
                    <a:pt x="3797568" y="532196"/>
                  </a:cubicBezTo>
                  <a:lnTo>
                    <a:pt x="3766002" y="513819"/>
                  </a:lnTo>
                  <a:lnTo>
                    <a:pt x="3720167" y="513169"/>
                  </a:lnTo>
                  <a:lnTo>
                    <a:pt x="3709118" y="514771"/>
                  </a:lnTo>
                  <a:lnTo>
                    <a:pt x="3693707" y="513960"/>
                  </a:lnTo>
                  <a:lnTo>
                    <a:pt x="3672168" y="541901"/>
                  </a:lnTo>
                  <a:cubicBezTo>
                    <a:pt x="3664380" y="551392"/>
                    <a:pt x="3655969" y="558860"/>
                    <a:pt x="3646000" y="558860"/>
                  </a:cubicBezTo>
                  <a:lnTo>
                    <a:pt x="3619832" y="558860"/>
                  </a:lnTo>
                  <a:cubicBezTo>
                    <a:pt x="3596158" y="555126"/>
                    <a:pt x="3569990" y="547658"/>
                    <a:pt x="3543823" y="541434"/>
                  </a:cubicBezTo>
                  <a:cubicBezTo>
                    <a:pt x="3512671" y="527743"/>
                    <a:pt x="3451614" y="486669"/>
                    <a:pt x="3408002" y="525254"/>
                  </a:cubicBezTo>
                  <a:cubicBezTo>
                    <a:pt x="3355668" y="517786"/>
                    <a:pt x="3305825" y="511562"/>
                    <a:pt x="3255983" y="507828"/>
                  </a:cubicBezTo>
                  <a:close/>
                  <a:moveTo>
                    <a:pt x="4430440" y="475974"/>
                  </a:moveTo>
                  <a:lnTo>
                    <a:pt x="4383668" y="487913"/>
                  </a:lnTo>
                  <a:lnTo>
                    <a:pt x="4369962" y="487913"/>
                  </a:lnTo>
                  <a:lnTo>
                    <a:pt x="4311743" y="479983"/>
                  </a:lnTo>
                  <a:cubicBezTo>
                    <a:pt x="4311853" y="488260"/>
                    <a:pt x="4311964" y="496536"/>
                    <a:pt x="4312074" y="504813"/>
                  </a:cubicBezTo>
                  <a:cubicBezTo>
                    <a:pt x="4319549" y="518505"/>
                    <a:pt x="4327024" y="528462"/>
                    <a:pt x="4335744" y="538419"/>
                  </a:cubicBezTo>
                  <a:lnTo>
                    <a:pt x="4348202" y="538419"/>
                  </a:lnTo>
                  <a:lnTo>
                    <a:pt x="4430440" y="475974"/>
                  </a:lnTo>
                  <a:close/>
                  <a:moveTo>
                    <a:pt x="7549283" y="341802"/>
                  </a:moveTo>
                  <a:lnTo>
                    <a:pt x="7548551" y="342129"/>
                  </a:lnTo>
                  <a:lnTo>
                    <a:pt x="7549299" y="342434"/>
                  </a:lnTo>
                  <a:cubicBezTo>
                    <a:pt x="7549294" y="342223"/>
                    <a:pt x="7549288" y="342013"/>
                    <a:pt x="7549283" y="341802"/>
                  </a:cubicBezTo>
                  <a:close/>
                  <a:moveTo>
                    <a:pt x="7909896" y="247284"/>
                  </a:moveTo>
                  <a:cubicBezTo>
                    <a:pt x="7943398" y="247284"/>
                    <a:pt x="7978141" y="248552"/>
                    <a:pt x="8010403" y="248552"/>
                  </a:cubicBezTo>
                  <a:cubicBezTo>
                    <a:pt x="8014125" y="303082"/>
                    <a:pt x="7994272" y="377901"/>
                    <a:pt x="7937194" y="346198"/>
                  </a:cubicBezTo>
                  <a:cubicBezTo>
                    <a:pt x="7930990" y="309422"/>
                    <a:pt x="7899969" y="291669"/>
                    <a:pt x="7909896" y="247284"/>
                  </a:cubicBezTo>
                  <a:close/>
                  <a:moveTo>
                    <a:pt x="2406899" y="133386"/>
                  </a:moveTo>
                  <a:lnTo>
                    <a:pt x="2385336" y="197092"/>
                  </a:lnTo>
                  <a:lnTo>
                    <a:pt x="2387186" y="197122"/>
                  </a:lnTo>
                  <a:lnTo>
                    <a:pt x="2445019" y="209880"/>
                  </a:lnTo>
                  <a:lnTo>
                    <a:pt x="2406899" y="133386"/>
                  </a:lnTo>
                  <a:close/>
                  <a:moveTo>
                    <a:pt x="7057399" y="51028"/>
                  </a:moveTo>
                  <a:cubicBezTo>
                    <a:pt x="7076718" y="48202"/>
                    <a:pt x="7090937" y="61705"/>
                    <a:pt x="7090937" y="106922"/>
                  </a:cubicBezTo>
                  <a:cubicBezTo>
                    <a:pt x="7042717" y="147116"/>
                    <a:pt x="7016752" y="133299"/>
                    <a:pt x="6993260" y="93106"/>
                  </a:cubicBezTo>
                  <a:cubicBezTo>
                    <a:pt x="7013661" y="73009"/>
                    <a:pt x="7038080" y="53854"/>
                    <a:pt x="7057399" y="51028"/>
                  </a:cubicBezTo>
                  <a:close/>
                  <a:moveTo>
                    <a:pt x="1932189" y="32972"/>
                  </a:moveTo>
                  <a:cubicBezTo>
                    <a:pt x="1968964" y="32972"/>
                    <a:pt x="2009543" y="34224"/>
                    <a:pt x="2046318" y="35476"/>
                  </a:cubicBezTo>
                  <a:lnTo>
                    <a:pt x="2046318" y="81802"/>
                  </a:lnTo>
                  <a:cubicBezTo>
                    <a:pt x="2004471" y="54257"/>
                    <a:pt x="1996862" y="130633"/>
                    <a:pt x="1933457" y="114356"/>
                  </a:cubicBezTo>
                  <a:cubicBezTo>
                    <a:pt x="1933457" y="84306"/>
                    <a:pt x="1933457" y="60517"/>
                    <a:pt x="1932189" y="32972"/>
                  </a:cubicBezTo>
                  <a:close/>
                  <a:moveTo>
                    <a:pt x="4943150" y="0"/>
                  </a:moveTo>
                  <a:lnTo>
                    <a:pt x="4969318" y="0"/>
                  </a:lnTo>
                  <a:cubicBezTo>
                    <a:pt x="4991746" y="16181"/>
                    <a:pt x="5017914" y="34851"/>
                    <a:pt x="5041589" y="51032"/>
                  </a:cubicBezTo>
                  <a:lnTo>
                    <a:pt x="5216038" y="52276"/>
                  </a:lnTo>
                  <a:cubicBezTo>
                    <a:pt x="5255912" y="46053"/>
                    <a:pt x="5293294" y="39830"/>
                    <a:pt x="5331922" y="37340"/>
                  </a:cubicBezTo>
                  <a:cubicBezTo>
                    <a:pt x="5346874" y="38585"/>
                    <a:pt x="5365565" y="38585"/>
                    <a:pt x="5380518" y="38585"/>
                  </a:cubicBezTo>
                  <a:lnTo>
                    <a:pt x="6321294" y="65968"/>
                  </a:lnTo>
                  <a:lnTo>
                    <a:pt x="6322752" y="67620"/>
                  </a:lnTo>
                  <a:lnTo>
                    <a:pt x="6342014" y="53581"/>
                  </a:lnTo>
                  <a:cubicBezTo>
                    <a:pt x="6350235" y="48332"/>
                    <a:pt x="6358300" y="43559"/>
                    <a:pt x="6365745" y="38469"/>
                  </a:cubicBezTo>
                  <a:cubicBezTo>
                    <a:pt x="6374431" y="48650"/>
                    <a:pt x="6381876" y="58830"/>
                    <a:pt x="6393044" y="72828"/>
                  </a:cubicBezTo>
                  <a:lnTo>
                    <a:pt x="6397304" y="67212"/>
                  </a:lnTo>
                  <a:lnTo>
                    <a:pt x="6621596" y="99574"/>
                  </a:lnTo>
                  <a:cubicBezTo>
                    <a:pt x="6658977" y="97085"/>
                    <a:pt x="6697605" y="90861"/>
                    <a:pt x="6733741" y="87127"/>
                  </a:cubicBezTo>
                  <a:cubicBezTo>
                    <a:pt x="6712558" y="113265"/>
                    <a:pt x="6692621" y="136914"/>
                    <a:pt x="6622842" y="165542"/>
                  </a:cubicBezTo>
                  <a:lnTo>
                    <a:pt x="6622842" y="245201"/>
                  </a:lnTo>
                  <a:cubicBezTo>
                    <a:pt x="6594182" y="237733"/>
                    <a:pt x="6565522" y="231510"/>
                    <a:pt x="6534371" y="227776"/>
                  </a:cubicBezTo>
                  <a:cubicBezTo>
                    <a:pt x="6526894" y="231510"/>
                    <a:pt x="6518172" y="237733"/>
                    <a:pt x="6510696" y="243956"/>
                  </a:cubicBezTo>
                  <a:lnTo>
                    <a:pt x="6448393" y="243956"/>
                  </a:lnTo>
                  <a:cubicBezTo>
                    <a:pt x="6429702" y="166787"/>
                    <a:pt x="6379860" y="202882"/>
                    <a:pt x="6322540" y="225286"/>
                  </a:cubicBezTo>
                  <a:cubicBezTo>
                    <a:pt x="6217872" y="240222"/>
                    <a:pt x="6120678" y="186701"/>
                    <a:pt x="6032208" y="205371"/>
                  </a:cubicBezTo>
                  <a:lnTo>
                    <a:pt x="6032208" y="189845"/>
                  </a:lnTo>
                  <a:lnTo>
                    <a:pt x="6029973" y="189875"/>
                  </a:lnTo>
                  <a:lnTo>
                    <a:pt x="5976013" y="206383"/>
                  </a:lnTo>
                  <a:cubicBezTo>
                    <a:pt x="5839419" y="237422"/>
                    <a:pt x="5666333" y="211284"/>
                    <a:pt x="5495156" y="261382"/>
                  </a:cubicBezTo>
                  <a:cubicBezTo>
                    <a:pt x="5609793" y="336063"/>
                    <a:pt x="5723185" y="245201"/>
                    <a:pt x="5857760" y="298722"/>
                  </a:cubicBezTo>
                  <a:cubicBezTo>
                    <a:pt x="5873959" y="306813"/>
                    <a:pt x="5889904" y="311947"/>
                    <a:pt x="5905597" y="314954"/>
                  </a:cubicBezTo>
                  <a:lnTo>
                    <a:pt x="5931590" y="316901"/>
                  </a:lnTo>
                  <a:lnTo>
                    <a:pt x="5956462" y="297614"/>
                  </a:lnTo>
                  <a:cubicBezTo>
                    <a:pt x="5965689" y="291740"/>
                    <a:pt x="5975500" y="287306"/>
                    <a:pt x="5986400" y="285750"/>
                  </a:cubicBezTo>
                  <a:lnTo>
                    <a:pt x="6012561" y="285750"/>
                  </a:lnTo>
                  <a:lnTo>
                    <a:pt x="6042664" y="306651"/>
                  </a:lnTo>
                  <a:lnTo>
                    <a:pt x="6081759" y="301992"/>
                  </a:lnTo>
                  <a:cubicBezTo>
                    <a:pt x="6109094" y="300500"/>
                    <a:pt x="6135417" y="303762"/>
                    <a:pt x="6160728" y="318411"/>
                  </a:cubicBezTo>
                  <a:lnTo>
                    <a:pt x="6184198" y="338183"/>
                  </a:lnTo>
                  <a:lnTo>
                    <a:pt x="6260471" y="339271"/>
                  </a:lnTo>
                  <a:cubicBezTo>
                    <a:pt x="6300336" y="333048"/>
                    <a:pt x="6336463" y="326824"/>
                    <a:pt x="6376328" y="323090"/>
                  </a:cubicBezTo>
                  <a:cubicBezTo>
                    <a:pt x="6392523" y="324335"/>
                    <a:pt x="6409964" y="324335"/>
                    <a:pt x="6426159" y="324335"/>
                  </a:cubicBezTo>
                  <a:lnTo>
                    <a:pt x="6728524" y="333550"/>
                  </a:lnTo>
                  <a:lnTo>
                    <a:pt x="6739401" y="305323"/>
                  </a:lnTo>
                  <a:cubicBezTo>
                    <a:pt x="6759422" y="273732"/>
                    <a:pt x="6792060" y="265485"/>
                    <a:pt x="6826155" y="264421"/>
                  </a:cubicBezTo>
                  <a:cubicBezTo>
                    <a:pt x="6841309" y="263948"/>
                    <a:pt x="6856751" y="264894"/>
                    <a:pt x="6871501" y="265840"/>
                  </a:cubicBezTo>
                  <a:lnTo>
                    <a:pt x="6899750" y="338769"/>
                  </a:lnTo>
                  <a:lnTo>
                    <a:pt x="7120464" y="345496"/>
                  </a:lnTo>
                  <a:lnTo>
                    <a:pt x="7124002" y="340346"/>
                  </a:lnTo>
                  <a:cubicBezTo>
                    <a:pt x="7133194" y="312164"/>
                    <a:pt x="7128793" y="271661"/>
                    <a:pt x="7154526" y="265783"/>
                  </a:cubicBezTo>
                  <a:cubicBezTo>
                    <a:pt x="7159427" y="264663"/>
                    <a:pt x="7165422" y="264800"/>
                    <a:pt x="7172812" y="266517"/>
                  </a:cubicBezTo>
                  <a:lnTo>
                    <a:pt x="7205464" y="348086"/>
                  </a:lnTo>
                  <a:lnTo>
                    <a:pt x="7309903" y="351269"/>
                  </a:lnTo>
                  <a:lnTo>
                    <a:pt x="7372469" y="338302"/>
                  </a:lnTo>
                  <a:cubicBezTo>
                    <a:pt x="7431896" y="323442"/>
                    <a:pt x="7488846" y="307343"/>
                    <a:pt x="7545797" y="291245"/>
                  </a:cubicBezTo>
                  <a:cubicBezTo>
                    <a:pt x="7587364" y="266917"/>
                    <a:pt x="7601015" y="208614"/>
                    <a:pt x="7621871" y="192335"/>
                  </a:cubicBezTo>
                  <a:cubicBezTo>
                    <a:pt x="7637817" y="192335"/>
                    <a:pt x="7656216" y="192335"/>
                    <a:pt x="7670935" y="193570"/>
                  </a:cubicBezTo>
                  <a:lnTo>
                    <a:pt x="7674663" y="192331"/>
                  </a:lnTo>
                  <a:lnTo>
                    <a:pt x="7887738" y="244030"/>
                  </a:lnTo>
                  <a:cubicBezTo>
                    <a:pt x="7844380" y="344965"/>
                    <a:pt x="7756424" y="288343"/>
                    <a:pt x="7688290" y="304345"/>
                  </a:cubicBezTo>
                  <a:lnTo>
                    <a:pt x="7684427" y="305986"/>
                  </a:lnTo>
                  <a:cubicBezTo>
                    <a:pt x="7651309" y="322046"/>
                    <a:pt x="7620645" y="338105"/>
                    <a:pt x="7587527" y="350459"/>
                  </a:cubicBezTo>
                  <a:lnTo>
                    <a:pt x="7568984" y="350459"/>
                  </a:lnTo>
                  <a:lnTo>
                    <a:pt x="7630907" y="375703"/>
                  </a:lnTo>
                  <a:cubicBezTo>
                    <a:pt x="7673209" y="389453"/>
                    <a:pt x="7699337" y="355704"/>
                    <a:pt x="7732931" y="343205"/>
                  </a:cubicBezTo>
                  <a:lnTo>
                    <a:pt x="7756570" y="343205"/>
                  </a:lnTo>
                  <a:cubicBezTo>
                    <a:pt x="7797629" y="356954"/>
                    <a:pt x="7842420" y="366954"/>
                    <a:pt x="7880990" y="378203"/>
                  </a:cubicBezTo>
                  <a:cubicBezTo>
                    <a:pt x="7882234" y="410701"/>
                    <a:pt x="7882234" y="441950"/>
                    <a:pt x="7882234" y="474448"/>
                  </a:cubicBezTo>
                  <a:cubicBezTo>
                    <a:pt x="7872280" y="490697"/>
                    <a:pt x="7859838" y="504447"/>
                    <a:pt x="7846152" y="520696"/>
                  </a:cubicBezTo>
                  <a:cubicBezTo>
                    <a:pt x="7759059" y="499916"/>
                    <a:pt x="7684349" y="551866"/>
                    <a:pt x="7597851" y="530847"/>
                  </a:cubicBezTo>
                  <a:lnTo>
                    <a:pt x="7569243" y="520344"/>
                  </a:lnTo>
                  <a:lnTo>
                    <a:pt x="7556852" y="529465"/>
                  </a:lnTo>
                  <a:lnTo>
                    <a:pt x="7550365" y="555364"/>
                  </a:lnTo>
                  <a:cubicBezTo>
                    <a:pt x="7550316" y="556321"/>
                    <a:pt x="7550268" y="557278"/>
                    <a:pt x="7550219" y="558235"/>
                  </a:cubicBezTo>
                  <a:lnTo>
                    <a:pt x="7610895" y="576275"/>
                  </a:lnTo>
                  <a:cubicBezTo>
                    <a:pt x="7632047" y="582016"/>
                    <a:pt x="7652887" y="587291"/>
                    <a:pt x="7672172" y="592256"/>
                  </a:cubicBezTo>
                  <a:cubicBezTo>
                    <a:pt x="7673416" y="624527"/>
                    <a:pt x="7673416" y="654316"/>
                    <a:pt x="7673416" y="687829"/>
                  </a:cubicBezTo>
                  <a:lnTo>
                    <a:pt x="7649182" y="718674"/>
                  </a:lnTo>
                  <a:lnTo>
                    <a:pt x="7661469" y="722453"/>
                  </a:lnTo>
                  <a:cubicBezTo>
                    <a:pt x="7681508" y="732115"/>
                    <a:pt x="7701995" y="746090"/>
                    <a:pt x="7722872" y="766390"/>
                  </a:cubicBezTo>
                  <a:cubicBezTo>
                    <a:pt x="7704176" y="776384"/>
                    <a:pt x="7689220" y="786377"/>
                    <a:pt x="7670524" y="796371"/>
                  </a:cubicBezTo>
                  <a:cubicBezTo>
                    <a:pt x="7649336" y="792623"/>
                    <a:pt x="7631888" y="786377"/>
                    <a:pt x="7608207" y="778882"/>
                  </a:cubicBezTo>
                  <a:cubicBezTo>
                    <a:pt x="7565830" y="758895"/>
                    <a:pt x="7560845" y="811362"/>
                    <a:pt x="7545889" y="845090"/>
                  </a:cubicBezTo>
                  <a:lnTo>
                    <a:pt x="7484084" y="829341"/>
                  </a:lnTo>
                  <a:cubicBezTo>
                    <a:pt x="7484035" y="829527"/>
                    <a:pt x="7483985" y="829712"/>
                    <a:pt x="7483936" y="829898"/>
                  </a:cubicBezTo>
                  <a:cubicBezTo>
                    <a:pt x="7480281" y="845522"/>
                    <a:pt x="7477871" y="858178"/>
                    <a:pt x="7476315" y="868803"/>
                  </a:cubicBezTo>
                  <a:lnTo>
                    <a:pt x="7474125" y="892323"/>
                  </a:lnTo>
                  <a:lnTo>
                    <a:pt x="7489234" y="871246"/>
                  </a:lnTo>
                  <a:cubicBezTo>
                    <a:pt x="7515392" y="884941"/>
                    <a:pt x="7541548" y="894901"/>
                    <a:pt x="7565214" y="904861"/>
                  </a:cubicBezTo>
                  <a:cubicBezTo>
                    <a:pt x="7585143" y="898636"/>
                    <a:pt x="7607563" y="894901"/>
                    <a:pt x="7627492" y="889921"/>
                  </a:cubicBezTo>
                  <a:cubicBezTo>
                    <a:pt x="7641193" y="870001"/>
                    <a:pt x="7653648" y="846346"/>
                    <a:pt x="7666104" y="826425"/>
                  </a:cubicBezTo>
                  <a:cubicBezTo>
                    <a:pt x="7689770" y="860041"/>
                    <a:pt x="7717172" y="889921"/>
                    <a:pt x="7740838" y="923536"/>
                  </a:cubicBezTo>
                  <a:cubicBezTo>
                    <a:pt x="7771977" y="911086"/>
                    <a:pt x="7799379" y="901126"/>
                    <a:pt x="7829272" y="891166"/>
                  </a:cubicBezTo>
                  <a:cubicBezTo>
                    <a:pt x="7857920" y="888676"/>
                    <a:pt x="7889060" y="882451"/>
                    <a:pt x="7916462" y="876226"/>
                  </a:cubicBezTo>
                  <a:lnTo>
                    <a:pt x="7941373" y="876226"/>
                  </a:lnTo>
                  <a:cubicBezTo>
                    <a:pt x="7975003" y="876226"/>
                    <a:pt x="8008634" y="877471"/>
                    <a:pt x="8042264" y="877471"/>
                  </a:cubicBezTo>
                  <a:cubicBezTo>
                    <a:pt x="8058456" y="893656"/>
                    <a:pt x="8077139" y="911086"/>
                    <a:pt x="8092086" y="928516"/>
                  </a:cubicBezTo>
                  <a:cubicBezTo>
                    <a:pt x="8154364" y="922291"/>
                    <a:pt x="8216642" y="870001"/>
                    <a:pt x="8280166" y="929761"/>
                  </a:cubicBezTo>
                  <a:cubicBezTo>
                    <a:pt x="8337461" y="934741"/>
                    <a:pt x="8397248" y="942211"/>
                    <a:pt x="8455790" y="948436"/>
                  </a:cubicBezTo>
                  <a:cubicBezTo>
                    <a:pt x="8499384" y="952171"/>
                    <a:pt x="8526786" y="1009441"/>
                    <a:pt x="8567890" y="1029361"/>
                  </a:cubicBezTo>
                  <a:cubicBezTo>
                    <a:pt x="8567890" y="1049281"/>
                    <a:pt x="8567890" y="1069201"/>
                    <a:pt x="8569136" y="1092856"/>
                  </a:cubicBezTo>
                  <a:cubicBezTo>
                    <a:pt x="8545470" y="1109041"/>
                    <a:pt x="8533014" y="1121492"/>
                    <a:pt x="8470736" y="1137677"/>
                  </a:cubicBezTo>
                  <a:lnTo>
                    <a:pt x="8394757" y="1137677"/>
                  </a:lnTo>
                  <a:cubicBezTo>
                    <a:pt x="8378564" y="1137677"/>
                    <a:pt x="8359882" y="1136432"/>
                    <a:pt x="8344934" y="1136432"/>
                  </a:cubicBezTo>
                  <a:cubicBezTo>
                    <a:pt x="8339952" y="1146392"/>
                    <a:pt x="8336216" y="1156352"/>
                    <a:pt x="8332479" y="1170047"/>
                  </a:cubicBezTo>
                  <a:cubicBezTo>
                    <a:pt x="8318778" y="1142657"/>
                    <a:pt x="8305076" y="1116511"/>
                    <a:pt x="8295112" y="1089121"/>
                  </a:cubicBezTo>
                  <a:cubicBezTo>
                    <a:pt x="8276429" y="1099081"/>
                    <a:pt x="8260236" y="1109041"/>
                    <a:pt x="8242798" y="1119002"/>
                  </a:cubicBezTo>
                  <a:cubicBezTo>
                    <a:pt x="8235326" y="1099081"/>
                    <a:pt x="8227852" y="1075426"/>
                    <a:pt x="8219133" y="1055506"/>
                  </a:cubicBezTo>
                  <a:cubicBezTo>
                    <a:pt x="8179275" y="1038076"/>
                    <a:pt x="8124470" y="1074181"/>
                    <a:pt x="8144400" y="1133942"/>
                  </a:cubicBezTo>
                  <a:cubicBezTo>
                    <a:pt x="8118242" y="1160087"/>
                    <a:pt x="8094577" y="1187477"/>
                    <a:pt x="8068420" y="1212377"/>
                  </a:cubicBezTo>
                  <a:lnTo>
                    <a:pt x="7943864" y="1211132"/>
                  </a:lnTo>
                  <a:cubicBezTo>
                    <a:pt x="7940128" y="1141412"/>
                    <a:pt x="7867885" y="1161332"/>
                    <a:pt x="7844220" y="1211132"/>
                  </a:cubicBezTo>
                  <a:cubicBezTo>
                    <a:pt x="7803116" y="1206152"/>
                    <a:pt x="7760767" y="1198682"/>
                    <a:pt x="7719664" y="1192457"/>
                  </a:cubicBezTo>
                  <a:cubicBezTo>
                    <a:pt x="7693506" y="1198682"/>
                    <a:pt x="7669841" y="1204907"/>
                    <a:pt x="7643684" y="1208642"/>
                  </a:cubicBezTo>
                  <a:cubicBezTo>
                    <a:pt x="7634965" y="1181252"/>
                    <a:pt x="7627492" y="1155107"/>
                    <a:pt x="7616282" y="1127717"/>
                  </a:cubicBezTo>
                  <a:cubicBezTo>
                    <a:pt x="7607252" y="1133942"/>
                    <a:pt x="7598280" y="1138222"/>
                    <a:pt x="7589330" y="1140989"/>
                  </a:cubicBezTo>
                  <a:lnTo>
                    <a:pt x="7562964" y="1145115"/>
                  </a:lnTo>
                  <a:lnTo>
                    <a:pt x="7562188" y="1150856"/>
                  </a:lnTo>
                  <a:cubicBezTo>
                    <a:pt x="7556194" y="1164904"/>
                    <a:pt x="7546152" y="1175584"/>
                    <a:pt x="7531205" y="1180228"/>
                  </a:cubicBezTo>
                  <a:lnTo>
                    <a:pt x="7468926" y="1180228"/>
                  </a:lnTo>
                  <a:cubicBezTo>
                    <a:pt x="7466435" y="1168464"/>
                    <a:pt x="7466435" y="1154765"/>
                    <a:pt x="7466532" y="1140291"/>
                  </a:cubicBezTo>
                  <a:cubicBezTo>
                    <a:pt x="7466345" y="1135694"/>
                    <a:pt x="7466159" y="1131097"/>
                    <a:pt x="7465972" y="1126500"/>
                  </a:cubicBezTo>
                  <a:lnTo>
                    <a:pt x="7452160" y="1123165"/>
                  </a:lnTo>
                  <a:cubicBezTo>
                    <a:pt x="7432873" y="1120091"/>
                    <a:pt x="7412944" y="1119625"/>
                    <a:pt x="7392081" y="1125227"/>
                  </a:cubicBezTo>
                  <a:lnTo>
                    <a:pt x="7305119" y="1062449"/>
                  </a:lnTo>
                  <a:lnTo>
                    <a:pt x="7292772" y="1068506"/>
                  </a:lnTo>
                  <a:lnTo>
                    <a:pt x="7268744" y="1075028"/>
                  </a:lnTo>
                  <a:lnTo>
                    <a:pt x="7267964" y="1079122"/>
                  </a:lnTo>
                  <a:cubicBezTo>
                    <a:pt x="7265009" y="1100223"/>
                    <a:pt x="7265320" y="1113566"/>
                    <a:pt x="7265320" y="1127219"/>
                  </a:cubicBezTo>
                  <a:cubicBezTo>
                    <a:pt x="7236704" y="1135907"/>
                    <a:pt x="7208087" y="1145837"/>
                    <a:pt x="7176982" y="1158249"/>
                  </a:cubicBezTo>
                  <a:lnTo>
                    <a:pt x="7155319" y="1129679"/>
                  </a:lnTo>
                  <a:lnTo>
                    <a:pt x="7144129" y="1137087"/>
                  </a:lnTo>
                  <a:cubicBezTo>
                    <a:pt x="7130272" y="1144543"/>
                    <a:pt x="7111589" y="1151998"/>
                    <a:pt x="7080450" y="1160075"/>
                  </a:cubicBezTo>
                  <a:lnTo>
                    <a:pt x="7071648" y="1159931"/>
                  </a:lnTo>
                  <a:lnTo>
                    <a:pt x="7053288" y="1171292"/>
                  </a:lnTo>
                  <a:lnTo>
                    <a:pt x="7045578" y="1159505"/>
                  </a:lnTo>
                  <a:lnTo>
                    <a:pt x="7004471" y="1158832"/>
                  </a:lnTo>
                  <a:lnTo>
                    <a:pt x="6954648" y="1158832"/>
                  </a:lnTo>
                  <a:cubicBezTo>
                    <a:pt x="6949666" y="1167530"/>
                    <a:pt x="6945930" y="1178714"/>
                    <a:pt x="6942193" y="1191139"/>
                  </a:cubicBezTo>
                  <a:cubicBezTo>
                    <a:pt x="6928492" y="1165045"/>
                    <a:pt x="6914790" y="1137709"/>
                    <a:pt x="6904826" y="1111614"/>
                  </a:cubicBezTo>
                  <a:cubicBezTo>
                    <a:pt x="6886143" y="1120313"/>
                    <a:pt x="6871196" y="1130253"/>
                    <a:pt x="6852512" y="1140194"/>
                  </a:cubicBezTo>
                  <a:lnTo>
                    <a:pt x="6835459" y="1095424"/>
                  </a:lnTo>
                  <a:lnTo>
                    <a:pt x="6807069" y="1093354"/>
                  </a:lnTo>
                  <a:lnTo>
                    <a:pt x="6775073" y="1085613"/>
                  </a:lnTo>
                  <a:lnTo>
                    <a:pt x="6769527" y="1088317"/>
                  </a:lnTo>
                  <a:cubicBezTo>
                    <a:pt x="6753491" y="1102606"/>
                    <a:pt x="6744772" y="1126526"/>
                    <a:pt x="6754114" y="1156347"/>
                  </a:cubicBezTo>
                  <a:cubicBezTo>
                    <a:pt x="6727956" y="1182441"/>
                    <a:pt x="6704291" y="1208535"/>
                    <a:pt x="6678134" y="1234630"/>
                  </a:cubicBezTo>
                  <a:lnTo>
                    <a:pt x="6553578" y="1233387"/>
                  </a:lnTo>
                  <a:cubicBezTo>
                    <a:pt x="6551087" y="1163803"/>
                    <a:pt x="6477599" y="1182441"/>
                    <a:pt x="6453934" y="1232144"/>
                  </a:cubicBezTo>
                  <a:cubicBezTo>
                    <a:pt x="6412830" y="1228417"/>
                    <a:pt x="6370481" y="1220961"/>
                    <a:pt x="6329378" y="1214748"/>
                  </a:cubicBezTo>
                  <a:cubicBezTo>
                    <a:pt x="6303220" y="1219719"/>
                    <a:pt x="6279555" y="1225932"/>
                    <a:pt x="6253398" y="1229659"/>
                  </a:cubicBezTo>
                  <a:cubicBezTo>
                    <a:pt x="6244679" y="1203565"/>
                    <a:pt x="6237206" y="1176228"/>
                    <a:pt x="6227242" y="1150134"/>
                  </a:cubicBezTo>
                  <a:cubicBezTo>
                    <a:pt x="6153754" y="1198595"/>
                    <a:pt x="6085248" y="1125283"/>
                    <a:pt x="6001795" y="1147649"/>
                  </a:cubicBezTo>
                  <a:cubicBezTo>
                    <a:pt x="5965674" y="1120313"/>
                    <a:pt x="5925816" y="1092976"/>
                    <a:pt x="5889694" y="1065639"/>
                  </a:cubicBezTo>
                  <a:cubicBezTo>
                    <a:pt x="5844854" y="1081793"/>
                    <a:pt x="5879730" y="1182441"/>
                    <a:pt x="5814961" y="1145164"/>
                  </a:cubicBezTo>
                  <a:cubicBezTo>
                    <a:pt x="5798769" y="1125283"/>
                    <a:pt x="5780085" y="1100431"/>
                    <a:pt x="5763893" y="1081793"/>
                  </a:cubicBezTo>
                  <a:cubicBezTo>
                    <a:pt x="5742718" y="1097946"/>
                    <a:pt x="5722790" y="1114100"/>
                    <a:pt x="5701615" y="1126525"/>
                  </a:cubicBezTo>
                  <a:cubicBezTo>
                    <a:pt x="5696633" y="1143921"/>
                    <a:pt x="5694142" y="1160075"/>
                    <a:pt x="5689159" y="1176228"/>
                  </a:cubicBezTo>
                  <a:cubicBezTo>
                    <a:pt x="5681686" y="1179956"/>
                    <a:pt x="5672967" y="1186169"/>
                    <a:pt x="5663002" y="1192382"/>
                  </a:cubicBezTo>
                  <a:cubicBezTo>
                    <a:pt x="5641828" y="1160075"/>
                    <a:pt x="5623145" y="1126525"/>
                    <a:pt x="5599479" y="1095461"/>
                  </a:cubicBezTo>
                  <a:cubicBezTo>
                    <a:pt x="5623145" y="1069367"/>
                    <a:pt x="5640582" y="1043273"/>
                    <a:pt x="5661757" y="1017179"/>
                  </a:cubicBezTo>
                  <a:cubicBezTo>
                    <a:pt x="5621899" y="957535"/>
                    <a:pt x="5585778" y="940139"/>
                    <a:pt x="5588269" y="966233"/>
                  </a:cubicBezTo>
                  <a:cubicBezTo>
                    <a:pt x="5578304" y="996055"/>
                    <a:pt x="5554639" y="979901"/>
                    <a:pt x="5535956" y="982386"/>
                  </a:cubicBezTo>
                  <a:cubicBezTo>
                    <a:pt x="5518518" y="982386"/>
                    <a:pt x="5483642" y="988599"/>
                    <a:pt x="5486133" y="952565"/>
                  </a:cubicBezTo>
                  <a:cubicBezTo>
                    <a:pt x="5466204" y="952565"/>
                    <a:pt x="5443784" y="951322"/>
                    <a:pt x="5423855" y="951322"/>
                  </a:cubicBezTo>
                  <a:cubicBezTo>
                    <a:pt x="5324210" y="960020"/>
                    <a:pt x="5197163" y="919015"/>
                    <a:pt x="5123675" y="977416"/>
                  </a:cubicBezTo>
                  <a:cubicBezTo>
                    <a:pt x="5099386" y="956292"/>
                    <a:pt x="5071050" y="947206"/>
                    <a:pt x="5040806" y="944566"/>
                  </a:cubicBezTo>
                  <a:lnTo>
                    <a:pt x="5006202" y="944695"/>
                  </a:lnTo>
                  <a:lnTo>
                    <a:pt x="4971335" y="953007"/>
                  </a:lnTo>
                  <a:lnTo>
                    <a:pt x="4930783" y="952242"/>
                  </a:lnTo>
                  <a:lnTo>
                    <a:pt x="4853583" y="961340"/>
                  </a:lnTo>
                  <a:cubicBezTo>
                    <a:pt x="4824273" y="962117"/>
                    <a:pt x="4797338" y="958156"/>
                    <a:pt x="4774918" y="943867"/>
                  </a:cubicBezTo>
                  <a:cubicBezTo>
                    <a:pt x="4753121" y="971204"/>
                    <a:pt x="4717311" y="975863"/>
                    <a:pt x="4678232" y="978814"/>
                  </a:cubicBezTo>
                  <a:lnTo>
                    <a:pt x="4668511" y="979753"/>
                  </a:lnTo>
                  <a:lnTo>
                    <a:pt x="4663058" y="983296"/>
                  </a:lnTo>
                  <a:cubicBezTo>
                    <a:pt x="4639704" y="975826"/>
                    <a:pt x="4619153" y="1001271"/>
                    <a:pt x="4602454" y="990825"/>
                  </a:cubicBezTo>
                  <a:lnTo>
                    <a:pt x="4601829" y="990160"/>
                  </a:lnTo>
                  <a:lnTo>
                    <a:pt x="4561927" y="1003510"/>
                  </a:lnTo>
                  <a:cubicBezTo>
                    <a:pt x="4528920" y="1018421"/>
                    <a:pt x="4509302" y="1004132"/>
                    <a:pt x="4492020" y="986891"/>
                  </a:cubicBezTo>
                  <a:lnTo>
                    <a:pt x="4477265" y="972574"/>
                  </a:lnTo>
                  <a:lnTo>
                    <a:pt x="4362878" y="979561"/>
                  </a:lnTo>
                  <a:cubicBezTo>
                    <a:pt x="4352914" y="1033096"/>
                    <a:pt x="4308074" y="1041811"/>
                    <a:pt x="4237077" y="1008196"/>
                  </a:cubicBezTo>
                  <a:cubicBezTo>
                    <a:pt x="4151133" y="931006"/>
                    <a:pt x="4141169" y="1076671"/>
                    <a:pt x="4061453" y="1069201"/>
                  </a:cubicBezTo>
                  <a:cubicBezTo>
                    <a:pt x="3989210" y="1121492"/>
                    <a:pt x="3911986" y="1030606"/>
                    <a:pt x="3823551" y="1146392"/>
                  </a:cubicBezTo>
                  <a:lnTo>
                    <a:pt x="3881237" y="1197436"/>
                  </a:lnTo>
                  <a:lnTo>
                    <a:pt x="3909754" y="1186965"/>
                  </a:lnTo>
                  <a:cubicBezTo>
                    <a:pt x="3937157" y="1184467"/>
                    <a:pt x="3967052" y="1178223"/>
                    <a:pt x="3995701" y="1175725"/>
                  </a:cubicBezTo>
                  <a:cubicBezTo>
                    <a:pt x="4023105" y="1169480"/>
                    <a:pt x="4054245" y="1161987"/>
                    <a:pt x="4084139" y="1159489"/>
                  </a:cubicBezTo>
                  <a:cubicBezTo>
                    <a:pt x="4112788" y="1163236"/>
                    <a:pt x="4140192" y="1169480"/>
                    <a:pt x="4170087" y="1178223"/>
                  </a:cubicBezTo>
                  <a:lnTo>
                    <a:pt x="4420454" y="1180721"/>
                  </a:lnTo>
                  <a:lnTo>
                    <a:pt x="4496436" y="1180721"/>
                  </a:lnTo>
                  <a:cubicBezTo>
                    <a:pt x="4522594" y="1180721"/>
                    <a:pt x="4545015" y="1180721"/>
                    <a:pt x="4572419" y="1181970"/>
                  </a:cubicBezTo>
                  <a:cubicBezTo>
                    <a:pt x="4587366" y="1181970"/>
                    <a:pt x="4606050" y="1181970"/>
                    <a:pt x="4622243" y="1183218"/>
                  </a:cubicBezTo>
                  <a:cubicBezTo>
                    <a:pt x="4644664" y="1201952"/>
                    <a:pt x="4687015" y="1179472"/>
                    <a:pt x="4684523" y="1230677"/>
                  </a:cubicBezTo>
                  <a:cubicBezTo>
                    <a:pt x="4736839" y="1226930"/>
                    <a:pt x="4794137" y="1244415"/>
                    <a:pt x="4848944" y="1199454"/>
                  </a:cubicBezTo>
                  <a:cubicBezTo>
                    <a:pt x="4906242" y="1299367"/>
                    <a:pt x="5074399" y="1264397"/>
                    <a:pt x="5157855" y="1251908"/>
                  </a:cubicBezTo>
                  <a:cubicBezTo>
                    <a:pt x="5293627" y="1254406"/>
                    <a:pt x="5390784" y="1278135"/>
                    <a:pt x="5547731" y="1273140"/>
                  </a:cubicBezTo>
                  <a:cubicBezTo>
                    <a:pt x="5573889" y="1283131"/>
                    <a:pt x="5596310" y="1294371"/>
                    <a:pt x="5623713" y="1304362"/>
                  </a:cubicBezTo>
                  <a:cubicBezTo>
                    <a:pt x="5459293" y="1399279"/>
                    <a:pt x="5333486" y="1328092"/>
                    <a:pt x="5198960" y="1331838"/>
                  </a:cubicBezTo>
                  <a:cubicBezTo>
                    <a:pt x="5037031" y="1384292"/>
                    <a:pt x="4805348" y="1361812"/>
                    <a:pt x="4635945" y="1343078"/>
                  </a:cubicBezTo>
                  <a:cubicBezTo>
                    <a:pt x="4622243" y="1313105"/>
                    <a:pt x="4594839" y="1329340"/>
                    <a:pt x="4572419" y="1324345"/>
                  </a:cubicBezTo>
                  <a:cubicBezTo>
                    <a:pt x="4568682" y="1329340"/>
                    <a:pt x="4564945" y="1335585"/>
                    <a:pt x="4559962" y="1341829"/>
                  </a:cubicBezTo>
                  <a:cubicBezTo>
                    <a:pt x="4297139" y="1381794"/>
                    <a:pt x="4056736" y="1305611"/>
                    <a:pt x="3808860" y="1395532"/>
                  </a:cubicBezTo>
                  <a:cubicBezTo>
                    <a:pt x="3787684" y="1365559"/>
                    <a:pt x="3751561" y="1381794"/>
                    <a:pt x="3722913" y="1378048"/>
                  </a:cubicBezTo>
                  <a:cubicBezTo>
                    <a:pt x="3631983" y="1436746"/>
                    <a:pt x="3487492" y="1395532"/>
                    <a:pt x="3370405" y="1408022"/>
                  </a:cubicBezTo>
                  <a:cubicBezTo>
                    <a:pt x="3335528" y="1470467"/>
                    <a:pt x="3237125" y="1413017"/>
                    <a:pt x="3183563" y="1451733"/>
                  </a:cubicBezTo>
                  <a:cubicBezTo>
                    <a:pt x="3047792" y="1436746"/>
                    <a:pt x="2933196" y="1542903"/>
                    <a:pt x="2794933" y="1480458"/>
                  </a:cubicBezTo>
                  <a:lnTo>
                    <a:pt x="2798224" y="1474435"/>
                  </a:lnTo>
                  <a:lnTo>
                    <a:pt x="2792284" y="1473442"/>
                  </a:lnTo>
                  <a:lnTo>
                    <a:pt x="2766110" y="1473442"/>
                  </a:lnTo>
                  <a:cubicBezTo>
                    <a:pt x="2744922" y="1467196"/>
                    <a:pt x="2724980" y="1463449"/>
                    <a:pt x="2703792" y="1457203"/>
                  </a:cubicBezTo>
                  <a:lnTo>
                    <a:pt x="2655369" y="1476090"/>
                  </a:lnTo>
                  <a:lnTo>
                    <a:pt x="2711265" y="1491947"/>
                  </a:lnTo>
                  <a:cubicBezTo>
                    <a:pt x="2672257" y="1518982"/>
                    <a:pt x="2611655" y="1534131"/>
                    <a:pt x="2570209" y="1517467"/>
                  </a:cubicBezTo>
                  <a:lnTo>
                    <a:pt x="2564842" y="1512987"/>
                  </a:lnTo>
                  <a:lnTo>
                    <a:pt x="2532905" y="1523957"/>
                  </a:lnTo>
                  <a:cubicBezTo>
                    <a:pt x="2512165" y="1529266"/>
                    <a:pt x="2490042" y="1532780"/>
                    <a:pt x="2465738" y="1533404"/>
                  </a:cubicBezTo>
                  <a:lnTo>
                    <a:pt x="2309966" y="1545114"/>
                  </a:lnTo>
                  <a:lnTo>
                    <a:pt x="2283562" y="1551172"/>
                  </a:lnTo>
                  <a:cubicBezTo>
                    <a:pt x="2257803" y="1553004"/>
                    <a:pt x="2233272" y="1547204"/>
                    <a:pt x="2220392" y="1536213"/>
                  </a:cubicBezTo>
                  <a:cubicBezTo>
                    <a:pt x="2219166" y="1513011"/>
                    <a:pt x="2231432" y="1499883"/>
                    <a:pt x="2254583" y="1497136"/>
                  </a:cubicBezTo>
                  <a:lnTo>
                    <a:pt x="2260209" y="1497625"/>
                  </a:lnTo>
                  <a:lnTo>
                    <a:pt x="2327392" y="1468446"/>
                  </a:lnTo>
                  <a:cubicBezTo>
                    <a:pt x="2327392" y="1452206"/>
                    <a:pt x="2366030" y="1442212"/>
                    <a:pt x="2353566" y="1405985"/>
                  </a:cubicBezTo>
                  <a:cubicBezTo>
                    <a:pt x="2306828" y="1413480"/>
                    <a:pt x="2278473" y="1388809"/>
                    <a:pt x="2252299" y="1366479"/>
                  </a:cubicBezTo>
                  <a:lnTo>
                    <a:pt x="2215594" y="1341091"/>
                  </a:lnTo>
                  <a:lnTo>
                    <a:pt x="2197854" y="1340249"/>
                  </a:lnTo>
                  <a:lnTo>
                    <a:pt x="2184275" y="1336185"/>
                  </a:lnTo>
                  <a:lnTo>
                    <a:pt x="2164120" y="1341026"/>
                  </a:lnTo>
                  <a:cubicBezTo>
                    <a:pt x="2145424" y="1343525"/>
                    <a:pt x="2130468" y="1349771"/>
                    <a:pt x="2111773" y="1352269"/>
                  </a:cubicBezTo>
                  <a:lnTo>
                    <a:pt x="2087304" y="1336328"/>
                  </a:lnTo>
                  <a:lnTo>
                    <a:pt x="2072052" y="1372556"/>
                  </a:lnTo>
                  <a:lnTo>
                    <a:pt x="2047141" y="1372556"/>
                  </a:lnTo>
                  <a:cubicBezTo>
                    <a:pt x="1973653" y="1357645"/>
                    <a:pt x="1897674" y="1347704"/>
                    <a:pt x="1821695" y="1335278"/>
                  </a:cubicBezTo>
                  <a:cubicBezTo>
                    <a:pt x="1814221" y="1345219"/>
                    <a:pt x="1806748" y="1355160"/>
                    <a:pt x="1796783" y="1368828"/>
                  </a:cubicBezTo>
                  <a:cubicBezTo>
                    <a:pt x="1780591" y="1362615"/>
                    <a:pt x="1761908" y="1355160"/>
                    <a:pt x="1746961" y="1351432"/>
                  </a:cubicBezTo>
                  <a:cubicBezTo>
                    <a:pt x="1737854" y="1348841"/>
                    <a:pt x="1755614" y="1350265"/>
                    <a:pt x="1742139" y="1353279"/>
                  </a:cubicBezTo>
                  <a:cubicBezTo>
                    <a:pt x="1718458" y="1357026"/>
                    <a:pt x="1692285" y="1363272"/>
                    <a:pt x="1666111" y="1369518"/>
                  </a:cubicBezTo>
                  <a:cubicBezTo>
                    <a:pt x="1649909" y="1401998"/>
                    <a:pt x="1632460" y="1461960"/>
                    <a:pt x="1580113" y="1448219"/>
                  </a:cubicBezTo>
                  <a:cubicBezTo>
                    <a:pt x="1541476" y="1441973"/>
                    <a:pt x="1505331" y="1434477"/>
                    <a:pt x="1467941" y="1430730"/>
                  </a:cubicBezTo>
                  <a:lnTo>
                    <a:pt x="1447361" y="1429747"/>
                  </a:lnTo>
                  <a:lnTo>
                    <a:pt x="1447361" y="1474955"/>
                  </a:lnTo>
                  <a:cubicBezTo>
                    <a:pt x="1419845" y="1481101"/>
                    <a:pt x="1382324" y="1461434"/>
                    <a:pt x="1359811" y="1538873"/>
                  </a:cubicBezTo>
                  <a:cubicBezTo>
                    <a:pt x="1343551" y="1548706"/>
                    <a:pt x="1326041" y="1558540"/>
                    <a:pt x="1309782" y="1568373"/>
                  </a:cubicBezTo>
                  <a:cubicBezTo>
                    <a:pt x="1281015" y="1574519"/>
                    <a:pt x="1252249" y="1576978"/>
                    <a:pt x="1223482" y="1583124"/>
                  </a:cubicBezTo>
                  <a:cubicBezTo>
                    <a:pt x="1197217" y="1573290"/>
                    <a:pt x="1170952" y="1563457"/>
                    <a:pt x="1147188" y="1549936"/>
                  </a:cubicBezTo>
                  <a:cubicBezTo>
                    <a:pt x="1120923" y="1579436"/>
                    <a:pt x="1079649" y="1562228"/>
                    <a:pt x="1045880" y="1597874"/>
                  </a:cubicBezTo>
                  <a:cubicBezTo>
                    <a:pt x="1015863" y="1596645"/>
                    <a:pt x="988347" y="1596645"/>
                    <a:pt x="959580" y="1596645"/>
                  </a:cubicBezTo>
                  <a:lnTo>
                    <a:pt x="932773" y="1504433"/>
                  </a:lnTo>
                  <a:lnTo>
                    <a:pt x="928268" y="1504433"/>
                  </a:lnTo>
                  <a:cubicBezTo>
                    <a:pt x="928268" y="1486944"/>
                    <a:pt x="927021" y="1470704"/>
                    <a:pt x="927021" y="1458212"/>
                  </a:cubicBezTo>
                  <a:cubicBezTo>
                    <a:pt x="953195" y="1444471"/>
                    <a:pt x="976876" y="1434477"/>
                    <a:pt x="1003049" y="1424484"/>
                  </a:cubicBezTo>
                  <a:cubicBezTo>
                    <a:pt x="1003049" y="1408244"/>
                    <a:pt x="1041686" y="1399499"/>
                    <a:pt x="1029223" y="1362023"/>
                  </a:cubicBezTo>
                  <a:cubicBezTo>
                    <a:pt x="935746" y="1377014"/>
                    <a:pt x="915804" y="1263336"/>
                    <a:pt x="839776" y="1295815"/>
                  </a:cubicBezTo>
                  <a:lnTo>
                    <a:pt x="793082" y="1308371"/>
                  </a:lnTo>
                  <a:lnTo>
                    <a:pt x="793082" y="1353730"/>
                  </a:lnTo>
                  <a:cubicBezTo>
                    <a:pt x="759449" y="1364911"/>
                    <a:pt x="728308" y="1373607"/>
                    <a:pt x="694675" y="1383545"/>
                  </a:cubicBezTo>
                  <a:lnTo>
                    <a:pt x="657758" y="1336909"/>
                  </a:lnTo>
                  <a:cubicBezTo>
                    <a:pt x="657523" y="1339625"/>
                    <a:pt x="657287" y="1342341"/>
                    <a:pt x="657052" y="1345057"/>
                  </a:cubicBezTo>
                  <a:lnTo>
                    <a:pt x="643314" y="1345057"/>
                  </a:lnTo>
                  <a:cubicBezTo>
                    <a:pt x="609593" y="1343789"/>
                    <a:pt x="575872" y="1343789"/>
                    <a:pt x="542151" y="1343789"/>
                  </a:cubicBezTo>
                  <a:lnTo>
                    <a:pt x="535494" y="1305484"/>
                  </a:lnTo>
                  <a:lnTo>
                    <a:pt x="535323" y="1305869"/>
                  </a:lnTo>
                  <a:lnTo>
                    <a:pt x="540960" y="1337829"/>
                  </a:lnTo>
                  <a:cubicBezTo>
                    <a:pt x="537215" y="1347820"/>
                    <a:pt x="532222" y="1356562"/>
                    <a:pt x="529726" y="1371549"/>
                  </a:cubicBezTo>
                  <a:cubicBezTo>
                    <a:pt x="559683" y="1397776"/>
                    <a:pt x="588392" y="1421505"/>
                    <a:pt x="617101" y="1451479"/>
                  </a:cubicBezTo>
                  <a:cubicBezTo>
                    <a:pt x="639569" y="1595103"/>
                    <a:pt x="439854" y="1446484"/>
                    <a:pt x="493528" y="1640064"/>
                  </a:cubicBezTo>
                  <a:cubicBezTo>
                    <a:pt x="498521" y="1666291"/>
                    <a:pt x="502265" y="1693767"/>
                    <a:pt x="507258" y="1719994"/>
                  </a:cubicBezTo>
                  <a:lnTo>
                    <a:pt x="507258" y="1783688"/>
                  </a:lnTo>
                  <a:cubicBezTo>
                    <a:pt x="481046" y="1783688"/>
                    <a:pt x="457329" y="1782439"/>
                    <a:pt x="432365" y="1782439"/>
                  </a:cubicBezTo>
                  <a:cubicBezTo>
                    <a:pt x="423628" y="1806168"/>
                    <a:pt x="416138" y="1826151"/>
                    <a:pt x="408649" y="1849880"/>
                  </a:cubicBezTo>
                  <a:cubicBezTo>
                    <a:pt x="374947" y="1868614"/>
                    <a:pt x="341245" y="1888596"/>
                    <a:pt x="307544" y="1911076"/>
                  </a:cubicBezTo>
                  <a:cubicBezTo>
                    <a:pt x="270097" y="1831146"/>
                    <a:pt x="270097" y="1797426"/>
                    <a:pt x="268849" y="1767452"/>
                  </a:cubicBezTo>
                  <a:cubicBezTo>
                    <a:pt x="291317" y="1754963"/>
                    <a:pt x="311288" y="1744972"/>
                    <a:pt x="331260" y="1734981"/>
                  </a:cubicBezTo>
                  <a:cubicBezTo>
                    <a:pt x="326267" y="1697514"/>
                    <a:pt x="321274" y="1657549"/>
                    <a:pt x="318778" y="1621330"/>
                  </a:cubicBezTo>
                  <a:lnTo>
                    <a:pt x="318778" y="1607592"/>
                  </a:lnTo>
                  <a:cubicBezTo>
                    <a:pt x="317529" y="1577619"/>
                    <a:pt x="317529" y="1555138"/>
                    <a:pt x="317529" y="1528911"/>
                  </a:cubicBezTo>
                  <a:cubicBezTo>
                    <a:pt x="288820" y="1527662"/>
                    <a:pt x="257615" y="1527662"/>
                    <a:pt x="227658" y="1526414"/>
                  </a:cubicBezTo>
                  <a:cubicBezTo>
                    <a:pt x="226410" y="1511427"/>
                    <a:pt x="220168" y="1493942"/>
                    <a:pt x="217672" y="1477706"/>
                  </a:cubicBezTo>
                  <a:cubicBezTo>
                    <a:pt x="206438" y="1433995"/>
                    <a:pt x="198949" y="1394030"/>
                    <a:pt x="190211" y="1350318"/>
                  </a:cubicBezTo>
                  <a:lnTo>
                    <a:pt x="191416" y="1350175"/>
                  </a:lnTo>
                  <a:lnTo>
                    <a:pt x="80625" y="1298134"/>
                  </a:lnTo>
                  <a:cubicBezTo>
                    <a:pt x="80625" y="1289395"/>
                    <a:pt x="80625" y="1278158"/>
                    <a:pt x="79384" y="1269419"/>
                  </a:cubicBezTo>
                  <a:cubicBezTo>
                    <a:pt x="60778" y="1215734"/>
                    <a:pt x="45894" y="1162049"/>
                    <a:pt x="29769" y="1108364"/>
                  </a:cubicBezTo>
                  <a:cubicBezTo>
                    <a:pt x="52096" y="1059672"/>
                    <a:pt x="78144" y="1012230"/>
                    <a:pt x="100471" y="967284"/>
                  </a:cubicBezTo>
                  <a:cubicBezTo>
                    <a:pt x="93028" y="953551"/>
                    <a:pt x="85586" y="942314"/>
                    <a:pt x="76903" y="933574"/>
                  </a:cubicBezTo>
                  <a:cubicBezTo>
                    <a:pt x="64500" y="932326"/>
                    <a:pt x="50855" y="932326"/>
                    <a:pt x="38451" y="932326"/>
                  </a:cubicBezTo>
                  <a:cubicBezTo>
                    <a:pt x="-18606" y="891126"/>
                    <a:pt x="8682" y="814968"/>
                    <a:pt x="0" y="755040"/>
                  </a:cubicBezTo>
                  <a:cubicBezTo>
                    <a:pt x="16125" y="735064"/>
                    <a:pt x="34730" y="712592"/>
                    <a:pt x="49615" y="692616"/>
                  </a:cubicBezTo>
                  <a:cubicBezTo>
                    <a:pt x="67291" y="700107"/>
                    <a:pt x="78687" y="687232"/>
                    <a:pt x="88513" y="660838"/>
                  </a:cubicBezTo>
                  <a:lnTo>
                    <a:pt x="97898" y="630489"/>
                  </a:lnTo>
                  <a:lnTo>
                    <a:pt x="98172" y="630950"/>
                  </a:lnTo>
                  <a:cubicBezTo>
                    <a:pt x="100379" y="630080"/>
                    <a:pt x="103888" y="622193"/>
                    <a:pt x="97990" y="630191"/>
                  </a:cubicBezTo>
                  <a:cubicBezTo>
                    <a:pt x="97959" y="630290"/>
                    <a:pt x="97929" y="630390"/>
                    <a:pt x="97898" y="630489"/>
                  </a:cubicBezTo>
                  <a:lnTo>
                    <a:pt x="96795" y="628632"/>
                  </a:lnTo>
                  <a:lnTo>
                    <a:pt x="96795" y="579365"/>
                  </a:lnTo>
                  <a:cubicBezTo>
                    <a:pt x="106711" y="559658"/>
                    <a:pt x="114148" y="536256"/>
                    <a:pt x="121585" y="516549"/>
                  </a:cubicBezTo>
                  <a:cubicBezTo>
                    <a:pt x="168687" y="537488"/>
                    <a:pt x="213310" y="560890"/>
                    <a:pt x="260411" y="580597"/>
                  </a:cubicBezTo>
                  <a:lnTo>
                    <a:pt x="260411" y="597840"/>
                  </a:lnTo>
                  <a:cubicBezTo>
                    <a:pt x="260459" y="598339"/>
                    <a:pt x="260506" y="598839"/>
                    <a:pt x="260554" y="599338"/>
                  </a:cubicBezTo>
                  <a:lnTo>
                    <a:pt x="260554" y="584372"/>
                  </a:lnTo>
                  <a:cubicBezTo>
                    <a:pt x="273012" y="584372"/>
                    <a:pt x="282979" y="584372"/>
                    <a:pt x="296683" y="585621"/>
                  </a:cubicBezTo>
                  <a:lnTo>
                    <a:pt x="310387" y="585621"/>
                  </a:lnTo>
                  <a:cubicBezTo>
                    <a:pt x="351499" y="591867"/>
                    <a:pt x="392612" y="599363"/>
                    <a:pt x="434970" y="604359"/>
                  </a:cubicBezTo>
                  <a:lnTo>
                    <a:pt x="462378" y="604359"/>
                  </a:lnTo>
                  <a:lnTo>
                    <a:pt x="534636" y="604359"/>
                  </a:lnTo>
                  <a:cubicBezTo>
                    <a:pt x="552078" y="588120"/>
                    <a:pt x="563290" y="554392"/>
                    <a:pt x="586961" y="558139"/>
                  </a:cubicBezTo>
                  <a:cubicBezTo>
                    <a:pt x="601911" y="558139"/>
                    <a:pt x="618107" y="559388"/>
                    <a:pt x="635548" y="559388"/>
                  </a:cubicBezTo>
                  <a:cubicBezTo>
                    <a:pt x="659219" y="576877"/>
                    <a:pt x="685382" y="590618"/>
                    <a:pt x="711544" y="606858"/>
                  </a:cubicBezTo>
                  <a:cubicBezTo>
                    <a:pt x="756394" y="604359"/>
                    <a:pt x="811211" y="621848"/>
                    <a:pt x="861044" y="591867"/>
                  </a:cubicBezTo>
                  <a:cubicBezTo>
                    <a:pt x="852323" y="561887"/>
                    <a:pt x="843602" y="528158"/>
                    <a:pt x="836127" y="498178"/>
                  </a:cubicBezTo>
                  <a:cubicBezTo>
                    <a:pt x="797506" y="491932"/>
                    <a:pt x="760131" y="483187"/>
                    <a:pt x="721511" y="479440"/>
                  </a:cubicBezTo>
                  <a:cubicBezTo>
                    <a:pt x="750165" y="436967"/>
                    <a:pt x="812456" y="454456"/>
                    <a:pt x="808719" y="400741"/>
                  </a:cubicBezTo>
                  <a:cubicBezTo>
                    <a:pt x="856060" y="395744"/>
                    <a:pt x="900910" y="389498"/>
                    <a:pt x="948252" y="385750"/>
                  </a:cubicBezTo>
                  <a:cubicBezTo>
                    <a:pt x="1030477" y="360766"/>
                    <a:pt x="1092768" y="310799"/>
                    <a:pt x="1211122" y="275821"/>
                  </a:cubicBezTo>
                  <a:cubicBezTo>
                    <a:pt x="1113947" y="282067"/>
                    <a:pt x="1116439" y="224604"/>
                    <a:pt x="1095260" y="194624"/>
                  </a:cubicBezTo>
                  <a:cubicBezTo>
                    <a:pt x="1105226" y="180883"/>
                    <a:pt x="1112701" y="165892"/>
                    <a:pt x="1121422" y="148403"/>
                  </a:cubicBezTo>
                  <a:cubicBezTo>
                    <a:pt x="1146339" y="159646"/>
                    <a:pt x="1170010" y="168391"/>
                    <a:pt x="1196172" y="183381"/>
                  </a:cubicBezTo>
                  <a:cubicBezTo>
                    <a:pt x="1196172" y="142158"/>
                    <a:pt x="1196172" y="105931"/>
                    <a:pt x="1194926" y="69704"/>
                  </a:cubicBezTo>
                  <a:cubicBezTo>
                    <a:pt x="1216105" y="62209"/>
                    <a:pt x="1237285" y="59711"/>
                    <a:pt x="1258464" y="53464"/>
                  </a:cubicBezTo>
                  <a:cubicBezTo>
                    <a:pt x="1260955" y="70953"/>
                    <a:pt x="1265939" y="87193"/>
                    <a:pt x="1272168" y="103432"/>
                  </a:cubicBezTo>
                  <a:cubicBezTo>
                    <a:pt x="1370588" y="74701"/>
                    <a:pt x="1393013" y="202119"/>
                    <a:pt x="1460288" y="135912"/>
                  </a:cubicBezTo>
                  <a:lnTo>
                    <a:pt x="1460288" y="119672"/>
                  </a:lnTo>
                  <a:lnTo>
                    <a:pt x="1558709" y="119672"/>
                  </a:lnTo>
                  <a:cubicBezTo>
                    <a:pt x="1592346" y="110928"/>
                    <a:pt x="1623492" y="100934"/>
                    <a:pt x="1658375" y="92190"/>
                  </a:cubicBezTo>
                  <a:cubicBezTo>
                    <a:pt x="1662113" y="65957"/>
                    <a:pt x="1667096" y="38474"/>
                    <a:pt x="1669588" y="10992"/>
                  </a:cubicBezTo>
                  <a:lnTo>
                    <a:pt x="1844004" y="13490"/>
                  </a:lnTo>
                  <a:cubicBezTo>
                    <a:pt x="1863937" y="57212"/>
                    <a:pt x="1880133" y="97187"/>
                    <a:pt x="1897575" y="140908"/>
                  </a:cubicBezTo>
                  <a:cubicBezTo>
                    <a:pt x="1872658" y="200870"/>
                    <a:pt x="1785450" y="125918"/>
                    <a:pt x="1784204" y="219608"/>
                  </a:cubicBezTo>
                  <a:cubicBezTo>
                    <a:pt x="1802891" y="235847"/>
                    <a:pt x="1817841" y="253336"/>
                    <a:pt x="1836529" y="270824"/>
                  </a:cubicBezTo>
                  <a:cubicBezTo>
                    <a:pt x="1862691" y="267077"/>
                    <a:pt x="1893837" y="277070"/>
                    <a:pt x="1908787" y="238345"/>
                  </a:cubicBezTo>
                  <a:lnTo>
                    <a:pt x="2078064" y="215079"/>
                  </a:lnTo>
                  <a:lnTo>
                    <a:pt x="2232442" y="194982"/>
                  </a:lnTo>
                  <a:lnTo>
                    <a:pt x="2195955" y="101016"/>
                  </a:lnTo>
                  <a:cubicBezTo>
                    <a:pt x="2210845" y="93546"/>
                    <a:pt x="2229458" y="87321"/>
                    <a:pt x="2245589" y="84831"/>
                  </a:cubicBezTo>
                  <a:cubicBezTo>
                    <a:pt x="2295223" y="78605"/>
                    <a:pt x="2343616" y="76115"/>
                    <a:pt x="2395732" y="69890"/>
                  </a:cubicBezTo>
                  <a:lnTo>
                    <a:pt x="2406899" y="69890"/>
                  </a:lnTo>
                  <a:cubicBezTo>
                    <a:pt x="2454052" y="67400"/>
                    <a:pt x="2497481" y="61175"/>
                    <a:pt x="2543393" y="54950"/>
                  </a:cubicBezTo>
                  <a:cubicBezTo>
                    <a:pt x="2583100" y="68645"/>
                    <a:pt x="2620326" y="78605"/>
                    <a:pt x="2656310" y="89811"/>
                  </a:cubicBezTo>
                  <a:lnTo>
                    <a:pt x="2662857" y="85883"/>
                  </a:lnTo>
                  <a:lnTo>
                    <a:pt x="2701583" y="85883"/>
                  </a:lnTo>
                  <a:lnTo>
                    <a:pt x="2712648" y="22159"/>
                  </a:lnTo>
                  <a:cubicBezTo>
                    <a:pt x="2736150" y="23416"/>
                    <a:pt x="2762125" y="23416"/>
                    <a:pt x="2785626" y="23416"/>
                  </a:cubicBezTo>
                  <a:cubicBezTo>
                    <a:pt x="2819023" y="23416"/>
                    <a:pt x="2853657" y="24673"/>
                    <a:pt x="2887054" y="24673"/>
                  </a:cubicBezTo>
                  <a:cubicBezTo>
                    <a:pt x="2910246" y="37872"/>
                    <a:pt x="2923002" y="14303"/>
                    <a:pt x="2940976" y="7526"/>
                  </a:cubicBezTo>
                  <a:cubicBezTo>
                    <a:pt x="2946967" y="5268"/>
                    <a:pt x="2953538" y="4875"/>
                    <a:pt x="2961269" y="8332"/>
                  </a:cubicBezTo>
                  <a:cubicBezTo>
                    <a:pt x="2986007" y="42272"/>
                    <a:pt x="3010746" y="73699"/>
                    <a:pt x="3035484" y="107639"/>
                  </a:cubicBezTo>
                  <a:lnTo>
                    <a:pt x="3039168" y="107042"/>
                  </a:lnTo>
                  <a:lnTo>
                    <a:pt x="3113932" y="107042"/>
                  </a:lnTo>
                  <a:cubicBezTo>
                    <a:pt x="3120162" y="100819"/>
                    <a:pt x="3122654" y="94595"/>
                    <a:pt x="3127638" y="90861"/>
                  </a:cubicBezTo>
                  <a:cubicBezTo>
                    <a:pt x="3153806" y="90861"/>
                    <a:pt x="3177481" y="90861"/>
                    <a:pt x="3202402" y="92106"/>
                  </a:cubicBezTo>
                  <a:cubicBezTo>
                    <a:pt x="3224831" y="102063"/>
                    <a:pt x="3244768" y="113265"/>
                    <a:pt x="3265951" y="125712"/>
                  </a:cubicBezTo>
                  <a:cubicBezTo>
                    <a:pt x="3265951" y="155584"/>
                    <a:pt x="3267197" y="189191"/>
                    <a:pt x="3267197" y="219063"/>
                  </a:cubicBezTo>
                  <a:cubicBezTo>
                    <a:pt x="3274674" y="231510"/>
                    <a:pt x="3283396" y="242712"/>
                    <a:pt x="3290872" y="252669"/>
                  </a:cubicBezTo>
                  <a:lnTo>
                    <a:pt x="3303333" y="252669"/>
                  </a:lnTo>
                  <a:cubicBezTo>
                    <a:pt x="3345699" y="220308"/>
                    <a:pt x="3386819" y="190435"/>
                    <a:pt x="3427939" y="158074"/>
                  </a:cubicBezTo>
                  <a:cubicBezTo>
                    <a:pt x="3425447" y="148116"/>
                    <a:pt x="3420463" y="138159"/>
                    <a:pt x="3414232" y="128202"/>
                  </a:cubicBezTo>
                  <a:cubicBezTo>
                    <a:pt x="3467813" y="131936"/>
                    <a:pt x="3516410" y="138159"/>
                    <a:pt x="3566252" y="141893"/>
                  </a:cubicBezTo>
                  <a:cubicBezTo>
                    <a:pt x="3592419" y="130691"/>
                    <a:pt x="3616094" y="113265"/>
                    <a:pt x="3642262" y="97085"/>
                  </a:cubicBezTo>
                  <a:cubicBezTo>
                    <a:pt x="3685874" y="108287"/>
                    <a:pt x="3733224" y="118244"/>
                    <a:pt x="3780574" y="131936"/>
                  </a:cubicBezTo>
                  <a:cubicBezTo>
                    <a:pt x="3874029" y="89617"/>
                    <a:pt x="3942562" y="70946"/>
                    <a:pt x="3992405" y="118244"/>
                  </a:cubicBezTo>
                  <a:cubicBezTo>
                    <a:pt x="4038509" y="121978"/>
                    <a:pt x="4083368" y="128202"/>
                    <a:pt x="4130718" y="136914"/>
                  </a:cubicBezTo>
                  <a:lnTo>
                    <a:pt x="4166854" y="136914"/>
                  </a:lnTo>
                  <a:cubicBezTo>
                    <a:pt x="4185545" y="130691"/>
                    <a:pt x="4200498" y="123223"/>
                    <a:pt x="4219188" y="120733"/>
                  </a:cubicBezTo>
                  <a:cubicBezTo>
                    <a:pt x="4240371" y="130691"/>
                    <a:pt x="4257816" y="140648"/>
                    <a:pt x="4281492" y="151850"/>
                  </a:cubicBezTo>
                  <a:cubicBezTo>
                    <a:pt x="4300182" y="128202"/>
                    <a:pt x="4321365" y="104553"/>
                    <a:pt x="4330088" y="72191"/>
                  </a:cubicBezTo>
                  <a:cubicBezTo>
                    <a:pt x="4367470" y="79659"/>
                    <a:pt x="4406098" y="85883"/>
                    <a:pt x="4443480" y="89617"/>
                  </a:cubicBezTo>
                  <a:lnTo>
                    <a:pt x="4832251" y="64723"/>
                  </a:lnTo>
                  <a:cubicBezTo>
                    <a:pt x="4873371" y="58500"/>
                    <a:pt x="4899538" y="6223"/>
                    <a:pt x="494315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49" name="Google Shape;1149;p82"/>
            <p:cNvSpPr/>
            <p:nvPr/>
          </p:nvSpPr>
          <p:spPr>
            <a:xfrm>
              <a:off x="11906451" y="9693788"/>
              <a:ext cx="8323288" cy="2402419"/>
            </a:xfrm>
            <a:custGeom>
              <a:avLst/>
              <a:gdLst/>
              <a:ahLst/>
              <a:cxnLst/>
              <a:rect l="l" t="t" r="r" b="b"/>
              <a:pathLst>
                <a:path w="7671233" h="2214211" extrusionOk="0">
                  <a:moveTo>
                    <a:pt x="600350" y="1184006"/>
                  </a:moveTo>
                  <a:lnTo>
                    <a:pt x="600350" y="1198613"/>
                  </a:lnTo>
                  <a:lnTo>
                    <a:pt x="598119" y="1198463"/>
                  </a:lnTo>
                  <a:cubicBezTo>
                    <a:pt x="597091" y="1196168"/>
                    <a:pt x="597557" y="1191538"/>
                    <a:pt x="600350" y="1184006"/>
                  </a:cubicBezTo>
                  <a:close/>
                  <a:moveTo>
                    <a:pt x="4054622" y="1014017"/>
                  </a:moveTo>
                  <a:cubicBezTo>
                    <a:pt x="4106077" y="1015008"/>
                    <a:pt x="4162613" y="1098718"/>
                    <a:pt x="4228962" y="1064208"/>
                  </a:cubicBezTo>
                  <a:cubicBezTo>
                    <a:pt x="4267587" y="1070426"/>
                    <a:pt x="4304967" y="1077888"/>
                    <a:pt x="4341101" y="1082862"/>
                  </a:cubicBezTo>
                  <a:cubicBezTo>
                    <a:pt x="4393432" y="1071670"/>
                    <a:pt x="4468191" y="1007002"/>
                    <a:pt x="4479405" y="1066695"/>
                  </a:cubicBezTo>
                  <a:cubicBezTo>
                    <a:pt x="4526753" y="1060477"/>
                    <a:pt x="4539212" y="1147530"/>
                    <a:pt x="4605249" y="1117683"/>
                  </a:cubicBezTo>
                  <a:cubicBezTo>
                    <a:pt x="4675025" y="1076644"/>
                    <a:pt x="4774703" y="1112709"/>
                    <a:pt x="4818313" y="1057990"/>
                  </a:cubicBezTo>
                  <a:cubicBezTo>
                    <a:pt x="4908024" y="1115196"/>
                    <a:pt x="5070002" y="1007002"/>
                    <a:pt x="5167189" y="1091567"/>
                  </a:cubicBezTo>
                  <a:cubicBezTo>
                    <a:pt x="5240702" y="1033118"/>
                    <a:pt x="5367792" y="1074157"/>
                    <a:pt x="5467471" y="1065452"/>
                  </a:cubicBezTo>
                  <a:cubicBezTo>
                    <a:pt x="5487407" y="1065452"/>
                    <a:pt x="5509835" y="1066695"/>
                    <a:pt x="5529771" y="1066695"/>
                  </a:cubicBezTo>
                  <a:cubicBezTo>
                    <a:pt x="5527279" y="1102760"/>
                    <a:pt x="5562166" y="1096542"/>
                    <a:pt x="5579609" y="1096542"/>
                  </a:cubicBezTo>
                  <a:cubicBezTo>
                    <a:pt x="5598299" y="1094055"/>
                    <a:pt x="5621973" y="1110222"/>
                    <a:pt x="5631941" y="1080375"/>
                  </a:cubicBezTo>
                  <a:cubicBezTo>
                    <a:pt x="5629449" y="1054259"/>
                    <a:pt x="5665583" y="1071670"/>
                    <a:pt x="5705454" y="1131363"/>
                  </a:cubicBezTo>
                  <a:cubicBezTo>
                    <a:pt x="5705454" y="1135094"/>
                    <a:pt x="5705454" y="1141312"/>
                    <a:pt x="5706700" y="1147530"/>
                  </a:cubicBezTo>
                  <a:cubicBezTo>
                    <a:pt x="5684273" y="1167428"/>
                    <a:pt x="5666829" y="1187325"/>
                    <a:pt x="5643155" y="1209710"/>
                  </a:cubicBezTo>
                  <a:cubicBezTo>
                    <a:pt x="5678043" y="1256967"/>
                    <a:pt x="5702962" y="1256967"/>
                    <a:pt x="5732866" y="1290545"/>
                  </a:cubicBezTo>
                  <a:cubicBezTo>
                    <a:pt x="5737850" y="1274378"/>
                    <a:pt x="5740341" y="1258211"/>
                    <a:pt x="5745325" y="1240800"/>
                  </a:cubicBezTo>
                  <a:cubicBezTo>
                    <a:pt x="5766507" y="1228364"/>
                    <a:pt x="5786443" y="1212197"/>
                    <a:pt x="5807625" y="1196030"/>
                  </a:cubicBezTo>
                  <a:cubicBezTo>
                    <a:pt x="5823823" y="1214685"/>
                    <a:pt x="5842513" y="1239557"/>
                    <a:pt x="5858711" y="1259455"/>
                  </a:cubicBezTo>
                  <a:cubicBezTo>
                    <a:pt x="5923501" y="1296763"/>
                    <a:pt x="5888614" y="1196030"/>
                    <a:pt x="5933469" y="1179864"/>
                  </a:cubicBezTo>
                  <a:cubicBezTo>
                    <a:pt x="5969603" y="1207223"/>
                    <a:pt x="6009475" y="1234582"/>
                    <a:pt x="6045608" y="1261942"/>
                  </a:cubicBezTo>
                  <a:cubicBezTo>
                    <a:pt x="6129089" y="1239557"/>
                    <a:pt x="6197618" y="1312930"/>
                    <a:pt x="6271131" y="1264429"/>
                  </a:cubicBezTo>
                  <a:cubicBezTo>
                    <a:pt x="6281099" y="1290545"/>
                    <a:pt x="6288575" y="1317904"/>
                    <a:pt x="6297297" y="1344020"/>
                  </a:cubicBezTo>
                  <a:cubicBezTo>
                    <a:pt x="6323463" y="1340289"/>
                    <a:pt x="6347137" y="1334071"/>
                    <a:pt x="6373302" y="1329097"/>
                  </a:cubicBezTo>
                  <a:cubicBezTo>
                    <a:pt x="6414419" y="1335315"/>
                    <a:pt x="6456783" y="1342776"/>
                    <a:pt x="6497901" y="1346507"/>
                  </a:cubicBezTo>
                  <a:cubicBezTo>
                    <a:pt x="6521575" y="1296763"/>
                    <a:pt x="6595087" y="1278109"/>
                    <a:pt x="6597579" y="1347751"/>
                  </a:cubicBezTo>
                  <a:cubicBezTo>
                    <a:pt x="6638697" y="1348994"/>
                    <a:pt x="6681061" y="1348994"/>
                    <a:pt x="6722178" y="1348994"/>
                  </a:cubicBezTo>
                  <a:cubicBezTo>
                    <a:pt x="6748343" y="1322879"/>
                    <a:pt x="6772017" y="1296763"/>
                    <a:pt x="6798183" y="1270647"/>
                  </a:cubicBezTo>
                  <a:cubicBezTo>
                    <a:pt x="6779493" y="1210954"/>
                    <a:pt x="6833071" y="1174889"/>
                    <a:pt x="6872942" y="1192300"/>
                  </a:cubicBezTo>
                  <a:cubicBezTo>
                    <a:pt x="6880418" y="1212197"/>
                    <a:pt x="6889140" y="1234582"/>
                    <a:pt x="6896616" y="1254480"/>
                  </a:cubicBezTo>
                  <a:cubicBezTo>
                    <a:pt x="6915305" y="1244531"/>
                    <a:pt x="6930257" y="1234582"/>
                    <a:pt x="6948947" y="1225877"/>
                  </a:cubicBezTo>
                  <a:cubicBezTo>
                    <a:pt x="6965145" y="1242044"/>
                    <a:pt x="6982589" y="1255724"/>
                    <a:pt x="6998787" y="1273134"/>
                  </a:cubicBezTo>
                  <a:lnTo>
                    <a:pt x="7048626" y="1273134"/>
                  </a:lnTo>
                  <a:cubicBezTo>
                    <a:pt x="7074791" y="1274378"/>
                    <a:pt x="7098465" y="1274378"/>
                    <a:pt x="7124631" y="1274378"/>
                  </a:cubicBezTo>
                  <a:cubicBezTo>
                    <a:pt x="7186931" y="1258211"/>
                    <a:pt x="7199390" y="1244531"/>
                    <a:pt x="7223064" y="1228364"/>
                  </a:cubicBezTo>
                  <a:lnTo>
                    <a:pt x="7223064" y="1166184"/>
                  </a:lnTo>
                  <a:cubicBezTo>
                    <a:pt x="7240507" y="1142555"/>
                    <a:pt x="7255459" y="1122658"/>
                    <a:pt x="7271657" y="1100273"/>
                  </a:cubicBezTo>
                  <a:cubicBezTo>
                    <a:pt x="7338941" y="1087837"/>
                    <a:pt x="7388780" y="1125145"/>
                    <a:pt x="7449833" y="1135094"/>
                  </a:cubicBezTo>
                  <a:cubicBezTo>
                    <a:pt x="7533314" y="1169915"/>
                    <a:pt x="7503411" y="1248262"/>
                    <a:pt x="7513379" y="1295519"/>
                  </a:cubicBezTo>
                  <a:lnTo>
                    <a:pt x="7575677" y="1295519"/>
                  </a:lnTo>
                  <a:cubicBezTo>
                    <a:pt x="7586891" y="1329097"/>
                    <a:pt x="7599351" y="1360187"/>
                    <a:pt x="7613057" y="1392521"/>
                  </a:cubicBezTo>
                  <a:cubicBezTo>
                    <a:pt x="7621779" y="1455945"/>
                    <a:pt x="7564463" y="1458432"/>
                    <a:pt x="7514625" y="1454701"/>
                  </a:cubicBezTo>
                  <a:cubicBezTo>
                    <a:pt x="7467277" y="1457188"/>
                    <a:pt x="7423667" y="1463406"/>
                    <a:pt x="7376320" y="1469624"/>
                  </a:cubicBezTo>
                  <a:cubicBezTo>
                    <a:pt x="7347663" y="1462163"/>
                    <a:pt x="7316513" y="1455945"/>
                    <a:pt x="7287855" y="1452214"/>
                  </a:cubicBezTo>
                  <a:lnTo>
                    <a:pt x="7264181" y="1452214"/>
                  </a:lnTo>
                  <a:cubicBezTo>
                    <a:pt x="7223064" y="1443509"/>
                    <a:pt x="7180701" y="1441021"/>
                    <a:pt x="7138337" y="1433560"/>
                  </a:cubicBezTo>
                  <a:cubicBezTo>
                    <a:pt x="7109679" y="1433560"/>
                    <a:pt x="7078529" y="1432316"/>
                    <a:pt x="7049872" y="1432316"/>
                  </a:cubicBezTo>
                  <a:cubicBezTo>
                    <a:pt x="7047380" y="1428585"/>
                    <a:pt x="7041150" y="1422367"/>
                    <a:pt x="7036166" y="1416149"/>
                  </a:cubicBezTo>
                  <a:cubicBezTo>
                    <a:pt x="7008755" y="1422367"/>
                    <a:pt x="6978851" y="1428585"/>
                    <a:pt x="6950193" y="1431072"/>
                  </a:cubicBezTo>
                  <a:cubicBezTo>
                    <a:pt x="6938979" y="1421124"/>
                    <a:pt x="6931503" y="1411175"/>
                    <a:pt x="6924027" y="1401226"/>
                  </a:cubicBezTo>
                  <a:cubicBezTo>
                    <a:pt x="6909075" y="1414906"/>
                    <a:pt x="6890386" y="1431072"/>
                    <a:pt x="6875434" y="1447239"/>
                  </a:cubicBezTo>
                  <a:cubicBezTo>
                    <a:pt x="6845531" y="1447239"/>
                    <a:pt x="6814381" y="1447239"/>
                    <a:pt x="6786969" y="1445996"/>
                  </a:cubicBezTo>
                  <a:lnTo>
                    <a:pt x="6786969" y="1462163"/>
                  </a:lnTo>
                  <a:cubicBezTo>
                    <a:pt x="6715948" y="1465893"/>
                    <a:pt x="6644927" y="1470868"/>
                    <a:pt x="6575151" y="1477086"/>
                  </a:cubicBezTo>
                  <a:cubicBezTo>
                    <a:pt x="6458029" y="1468381"/>
                    <a:pt x="6339661" y="1460919"/>
                    <a:pt x="6222538" y="1455945"/>
                  </a:cubicBezTo>
                  <a:lnTo>
                    <a:pt x="6222538" y="1406200"/>
                  </a:lnTo>
                  <a:cubicBezTo>
                    <a:pt x="6197618" y="1406200"/>
                    <a:pt x="6172699" y="1404957"/>
                    <a:pt x="6146533" y="1404957"/>
                  </a:cubicBezTo>
                  <a:lnTo>
                    <a:pt x="6146533" y="1454701"/>
                  </a:lnTo>
                  <a:cubicBezTo>
                    <a:pt x="6081741" y="1457188"/>
                    <a:pt x="6014459" y="1463406"/>
                    <a:pt x="5948421" y="1469624"/>
                  </a:cubicBezTo>
                  <a:cubicBezTo>
                    <a:pt x="5922255" y="1469624"/>
                    <a:pt x="5896090" y="1468381"/>
                    <a:pt x="5872416" y="1468381"/>
                  </a:cubicBezTo>
                  <a:cubicBezTo>
                    <a:pt x="5801395" y="1407444"/>
                    <a:pt x="5820085" y="1470868"/>
                    <a:pt x="5797657" y="1468381"/>
                  </a:cubicBezTo>
                  <a:cubicBezTo>
                    <a:pt x="5768999" y="1449727"/>
                    <a:pt x="5739095" y="1433560"/>
                    <a:pt x="5707946" y="1417393"/>
                  </a:cubicBezTo>
                  <a:cubicBezTo>
                    <a:pt x="5697978" y="1416149"/>
                    <a:pt x="5684273" y="1416149"/>
                    <a:pt x="5671813" y="1416149"/>
                  </a:cubicBezTo>
                  <a:cubicBezTo>
                    <a:pt x="5644401" y="1406200"/>
                    <a:pt x="5621973" y="1395008"/>
                    <a:pt x="5595807" y="1385059"/>
                  </a:cubicBezTo>
                  <a:cubicBezTo>
                    <a:pt x="5438813" y="1390033"/>
                    <a:pt x="5341627" y="1366405"/>
                    <a:pt x="5205814" y="1363918"/>
                  </a:cubicBezTo>
                  <a:cubicBezTo>
                    <a:pt x="5122333" y="1376354"/>
                    <a:pt x="4954125" y="1411175"/>
                    <a:pt x="4896810" y="1311686"/>
                  </a:cubicBezTo>
                  <a:cubicBezTo>
                    <a:pt x="4841987" y="1356456"/>
                    <a:pt x="4784671" y="1339045"/>
                    <a:pt x="4732340" y="1342776"/>
                  </a:cubicBezTo>
                  <a:cubicBezTo>
                    <a:pt x="4734832" y="1291788"/>
                    <a:pt x="4692469" y="1314173"/>
                    <a:pt x="4670041" y="1295519"/>
                  </a:cubicBezTo>
                  <a:cubicBezTo>
                    <a:pt x="4653843" y="1294276"/>
                    <a:pt x="4635153" y="1294276"/>
                    <a:pt x="4620201" y="1294276"/>
                  </a:cubicBezTo>
                  <a:cubicBezTo>
                    <a:pt x="4592789" y="1293032"/>
                    <a:pt x="4570362" y="1293032"/>
                    <a:pt x="4544196" y="1293032"/>
                  </a:cubicBezTo>
                  <a:lnTo>
                    <a:pt x="4468191" y="1293032"/>
                  </a:lnTo>
                  <a:lnTo>
                    <a:pt x="4217748" y="1290545"/>
                  </a:lnTo>
                  <a:cubicBezTo>
                    <a:pt x="4187845" y="1281839"/>
                    <a:pt x="4160433" y="1275621"/>
                    <a:pt x="4131775" y="1271891"/>
                  </a:cubicBezTo>
                  <a:cubicBezTo>
                    <a:pt x="4101871" y="1274378"/>
                    <a:pt x="4070722" y="1281839"/>
                    <a:pt x="4043310" y="1288057"/>
                  </a:cubicBezTo>
                  <a:cubicBezTo>
                    <a:pt x="4014653" y="1290545"/>
                    <a:pt x="3984749" y="1296763"/>
                    <a:pt x="3957337" y="1299250"/>
                  </a:cubicBezTo>
                  <a:cubicBezTo>
                    <a:pt x="3926188" y="1312930"/>
                    <a:pt x="3896284" y="1322879"/>
                    <a:pt x="3868872" y="1331584"/>
                  </a:cubicBezTo>
                  <a:lnTo>
                    <a:pt x="3855167" y="1331584"/>
                  </a:lnTo>
                  <a:cubicBezTo>
                    <a:pt x="3819033" y="1334071"/>
                    <a:pt x="3779161" y="1340289"/>
                    <a:pt x="3743028" y="1346507"/>
                  </a:cubicBezTo>
                  <a:cubicBezTo>
                    <a:pt x="3700664" y="1350238"/>
                    <a:pt x="3659547" y="1356456"/>
                    <a:pt x="3618429" y="1362674"/>
                  </a:cubicBezTo>
                  <a:cubicBezTo>
                    <a:pt x="3592264" y="1355212"/>
                    <a:pt x="3568590" y="1348994"/>
                    <a:pt x="3541178" y="1344020"/>
                  </a:cubicBezTo>
                  <a:cubicBezTo>
                    <a:pt x="3511275" y="1403713"/>
                    <a:pt x="3456451" y="1386303"/>
                    <a:pt x="3416580" y="1372623"/>
                  </a:cubicBezTo>
                  <a:cubicBezTo>
                    <a:pt x="3346805" y="1378841"/>
                    <a:pt x="3277029" y="1383815"/>
                    <a:pt x="3206008" y="1387546"/>
                  </a:cubicBezTo>
                  <a:cubicBezTo>
                    <a:pt x="3179843" y="1406200"/>
                    <a:pt x="3153677" y="1429829"/>
                    <a:pt x="3130003" y="1448483"/>
                  </a:cubicBezTo>
                  <a:cubicBezTo>
                    <a:pt x="3125019" y="1428585"/>
                    <a:pt x="3120035" y="1406200"/>
                    <a:pt x="3117543" y="1385059"/>
                  </a:cubicBezTo>
                  <a:cubicBezTo>
                    <a:pt x="3049014" y="1391277"/>
                    <a:pt x="2984223" y="1393764"/>
                    <a:pt x="2915694" y="1399982"/>
                  </a:cubicBezTo>
                  <a:cubicBezTo>
                    <a:pt x="2915694" y="1433560"/>
                    <a:pt x="2916940" y="1463406"/>
                    <a:pt x="2916940" y="1496984"/>
                  </a:cubicBezTo>
                  <a:cubicBezTo>
                    <a:pt x="2867100" y="1521856"/>
                    <a:pt x="2854641" y="1575331"/>
                    <a:pt x="2842181" y="1591498"/>
                  </a:cubicBezTo>
                  <a:cubicBezTo>
                    <a:pt x="2813523" y="1595229"/>
                    <a:pt x="2783619" y="1600203"/>
                    <a:pt x="2756208" y="1603934"/>
                  </a:cubicBezTo>
                  <a:cubicBezTo>
                    <a:pt x="2661513" y="1579062"/>
                    <a:pt x="2609181" y="1551702"/>
                    <a:pt x="2580524" y="1601447"/>
                  </a:cubicBezTo>
                  <a:cubicBezTo>
                    <a:pt x="2520717" y="1613883"/>
                    <a:pt x="2463401" y="1623832"/>
                    <a:pt x="2403594" y="1632537"/>
                  </a:cubicBezTo>
                  <a:cubicBezTo>
                    <a:pt x="2317621" y="1595229"/>
                    <a:pt x="2265290" y="1601447"/>
                    <a:pt x="2267782" y="1648704"/>
                  </a:cubicBezTo>
                  <a:cubicBezTo>
                    <a:pt x="2250338" y="1648704"/>
                    <a:pt x="2234140" y="1647460"/>
                    <a:pt x="2215450" y="1647460"/>
                  </a:cubicBezTo>
                  <a:cubicBezTo>
                    <a:pt x="2174333" y="1646217"/>
                    <a:pt x="2133215" y="1646217"/>
                    <a:pt x="2090852" y="1646217"/>
                  </a:cubicBezTo>
                  <a:cubicBezTo>
                    <a:pt x="2014847" y="1608908"/>
                    <a:pt x="2001141" y="1662384"/>
                    <a:pt x="1991173" y="1674820"/>
                  </a:cubicBezTo>
                  <a:cubicBezTo>
                    <a:pt x="1957531" y="1673576"/>
                    <a:pt x="1923890" y="1673576"/>
                    <a:pt x="1892740" y="1673576"/>
                  </a:cubicBezTo>
                  <a:lnTo>
                    <a:pt x="1766896" y="1671089"/>
                  </a:lnTo>
                  <a:cubicBezTo>
                    <a:pt x="1697121" y="1657409"/>
                    <a:pt x="1709580" y="1697205"/>
                    <a:pt x="1665971" y="1703423"/>
                  </a:cubicBezTo>
                  <a:cubicBezTo>
                    <a:pt x="1642297" y="1693474"/>
                    <a:pt x="1616131" y="1683525"/>
                    <a:pt x="1588720" y="1669845"/>
                  </a:cubicBezTo>
                  <a:lnTo>
                    <a:pt x="1566292" y="1669845"/>
                  </a:lnTo>
                  <a:cubicBezTo>
                    <a:pt x="1542618" y="1732026"/>
                    <a:pt x="1492779" y="1712128"/>
                    <a:pt x="1464121" y="1700935"/>
                  </a:cubicBezTo>
                  <a:lnTo>
                    <a:pt x="1440448" y="1700935"/>
                  </a:lnTo>
                  <a:cubicBezTo>
                    <a:pt x="1425496" y="1760629"/>
                    <a:pt x="1386870" y="1743218"/>
                    <a:pt x="1365689" y="1733269"/>
                  </a:cubicBezTo>
                  <a:cubicBezTo>
                    <a:pt x="1358213" y="1753167"/>
                    <a:pt x="1349491" y="1773065"/>
                    <a:pt x="1339523" y="1796693"/>
                  </a:cubicBezTo>
                  <a:cubicBezTo>
                    <a:pt x="1305881" y="1783014"/>
                    <a:pt x="1274732" y="1771821"/>
                    <a:pt x="1239844" y="1761872"/>
                  </a:cubicBezTo>
                  <a:cubicBezTo>
                    <a:pt x="1214924" y="1761872"/>
                    <a:pt x="1190005" y="1761872"/>
                    <a:pt x="1165085" y="1760629"/>
                  </a:cubicBezTo>
                  <a:cubicBezTo>
                    <a:pt x="1157609" y="1780526"/>
                    <a:pt x="1150133" y="1804155"/>
                    <a:pt x="1141411" y="1824053"/>
                  </a:cubicBezTo>
                  <a:cubicBezTo>
                    <a:pt x="1115246" y="1812860"/>
                    <a:pt x="1089080" y="1802911"/>
                    <a:pt x="1065406" y="1792962"/>
                  </a:cubicBezTo>
                  <a:cubicBezTo>
                    <a:pt x="1018059" y="1785501"/>
                    <a:pt x="974450" y="1778039"/>
                    <a:pt x="927102" y="1774308"/>
                  </a:cubicBezTo>
                  <a:cubicBezTo>
                    <a:pt x="926990" y="1775666"/>
                    <a:pt x="926879" y="1777023"/>
                    <a:pt x="926767" y="1778381"/>
                  </a:cubicBezTo>
                  <a:cubicBezTo>
                    <a:pt x="898241" y="1778381"/>
                    <a:pt x="867235" y="1777132"/>
                    <a:pt x="838710" y="1777132"/>
                  </a:cubicBezTo>
                  <a:cubicBezTo>
                    <a:pt x="828168" y="1785246"/>
                    <a:pt x="823517" y="1796169"/>
                    <a:pt x="819332" y="1807403"/>
                  </a:cubicBezTo>
                  <a:lnTo>
                    <a:pt x="803387" y="1838298"/>
                  </a:lnTo>
                  <a:lnTo>
                    <a:pt x="805385" y="1842516"/>
                  </a:lnTo>
                  <a:lnTo>
                    <a:pt x="806904" y="1841778"/>
                  </a:lnTo>
                  <a:cubicBezTo>
                    <a:pt x="848064" y="1850564"/>
                    <a:pt x="890472" y="1854329"/>
                    <a:pt x="932879" y="1860605"/>
                  </a:cubicBezTo>
                  <a:cubicBezTo>
                    <a:pt x="934126" y="1984858"/>
                    <a:pt x="844323" y="1923359"/>
                    <a:pt x="794432" y="1923359"/>
                  </a:cubicBezTo>
                  <a:cubicBezTo>
                    <a:pt x="753272" y="1986113"/>
                    <a:pt x="658479" y="1950971"/>
                    <a:pt x="657232" y="2035062"/>
                  </a:cubicBezTo>
                  <a:cubicBezTo>
                    <a:pt x="612330" y="2043847"/>
                    <a:pt x="612330" y="2017490"/>
                    <a:pt x="583643" y="1971052"/>
                  </a:cubicBezTo>
                  <a:lnTo>
                    <a:pt x="581684" y="1966214"/>
                  </a:lnTo>
                  <a:lnTo>
                    <a:pt x="550538" y="2003183"/>
                  </a:lnTo>
                  <a:cubicBezTo>
                    <a:pt x="540625" y="2015807"/>
                    <a:pt x="531021" y="2028899"/>
                    <a:pt x="520489" y="2043860"/>
                  </a:cubicBezTo>
                  <a:lnTo>
                    <a:pt x="517360" y="2042557"/>
                  </a:lnTo>
                  <a:cubicBezTo>
                    <a:pt x="526057" y="2079873"/>
                    <a:pt x="538481" y="2122165"/>
                    <a:pt x="518603" y="2122165"/>
                  </a:cubicBezTo>
                  <a:cubicBezTo>
                    <a:pt x="508663" y="2168188"/>
                    <a:pt x="490028" y="2188090"/>
                    <a:pt x="466422" y="2214211"/>
                  </a:cubicBezTo>
                  <a:cubicBezTo>
                    <a:pt x="424181" y="2180627"/>
                    <a:pt x="414242" y="2114702"/>
                    <a:pt x="353365" y="2041313"/>
                  </a:cubicBezTo>
                  <a:cubicBezTo>
                    <a:pt x="345910" y="2069922"/>
                    <a:pt x="338456" y="2103507"/>
                    <a:pt x="331002" y="2133360"/>
                  </a:cubicBezTo>
                  <a:cubicBezTo>
                    <a:pt x="318578" y="2027630"/>
                    <a:pt x="210490" y="2081117"/>
                    <a:pt x="205520" y="2022655"/>
                  </a:cubicBezTo>
                  <a:cubicBezTo>
                    <a:pt x="204278" y="2008972"/>
                    <a:pt x="204278" y="1999021"/>
                    <a:pt x="204278" y="1989070"/>
                  </a:cubicBezTo>
                  <a:cubicBezTo>
                    <a:pt x="180672" y="1949266"/>
                    <a:pt x="147128" y="1905731"/>
                    <a:pt x="128492" y="1878366"/>
                  </a:cubicBezTo>
                  <a:lnTo>
                    <a:pt x="127277" y="1784770"/>
                  </a:lnTo>
                  <a:lnTo>
                    <a:pt x="125672" y="1785585"/>
                  </a:lnTo>
                  <a:lnTo>
                    <a:pt x="87240" y="1785585"/>
                  </a:lnTo>
                  <a:cubicBezTo>
                    <a:pt x="87240" y="1751945"/>
                    <a:pt x="87240" y="1722042"/>
                    <a:pt x="86000" y="1688401"/>
                  </a:cubicBezTo>
                  <a:cubicBezTo>
                    <a:pt x="57486" y="1614890"/>
                    <a:pt x="-11941" y="1561314"/>
                    <a:pt x="61205" y="1482820"/>
                  </a:cubicBezTo>
                  <a:cubicBezTo>
                    <a:pt x="457" y="1398095"/>
                    <a:pt x="-31777" y="1268516"/>
                    <a:pt x="45088" y="1226154"/>
                  </a:cubicBezTo>
                  <a:cubicBezTo>
                    <a:pt x="58725" y="1166349"/>
                    <a:pt x="71123" y="1110281"/>
                    <a:pt x="81041" y="1050475"/>
                  </a:cubicBezTo>
                  <a:cubicBezTo>
                    <a:pt x="93439" y="1050475"/>
                    <a:pt x="107076" y="1050475"/>
                    <a:pt x="119473" y="1051721"/>
                  </a:cubicBezTo>
                  <a:cubicBezTo>
                    <a:pt x="128152" y="1060443"/>
                    <a:pt x="135590" y="1071656"/>
                    <a:pt x="143029" y="1085362"/>
                  </a:cubicBezTo>
                  <a:cubicBezTo>
                    <a:pt x="120713" y="1130216"/>
                    <a:pt x="94678" y="1177562"/>
                    <a:pt x="72363" y="1226154"/>
                  </a:cubicBezTo>
                  <a:cubicBezTo>
                    <a:pt x="88480" y="1279730"/>
                    <a:pt x="103357" y="1333306"/>
                    <a:pt x="121953" y="1386882"/>
                  </a:cubicBezTo>
                  <a:cubicBezTo>
                    <a:pt x="123193" y="1395603"/>
                    <a:pt x="123193" y="1406817"/>
                    <a:pt x="123193" y="1415538"/>
                  </a:cubicBezTo>
                  <a:lnTo>
                    <a:pt x="124765" y="1413157"/>
                  </a:lnTo>
                  <a:cubicBezTo>
                    <a:pt x="160794" y="1431815"/>
                    <a:pt x="199308" y="1447986"/>
                    <a:pt x="236580" y="1465400"/>
                  </a:cubicBezTo>
                  <a:cubicBezTo>
                    <a:pt x="245277" y="1508935"/>
                    <a:pt x="252731" y="1548739"/>
                    <a:pt x="263912" y="1592275"/>
                  </a:cubicBezTo>
                  <a:cubicBezTo>
                    <a:pt x="266397" y="1608445"/>
                    <a:pt x="272609" y="1625860"/>
                    <a:pt x="273852" y="1640786"/>
                  </a:cubicBezTo>
                  <a:lnTo>
                    <a:pt x="275953" y="1643951"/>
                  </a:lnTo>
                  <a:cubicBezTo>
                    <a:pt x="306250" y="1645164"/>
                    <a:pt x="337810" y="1645164"/>
                    <a:pt x="366845" y="1646378"/>
                  </a:cubicBezTo>
                  <a:cubicBezTo>
                    <a:pt x="366845" y="1671856"/>
                    <a:pt x="366845" y="1693694"/>
                    <a:pt x="368107" y="1722812"/>
                  </a:cubicBezTo>
                  <a:lnTo>
                    <a:pt x="368107" y="1736158"/>
                  </a:lnTo>
                  <a:lnTo>
                    <a:pt x="366134" y="1737372"/>
                  </a:lnTo>
                  <a:cubicBezTo>
                    <a:pt x="368720" y="1773836"/>
                    <a:pt x="373892" y="1815328"/>
                    <a:pt x="379064" y="1851792"/>
                  </a:cubicBezTo>
                  <a:lnTo>
                    <a:pt x="315032" y="1884171"/>
                  </a:lnTo>
                  <a:lnTo>
                    <a:pt x="316151" y="1904604"/>
                  </a:lnTo>
                  <a:cubicBezTo>
                    <a:pt x="318423" y="1930375"/>
                    <a:pt x="325411" y="1964193"/>
                    <a:pt x="353365" y="2023899"/>
                  </a:cubicBezTo>
                  <a:cubicBezTo>
                    <a:pt x="386909" y="2001509"/>
                    <a:pt x="420454" y="1981607"/>
                    <a:pt x="453998" y="1962949"/>
                  </a:cubicBezTo>
                  <a:lnTo>
                    <a:pt x="457293" y="1964064"/>
                  </a:lnTo>
                  <a:cubicBezTo>
                    <a:pt x="464728" y="1940374"/>
                    <a:pt x="472163" y="1920425"/>
                    <a:pt x="480837" y="1896735"/>
                  </a:cubicBezTo>
                  <a:cubicBezTo>
                    <a:pt x="505619" y="1896735"/>
                    <a:pt x="529163" y="1897982"/>
                    <a:pt x="555184" y="1897982"/>
                  </a:cubicBezTo>
                  <a:lnTo>
                    <a:pt x="557214" y="1902996"/>
                  </a:lnTo>
                  <a:lnTo>
                    <a:pt x="718348" y="1858094"/>
                  </a:lnTo>
                  <a:lnTo>
                    <a:pt x="715147" y="1857020"/>
                  </a:lnTo>
                  <a:cubicBezTo>
                    <a:pt x="693862" y="1824629"/>
                    <a:pt x="686349" y="1773551"/>
                    <a:pt x="651292" y="1793484"/>
                  </a:cubicBezTo>
                  <a:cubicBezTo>
                    <a:pt x="617486" y="1809680"/>
                    <a:pt x="586183" y="1822138"/>
                    <a:pt x="552378" y="1838333"/>
                  </a:cubicBezTo>
                  <a:cubicBezTo>
                    <a:pt x="547369" y="1812171"/>
                    <a:pt x="543613" y="1784763"/>
                    <a:pt x="538605" y="1758601"/>
                  </a:cubicBezTo>
                  <a:cubicBezTo>
                    <a:pt x="484766" y="1565501"/>
                    <a:pt x="685097" y="1713752"/>
                    <a:pt x="662560" y="1570484"/>
                  </a:cubicBezTo>
                  <a:cubicBezTo>
                    <a:pt x="642527" y="1574221"/>
                    <a:pt x="621242" y="1580450"/>
                    <a:pt x="599957" y="1582942"/>
                  </a:cubicBezTo>
                  <a:cubicBezTo>
                    <a:pt x="612477" y="1540585"/>
                    <a:pt x="578671" y="1523143"/>
                    <a:pt x="574915" y="1490752"/>
                  </a:cubicBezTo>
                  <a:cubicBezTo>
                    <a:pt x="577419" y="1475802"/>
                    <a:pt x="582427" y="1467082"/>
                    <a:pt x="586183" y="1457115"/>
                  </a:cubicBezTo>
                  <a:cubicBezTo>
                    <a:pt x="619990" y="1457115"/>
                    <a:pt x="653796" y="1457115"/>
                    <a:pt x="687602" y="1458361"/>
                  </a:cubicBezTo>
                  <a:lnTo>
                    <a:pt x="701374" y="1458361"/>
                  </a:lnTo>
                  <a:lnTo>
                    <a:pt x="738206" y="1504781"/>
                  </a:lnTo>
                  <a:cubicBezTo>
                    <a:pt x="738221" y="1504442"/>
                    <a:pt x="738235" y="1504103"/>
                    <a:pt x="738250" y="1503764"/>
                  </a:cubicBezTo>
                  <a:cubicBezTo>
                    <a:pt x="771737" y="1493778"/>
                    <a:pt x="802743" y="1485040"/>
                    <a:pt x="836229" y="1473806"/>
                  </a:cubicBezTo>
                  <a:lnTo>
                    <a:pt x="836229" y="1425124"/>
                  </a:lnTo>
                  <a:cubicBezTo>
                    <a:pt x="853593" y="1421379"/>
                    <a:pt x="868476" y="1415137"/>
                    <a:pt x="887079" y="1411393"/>
                  </a:cubicBezTo>
                  <a:cubicBezTo>
                    <a:pt x="896536" y="1407492"/>
                    <a:pt x="905121" y="1405834"/>
                    <a:pt x="913086" y="1405890"/>
                  </a:cubicBezTo>
                  <a:cubicBezTo>
                    <a:pt x="968838" y="1406283"/>
                    <a:pt x="994205" y="1490657"/>
                    <a:pt x="1075596" y="1477550"/>
                  </a:cubicBezTo>
                  <a:cubicBezTo>
                    <a:pt x="1087998" y="1514998"/>
                    <a:pt x="1049551" y="1523736"/>
                    <a:pt x="1049551" y="1539963"/>
                  </a:cubicBezTo>
                  <a:cubicBezTo>
                    <a:pt x="1023506" y="1549949"/>
                    <a:pt x="999941" y="1559935"/>
                    <a:pt x="973896" y="1573666"/>
                  </a:cubicBezTo>
                  <a:cubicBezTo>
                    <a:pt x="963871" y="1586400"/>
                    <a:pt x="982456" y="1593293"/>
                    <a:pt x="989401" y="1616370"/>
                  </a:cubicBezTo>
                  <a:cubicBezTo>
                    <a:pt x="996877" y="1649947"/>
                    <a:pt x="1004353" y="1678550"/>
                    <a:pt x="1015567" y="1712128"/>
                  </a:cubicBezTo>
                  <a:cubicBezTo>
                    <a:pt x="1036749" y="1712128"/>
                    <a:pt x="1055439" y="1712128"/>
                    <a:pt x="1089080" y="1713371"/>
                  </a:cubicBezTo>
                  <a:cubicBezTo>
                    <a:pt x="1122722" y="1677307"/>
                    <a:pt x="1163839" y="1694717"/>
                    <a:pt x="1190005" y="1664871"/>
                  </a:cubicBezTo>
                  <a:cubicBezTo>
                    <a:pt x="1213678" y="1678550"/>
                    <a:pt x="1239844" y="1688499"/>
                    <a:pt x="1266010" y="1698448"/>
                  </a:cubicBezTo>
                  <a:cubicBezTo>
                    <a:pt x="1294667" y="1692230"/>
                    <a:pt x="1323325" y="1689743"/>
                    <a:pt x="1351983" y="1683525"/>
                  </a:cubicBezTo>
                  <a:cubicBezTo>
                    <a:pt x="1368181" y="1673576"/>
                    <a:pt x="1385624" y="1663627"/>
                    <a:pt x="1401822" y="1653678"/>
                  </a:cubicBezTo>
                  <a:cubicBezTo>
                    <a:pt x="1424250" y="1575331"/>
                    <a:pt x="1461629" y="1595229"/>
                    <a:pt x="1489041" y="1589011"/>
                  </a:cubicBezTo>
                  <a:lnTo>
                    <a:pt x="1489041" y="1541754"/>
                  </a:lnTo>
                  <a:cubicBezTo>
                    <a:pt x="1496517" y="1541754"/>
                    <a:pt x="1505239" y="1541754"/>
                    <a:pt x="1515207" y="1542997"/>
                  </a:cubicBezTo>
                  <a:cubicBezTo>
                    <a:pt x="1552586" y="1546728"/>
                    <a:pt x="1588720" y="1554190"/>
                    <a:pt x="1627345" y="1560408"/>
                  </a:cubicBezTo>
                  <a:cubicBezTo>
                    <a:pt x="1679677" y="1574087"/>
                    <a:pt x="1697121" y="1514394"/>
                    <a:pt x="1713318" y="1482060"/>
                  </a:cubicBezTo>
                  <a:cubicBezTo>
                    <a:pt x="1739484" y="1475842"/>
                    <a:pt x="1765650" y="1469624"/>
                    <a:pt x="1789323" y="1465893"/>
                  </a:cubicBezTo>
                  <a:cubicBezTo>
                    <a:pt x="1804275" y="1469624"/>
                    <a:pt x="1822965" y="1477086"/>
                    <a:pt x="1839163" y="1483304"/>
                  </a:cubicBezTo>
                  <a:cubicBezTo>
                    <a:pt x="1849131" y="1469624"/>
                    <a:pt x="1856607" y="1459675"/>
                    <a:pt x="1864083" y="1449727"/>
                  </a:cubicBezTo>
                  <a:cubicBezTo>
                    <a:pt x="1940088" y="1462163"/>
                    <a:pt x="2016093" y="1472111"/>
                    <a:pt x="2089606" y="1487035"/>
                  </a:cubicBezTo>
                  <a:cubicBezTo>
                    <a:pt x="2107050" y="1463406"/>
                    <a:pt x="2123247" y="1443509"/>
                    <a:pt x="2140691" y="1424854"/>
                  </a:cubicBezTo>
                  <a:cubicBezTo>
                    <a:pt x="2171841" y="1434803"/>
                    <a:pt x="2206728" y="1444752"/>
                    <a:pt x="2240370" y="1454701"/>
                  </a:cubicBezTo>
                  <a:cubicBezTo>
                    <a:pt x="2274012" y="1452214"/>
                    <a:pt x="2305161" y="1445996"/>
                    <a:pt x="2338803" y="1439778"/>
                  </a:cubicBezTo>
                  <a:cubicBezTo>
                    <a:pt x="2352509" y="1439778"/>
                    <a:pt x="2366215" y="1439778"/>
                    <a:pt x="2378674" y="1441021"/>
                  </a:cubicBezTo>
                  <a:cubicBezTo>
                    <a:pt x="2378674" y="1431072"/>
                    <a:pt x="2378674" y="1419880"/>
                    <a:pt x="2377428" y="1409931"/>
                  </a:cubicBezTo>
                  <a:cubicBezTo>
                    <a:pt x="2414808" y="1413662"/>
                    <a:pt x="2454679" y="1421124"/>
                    <a:pt x="2490813" y="1428585"/>
                  </a:cubicBezTo>
                  <a:lnTo>
                    <a:pt x="2490813" y="1457188"/>
                  </a:lnTo>
                  <a:cubicBezTo>
                    <a:pt x="2564326" y="1479573"/>
                    <a:pt x="2560588" y="1426098"/>
                    <a:pt x="2602952" y="1412418"/>
                  </a:cubicBezTo>
                  <a:cubicBezTo>
                    <a:pt x="2631609" y="1407444"/>
                    <a:pt x="2662759" y="1399982"/>
                    <a:pt x="2691417" y="1397495"/>
                  </a:cubicBezTo>
                  <a:cubicBezTo>
                    <a:pt x="2667743" y="1314173"/>
                    <a:pt x="2604198" y="1296763"/>
                    <a:pt x="2578032" y="1350238"/>
                  </a:cubicBezTo>
                  <a:cubicBezTo>
                    <a:pt x="2568064" y="1350238"/>
                    <a:pt x="2560588" y="1348994"/>
                    <a:pt x="2553112" y="1348994"/>
                  </a:cubicBezTo>
                  <a:cubicBezTo>
                    <a:pt x="2526947" y="1325366"/>
                    <a:pt x="2503273" y="1305468"/>
                    <a:pt x="2475861" y="1281839"/>
                  </a:cubicBezTo>
                  <a:cubicBezTo>
                    <a:pt x="2564326" y="1166184"/>
                    <a:pt x="2640331" y="1256967"/>
                    <a:pt x="2712598" y="1205979"/>
                  </a:cubicBezTo>
                  <a:cubicBezTo>
                    <a:pt x="2793587" y="1213441"/>
                    <a:pt x="2803555" y="1066695"/>
                    <a:pt x="2890774" y="1145043"/>
                  </a:cubicBezTo>
                  <a:cubicBezTo>
                    <a:pt x="2960549" y="1177376"/>
                    <a:pt x="3005405" y="1168671"/>
                    <a:pt x="3015373" y="1115196"/>
                  </a:cubicBezTo>
                  <a:cubicBezTo>
                    <a:pt x="3087640" y="1110222"/>
                    <a:pt x="3164891" y="1104003"/>
                    <a:pt x="3239650" y="1101516"/>
                  </a:cubicBezTo>
                  <a:cubicBezTo>
                    <a:pt x="3258340" y="1158722"/>
                    <a:pt x="3284505" y="1110222"/>
                    <a:pt x="3315655" y="1118927"/>
                  </a:cubicBezTo>
                  <a:cubicBezTo>
                    <a:pt x="3452713" y="998297"/>
                    <a:pt x="3591018" y="1162453"/>
                    <a:pt x="3728076" y="1045554"/>
                  </a:cubicBezTo>
                  <a:cubicBezTo>
                    <a:pt x="3790375" y="1091567"/>
                    <a:pt x="3821525" y="1049285"/>
                    <a:pt x="3878840" y="1029387"/>
                  </a:cubicBezTo>
                  <a:cubicBezTo>
                    <a:pt x="3919958" y="1033118"/>
                    <a:pt x="3962321" y="1040579"/>
                    <a:pt x="4004685" y="1048041"/>
                  </a:cubicBezTo>
                  <a:cubicBezTo>
                    <a:pt x="4020883" y="1022547"/>
                    <a:pt x="4037470" y="1013687"/>
                    <a:pt x="4054622" y="1014017"/>
                  </a:cubicBezTo>
                  <a:close/>
                  <a:moveTo>
                    <a:pt x="798972" y="1012009"/>
                  </a:moveTo>
                  <a:cubicBezTo>
                    <a:pt x="834972" y="1013265"/>
                    <a:pt x="873455" y="1013265"/>
                    <a:pt x="910697" y="1014520"/>
                  </a:cubicBezTo>
                  <a:lnTo>
                    <a:pt x="910697" y="1107423"/>
                  </a:lnTo>
                  <a:cubicBezTo>
                    <a:pt x="940490" y="1121233"/>
                    <a:pt x="971525" y="1131277"/>
                    <a:pt x="1000077" y="1142576"/>
                  </a:cubicBezTo>
                  <a:cubicBezTo>
                    <a:pt x="954145" y="1205348"/>
                    <a:pt x="933042" y="1205348"/>
                    <a:pt x="911938" y="1187772"/>
                  </a:cubicBezTo>
                  <a:cubicBezTo>
                    <a:pt x="841179" y="1190283"/>
                    <a:pt x="795248" y="1236735"/>
                    <a:pt x="713316" y="1345959"/>
                  </a:cubicBezTo>
                  <a:cubicBezTo>
                    <a:pt x="678557" y="1335915"/>
                    <a:pt x="647523" y="1325872"/>
                    <a:pt x="614005" y="1314573"/>
                  </a:cubicBezTo>
                  <a:cubicBezTo>
                    <a:pt x="607798" y="1298252"/>
                    <a:pt x="605315" y="1280675"/>
                    <a:pt x="600350" y="1264355"/>
                  </a:cubicBezTo>
                  <a:lnTo>
                    <a:pt x="600350" y="1198613"/>
                  </a:lnTo>
                  <a:lnTo>
                    <a:pt x="604850" y="1198914"/>
                  </a:lnTo>
                  <a:cubicBezTo>
                    <a:pt x="611212" y="1195305"/>
                    <a:pt x="620212" y="1184634"/>
                    <a:pt x="625178" y="1171451"/>
                  </a:cubicBezTo>
                  <a:cubicBezTo>
                    <a:pt x="627660" y="1137554"/>
                    <a:pt x="614005" y="1093613"/>
                    <a:pt x="637591" y="1073526"/>
                  </a:cubicBezTo>
                  <a:cubicBezTo>
                    <a:pt x="650005" y="1074782"/>
                    <a:pt x="666143" y="1071015"/>
                    <a:pt x="674833" y="1155130"/>
                  </a:cubicBezTo>
                  <a:lnTo>
                    <a:pt x="712075" y="1155130"/>
                  </a:lnTo>
                  <a:cubicBezTo>
                    <a:pt x="739385" y="1104913"/>
                    <a:pt x="770420" y="1059716"/>
                    <a:pt x="798972" y="1012009"/>
                  </a:cubicBezTo>
                  <a:close/>
                  <a:moveTo>
                    <a:pt x="1932845" y="844829"/>
                  </a:moveTo>
                  <a:cubicBezTo>
                    <a:pt x="1946693" y="841578"/>
                    <a:pt x="1965792" y="844984"/>
                    <a:pt x="2000171" y="864797"/>
                  </a:cubicBezTo>
                  <a:cubicBezTo>
                    <a:pt x="1995078" y="878419"/>
                    <a:pt x="1989984" y="895756"/>
                    <a:pt x="1987438" y="911855"/>
                  </a:cubicBezTo>
                  <a:cubicBezTo>
                    <a:pt x="1958152" y="904424"/>
                    <a:pt x="1926320" y="900709"/>
                    <a:pt x="1897034" y="894518"/>
                  </a:cubicBezTo>
                  <a:lnTo>
                    <a:pt x="1897034" y="864797"/>
                  </a:lnTo>
                  <a:cubicBezTo>
                    <a:pt x="1910404" y="857986"/>
                    <a:pt x="1918998" y="848079"/>
                    <a:pt x="1932845" y="844829"/>
                  </a:cubicBezTo>
                  <a:close/>
                  <a:moveTo>
                    <a:pt x="1248202" y="825169"/>
                  </a:moveTo>
                  <a:cubicBezTo>
                    <a:pt x="1261992" y="858842"/>
                    <a:pt x="1272021" y="888773"/>
                    <a:pt x="1285811" y="922445"/>
                  </a:cubicBezTo>
                  <a:lnTo>
                    <a:pt x="1285811" y="938658"/>
                  </a:lnTo>
                  <a:cubicBezTo>
                    <a:pt x="1220621" y="947388"/>
                    <a:pt x="1172982" y="981061"/>
                    <a:pt x="1110299" y="999768"/>
                  </a:cubicBezTo>
                  <a:cubicBezTo>
                    <a:pt x="1083973" y="993532"/>
                    <a:pt x="1060153" y="986049"/>
                    <a:pt x="1033826" y="982308"/>
                  </a:cubicBezTo>
                  <a:cubicBezTo>
                    <a:pt x="1010007" y="982308"/>
                    <a:pt x="983680" y="981061"/>
                    <a:pt x="958607" y="981061"/>
                  </a:cubicBezTo>
                  <a:cubicBezTo>
                    <a:pt x="957353" y="964848"/>
                    <a:pt x="957353" y="947388"/>
                    <a:pt x="957353" y="934917"/>
                  </a:cubicBezTo>
                  <a:cubicBezTo>
                    <a:pt x="983680" y="928681"/>
                    <a:pt x="1010007" y="922445"/>
                    <a:pt x="1032573" y="918704"/>
                  </a:cubicBezTo>
                  <a:cubicBezTo>
                    <a:pt x="1058900" y="896256"/>
                    <a:pt x="1082719" y="876301"/>
                    <a:pt x="1109046" y="857594"/>
                  </a:cubicBezTo>
                  <a:cubicBezTo>
                    <a:pt x="1155431" y="843876"/>
                    <a:pt x="1200563" y="833899"/>
                    <a:pt x="1248202" y="825169"/>
                  </a:cubicBezTo>
                  <a:close/>
                  <a:moveTo>
                    <a:pt x="66391" y="667087"/>
                  </a:moveTo>
                  <a:cubicBezTo>
                    <a:pt x="75118" y="664792"/>
                    <a:pt x="84317" y="665139"/>
                    <a:pt x="93437" y="667376"/>
                  </a:cubicBezTo>
                  <a:cubicBezTo>
                    <a:pt x="111677" y="671851"/>
                    <a:pt x="129603" y="683887"/>
                    <a:pt x="142811" y="697465"/>
                  </a:cubicBezTo>
                  <a:lnTo>
                    <a:pt x="142811" y="746842"/>
                  </a:lnTo>
                  <a:cubicBezTo>
                    <a:pt x="130232" y="792515"/>
                    <a:pt x="117652" y="818438"/>
                    <a:pt x="93751" y="808562"/>
                  </a:cubicBezTo>
                  <a:cubicBezTo>
                    <a:pt x="43433" y="777702"/>
                    <a:pt x="39659" y="732029"/>
                    <a:pt x="42175" y="682652"/>
                  </a:cubicBezTo>
                  <a:cubicBezTo>
                    <a:pt x="49409" y="674320"/>
                    <a:pt x="57664" y="669382"/>
                    <a:pt x="66391" y="667087"/>
                  </a:cubicBezTo>
                  <a:close/>
                  <a:moveTo>
                    <a:pt x="3736879" y="634058"/>
                  </a:moveTo>
                  <a:lnTo>
                    <a:pt x="3911908" y="636500"/>
                  </a:lnTo>
                  <a:cubicBezTo>
                    <a:pt x="3931769" y="636500"/>
                    <a:pt x="3952872" y="636500"/>
                    <a:pt x="4023629" y="667029"/>
                  </a:cubicBezTo>
                  <a:cubicBezTo>
                    <a:pt x="4052179" y="664587"/>
                    <a:pt x="4064593" y="621846"/>
                    <a:pt x="4137832" y="654817"/>
                  </a:cubicBezTo>
                  <a:cubicBezTo>
                    <a:pt x="4114246" y="651154"/>
                    <a:pt x="4104315" y="684125"/>
                    <a:pt x="4085695" y="700000"/>
                  </a:cubicBezTo>
                  <a:cubicBezTo>
                    <a:pt x="4065834" y="693894"/>
                    <a:pt x="4043490" y="689010"/>
                    <a:pt x="4023629" y="682904"/>
                  </a:cubicBezTo>
                  <a:cubicBezTo>
                    <a:pt x="3995078" y="700000"/>
                    <a:pt x="3966527" y="714654"/>
                    <a:pt x="3937976" y="730529"/>
                  </a:cubicBezTo>
                  <a:cubicBezTo>
                    <a:pt x="3926804" y="718317"/>
                    <a:pt x="3919356" y="708548"/>
                    <a:pt x="3911908" y="697558"/>
                  </a:cubicBezTo>
                  <a:cubicBezTo>
                    <a:pt x="3870944" y="726866"/>
                    <a:pt x="3813842" y="707327"/>
                    <a:pt x="3764189" y="713433"/>
                  </a:cubicBezTo>
                  <a:cubicBezTo>
                    <a:pt x="3736879" y="700000"/>
                    <a:pt x="3712052" y="689010"/>
                    <a:pt x="3688467" y="679240"/>
                  </a:cubicBezTo>
                  <a:cubicBezTo>
                    <a:pt x="3708328" y="679240"/>
                    <a:pt x="3721983" y="649933"/>
                    <a:pt x="3736879" y="634058"/>
                  </a:cubicBezTo>
                  <a:close/>
                  <a:moveTo>
                    <a:pt x="3300929" y="626457"/>
                  </a:moveTo>
                  <a:cubicBezTo>
                    <a:pt x="3350834" y="630180"/>
                    <a:pt x="3400739" y="636384"/>
                    <a:pt x="3453140" y="643829"/>
                  </a:cubicBezTo>
                  <a:cubicBezTo>
                    <a:pt x="3496807" y="605363"/>
                    <a:pt x="3557941" y="646311"/>
                    <a:pt x="3589132" y="659960"/>
                  </a:cubicBezTo>
                  <a:cubicBezTo>
                    <a:pt x="3615332" y="666164"/>
                    <a:pt x="3641532" y="673609"/>
                    <a:pt x="3665237" y="677332"/>
                  </a:cubicBezTo>
                  <a:lnTo>
                    <a:pt x="3665237" y="693463"/>
                  </a:lnTo>
                  <a:cubicBezTo>
                    <a:pt x="3594122" y="703389"/>
                    <a:pt x="3524255" y="712075"/>
                    <a:pt x="3453140" y="724484"/>
                  </a:cubicBezTo>
                  <a:lnTo>
                    <a:pt x="3177413" y="734410"/>
                  </a:lnTo>
                  <a:cubicBezTo>
                    <a:pt x="3151213" y="740615"/>
                    <a:pt x="3134993" y="784044"/>
                    <a:pt x="3101307" y="765431"/>
                  </a:cubicBezTo>
                  <a:cubicBezTo>
                    <a:pt x="3080098" y="759227"/>
                    <a:pt x="3058888" y="756745"/>
                    <a:pt x="3037678" y="748060"/>
                  </a:cubicBezTo>
                  <a:lnTo>
                    <a:pt x="2814352" y="796452"/>
                  </a:lnTo>
                  <a:cubicBezTo>
                    <a:pt x="2771932" y="789007"/>
                    <a:pt x="2729513" y="781562"/>
                    <a:pt x="2688341" y="777840"/>
                  </a:cubicBezTo>
                  <a:lnTo>
                    <a:pt x="2813104" y="729447"/>
                  </a:lnTo>
                  <a:cubicBezTo>
                    <a:pt x="2891705" y="730688"/>
                    <a:pt x="2917905" y="674850"/>
                    <a:pt x="3037678" y="703389"/>
                  </a:cubicBezTo>
                  <a:cubicBezTo>
                    <a:pt x="3077602" y="689740"/>
                    <a:pt x="3113784" y="679813"/>
                    <a:pt x="3149965" y="671128"/>
                  </a:cubicBezTo>
                  <a:cubicBezTo>
                    <a:pt x="3207356" y="651274"/>
                    <a:pt x="3246033" y="648792"/>
                    <a:pt x="3300929" y="626457"/>
                  </a:cubicBezTo>
                  <a:close/>
                  <a:moveTo>
                    <a:pt x="4541510" y="577885"/>
                  </a:moveTo>
                  <a:cubicBezTo>
                    <a:pt x="4567559" y="581689"/>
                    <a:pt x="4591128" y="588030"/>
                    <a:pt x="4617177" y="591834"/>
                  </a:cubicBezTo>
                  <a:lnTo>
                    <a:pt x="4692845" y="643829"/>
                  </a:lnTo>
                  <a:cubicBezTo>
                    <a:pt x="4666795" y="643829"/>
                    <a:pt x="4643227" y="643829"/>
                    <a:pt x="4617177" y="642560"/>
                  </a:cubicBezTo>
                  <a:cubicBezTo>
                    <a:pt x="4591128" y="645097"/>
                    <a:pt x="4568800" y="652706"/>
                    <a:pt x="4541510" y="659046"/>
                  </a:cubicBezTo>
                  <a:lnTo>
                    <a:pt x="4541510" y="642560"/>
                  </a:lnTo>
                  <a:cubicBezTo>
                    <a:pt x="4517941" y="645097"/>
                    <a:pt x="4491892" y="651437"/>
                    <a:pt x="4467083" y="657778"/>
                  </a:cubicBezTo>
                  <a:lnTo>
                    <a:pt x="4467083" y="688214"/>
                  </a:lnTo>
                  <a:lnTo>
                    <a:pt x="4395137" y="688214"/>
                  </a:lnTo>
                  <a:cubicBezTo>
                    <a:pt x="4352961" y="684409"/>
                    <a:pt x="4308305" y="676800"/>
                    <a:pt x="4269851" y="669191"/>
                  </a:cubicBezTo>
                  <a:cubicBezTo>
                    <a:pt x="4248764" y="679337"/>
                    <a:pt x="4231397" y="692018"/>
                    <a:pt x="4206588" y="685677"/>
                  </a:cubicBezTo>
                  <a:cubicBezTo>
                    <a:pt x="4184260" y="675532"/>
                    <a:pt x="4165654" y="664119"/>
                    <a:pt x="4144566" y="653974"/>
                  </a:cubicBezTo>
                  <a:cubicBezTo>
                    <a:pt x="4191703" y="628611"/>
                    <a:pt x="4196665" y="580421"/>
                    <a:pt x="4279775" y="588030"/>
                  </a:cubicBezTo>
                  <a:cubicBezTo>
                    <a:pt x="4325672" y="595639"/>
                    <a:pt x="4370328" y="603248"/>
                    <a:pt x="4416224" y="607052"/>
                  </a:cubicBezTo>
                  <a:lnTo>
                    <a:pt x="4429869" y="607052"/>
                  </a:lnTo>
                  <a:cubicBezTo>
                    <a:pt x="4465842" y="596907"/>
                    <a:pt x="4505537" y="588030"/>
                    <a:pt x="4541510" y="577885"/>
                  </a:cubicBezTo>
                  <a:close/>
                  <a:moveTo>
                    <a:pt x="4956389" y="546831"/>
                  </a:moveTo>
                  <a:cubicBezTo>
                    <a:pt x="4963679" y="547800"/>
                    <a:pt x="4971221" y="557025"/>
                    <a:pt x="4980552" y="581211"/>
                  </a:cubicBezTo>
                  <a:cubicBezTo>
                    <a:pt x="5001701" y="582451"/>
                    <a:pt x="5021607" y="582451"/>
                    <a:pt x="5041512" y="582451"/>
                  </a:cubicBezTo>
                  <a:cubicBezTo>
                    <a:pt x="5076347" y="586172"/>
                    <a:pt x="5109938" y="592374"/>
                    <a:pt x="5141040" y="596094"/>
                  </a:cubicBezTo>
                  <a:cubicBezTo>
                    <a:pt x="5174631" y="583691"/>
                    <a:pt x="5208221" y="567568"/>
                    <a:pt x="5241812" y="551444"/>
                  </a:cubicBezTo>
                  <a:cubicBezTo>
                    <a:pt x="5270426" y="561366"/>
                    <a:pt x="5299040" y="572529"/>
                    <a:pt x="5328899" y="586172"/>
                  </a:cubicBezTo>
                  <a:cubicBezTo>
                    <a:pt x="5346316" y="572529"/>
                    <a:pt x="5361245" y="562606"/>
                    <a:pt x="5379907" y="553924"/>
                  </a:cubicBezTo>
                  <a:cubicBezTo>
                    <a:pt x="5403544" y="570048"/>
                    <a:pt x="5430915" y="586172"/>
                    <a:pt x="5454552" y="599815"/>
                  </a:cubicBezTo>
                  <a:cubicBezTo>
                    <a:pt x="5474458" y="581211"/>
                    <a:pt x="5503072" y="587412"/>
                    <a:pt x="5569009" y="634544"/>
                  </a:cubicBezTo>
                  <a:cubicBezTo>
                    <a:pt x="5555324" y="650668"/>
                    <a:pt x="5542883" y="668032"/>
                    <a:pt x="5530442" y="680435"/>
                  </a:cubicBezTo>
                  <a:cubicBezTo>
                    <a:pt x="5602600" y="731287"/>
                    <a:pt x="5612553" y="664311"/>
                    <a:pt x="5641167" y="668032"/>
                  </a:cubicBezTo>
                  <a:cubicBezTo>
                    <a:pt x="5689687" y="661830"/>
                    <a:pt x="5744427" y="680435"/>
                    <a:pt x="5779262" y="654389"/>
                  </a:cubicBezTo>
                  <a:lnTo>
                    <a:pt x="5994490" y="655629"/>
                  </a:lnTo>
                  <a:cubicBezTo>
                    <a:pt x="6028081" y="655629"/>
                    <a:pt x="6059183" y="656869"/>
                    <a:pt x="6092774" y="658109"/>
                  </a:cubicBezTo>
                  <a:cubicBezTo>
                    <a:pt x="6106459" y="674233"/>
                    <a:pt x="6118900" y="687876"/>
                    <a:pt x="6132585" y="704000"/>
                  </a:cubicBezTo>
                  <a:lnTo>
                    <a:pt x="6044254" y="815627"/>
                  </a:lnTo>
                  <a:cubicBezTo>
                    <a:pt x="6045498" y="835472"/>
                    <a:pt x="6045498" y="859037"/>
                    <a:pt x="6045498" y="878882"/>
                  </a:cubicBezTo>
                  <a:cubicBezTo>
                    <a:pt x="6019372" y="871440"/>
                    <a:pt x="5995734" y="867719"/>
                    <a:pt x="5969608" y="861518"/>
                  </a:cubicBezTo>
                  <a:cubicBezTo>
                    <a:pt x="5955923" y="867719"/>
                    <a:pt x="5945971" y="871440"/>
                    <a:pt x="5933529" y="876401"/>
                  </a:cubicBezTo>
                  <a:cubicBezTo>
                    <a:pt x="5917356" y="857797"/>
                    <a:pt x="5898695" y="834231"/>
                    <a:pt x="5882522" y="814387"/>
                  </a:cubicBezTo>
                  <a:cubicBezTo>
                    <a:pt x="5774285" y="865239"/>
                    <a:pt x="5608820" y="844154"/>
                    <a:pt x="5508049" y="826789"/>
                  </a:cubicBezTo>
                  <a:cubicBezTo>
                    <a:pt x="5463261" y="775937"/>
                    <a:pt x="5369954" y="820588"/>
                    <a:pt x="5256741" y="773457"/>
                  </a:cubicBezTo>
                  <a:lnTo>
                    <a:pt x="5256741" y="743690"/>
                  </a:lnTo>
                  <a:cubicBezTo>
                    <a:pt x="5327655" y="744930"/>
                    <a:pt x="5384883" y="744930"/>
                    <a:pt x="5454552" y="680435"/>
                  </a:cubicBezTo>
                  <a:lnTo>
                    <a:pt x="5454552" y="649427"/>
                  </a:lnTo>
                  <a:lnTo>
                    <a:pt x="5328899" y="648187"/>
                  </a:lnTo>
                  <a:cubicBezTo>
                    <a:pt x="5305261" y="648187"/>
                    <a:pt x="5280379" y="648187"/>
                    <a:pt x="5255497" y="646947"/>
                  </a:cubicBezTo>
                  <a:lnTo>
                    <a:pt x="5255497" y="664311"/>
                  </a:lnTo>
                  <a:cubicBezTo>
                    <a:pt x="5216930" y="656869"/>
                    <a:pt x="5180851" y="650668"/>
                    <a:pt x="5141040" y="646947"/>
                  </a:cubicBezTo>
                  <a:cubicBezTo>
                    <a:pt x="5126111" y="661830"/>
                    <a:pt x="5109938" y="675474"/>
                    <a:pt x="5092520" y="691597"/>
                  </a:cubicBezTo>
                  <a:cubicBezTo>
                    <a:pt x="5076347" y="671753"/>
                    <a:pt x="5058930" y="648187"/>
                    <a:pt x="5042757" y="628342"/>
                  </a:cubicBezTo>
                  <a:cubicBezTo>
                    <a:pt x="5012898" y="660590"/>
                    <a:pt x="4963134" y="630823"/>
                    <a:pt x="4932032" y="660590"/>
                  </a:cubicBezTo>
                  <a:cubicBezTo>
                    <a:pt x="4903418" y="643226"/>
                    <a:pt x="4871071" y="627102"/>
                    <a:pt x="4842457" y="609738"/>
                  </a:cubicBezTo>
                  <a:cubicBezTo>
                    <a:pt x="4848677" y="599815"/>
                    <a:pt x="4852410" y="589893"/>
                    <a:pt x="4856142" y="579971"/>
                  </a:cubicBezTo>
                  <a:cubicBezTo>
                    <a:pt x="4914926" y="615319"/>
                    <a:pt x="4934520" y="543925"/>
                    <a:pt x="4956389" y="546831"/>
                  </a:cubicBezTo>
                  <a:close/>
                  <a:moveTo>
                    <a:pt x="2458832" y="248176"/>
                  </a:moveTo>
                  <a:cubicBezTo>
                    <a:pt x="2473054" y="274807"/>
                    <a:pt x="2487277" y="302706"/>
                    <a:pt x="2500207" y="329338"/>
                  </a:cubicBezTo>
                  <a:cubicBezTo>
                    <a:pt x="2479519" y="325533"/>
                    <a:pt x="2457539" y="319192"/>
                    <a:pt x="2435558" y="315388"/>
                  </a:cubicBezTo>
                  <a:cubicBezTo>
                    <a:pt x="2443316" y="291293"/>
                    <a:pt x="2451074" y="271003"/>
                    <a:pt x="2458832" y="248176"/>
                  </a:cubicBezTo>
                  <a:close/>
                  <a:moveTo>
                    <a:pt x="1167305" y="187731"/>
                  </a:moveTo>
                  <a:cubicBezTo>
                    <a:pt x="1192246" y="187731"/>
                    <a:pt x="1217187" y="187731"/>
                    <a:pt x="1242129" y="188981"/>
                  </a:cubicBezTo>
                  <a:cubicBezTo>
                    <a:pt x="1243376" y="225232"/>
                    <a:pt x="1243376" y="261483"/>
                    <a:pt x="1243376" y="302734"/>
                  </a:cubicBezTo>
                  <a:cubicBezTo>
                    <a:pt x="1217187" y="287733"/>
                    <a:pt x="1193493" y="278983"/>
                    <a:pt x="1168552" y="267733"/>
                  </a:cubicBezTo>
                  <a:cubicBezTo>
                    <a:pt x="1159822" y="285233"/>
                    <a:pt x="1152340" y="300234"/>
                    <a:pt x="1142363" y="313984"/>
                  </a:cubicBezTo>
                  <a:cubicBezTo>
                    <a:pt x="1163563" y="343985"/>
                    <a:pt x="1161069" y="401486"/>
                    <a:pt x="1258341" y="395236"/>
                  </a:cubicBezTo>
                  <a:cubicBezTo>
                    <a:pt x="1139869" y="430237"/>
                    <a:pt x="1077515" y="480238"/>
                    <a:pt x="995208" y="505239"/>
                  </a:cubicBezTo>
                  <a:cubicBezTo>
                    <a:pt x="947819" y="508989"/>
                    <a:pt x="902924" y="515239"/>
                    <a:pt x="855536" y="520239"/>
                  </a:cubicBezTo>
                  <a:cubicBezTo>
                    <a:pt x="859277" y="573990"/>
                    <a:pt x="796923" y="556490"/>
                    <a:pt x="768240" y="598991"/>
                  </a:cubicBezTo>
                  <a:cubicBezTo>
                    <a:pt x="806900" y="602741"/>
                    <a:pt x="844312" y="611491"/>
                    <a:pt x="882971" y="617741"/>
                  </a:cubicBezTo>
                  <a:cubicBezTo>
                    <a:pt x="890454" y="647742"/>
                    <a:pt x="899183" y="681493"/>
                    <a:pt x="907913" y="711493"/>
                  </a:cubicBezTo>
                  <a:cubicBezTo>
                    <a:pt x="858030" y="741494"/>
                    <a:pt x="803158" y="723994"/>
                    <a:pt x="758264" y="726494"/>
                  </a:cubicBezTo>
                  <a:cubicBezTo>
                    <a:pt x="732075" y="710243"/>
                    <a:pt x="705886" y="696493"/>
                    <a:pt x="682192" y="678993"/>
                  </a:cubicBezTo>
                  <a:cubicBezTo>
                    <a:pt x="664733" y="678993"/>
                    <a:pt x="648521" y="677743"/>
                    <a:pt x="633556" y="677743"/>
                  </a:cubicBezTo>
                  <a:cubicBezTo>
                    <a:pt x="609862" y="673993"/>
                    <a:pt x="598638" y="707743"/>
                    <a:pt x="581179" y="723994"/>
                  </a:cubicBezTo>
                  <a:lnTo>
                    <a:pt x="508848" y="723994"/>
                  </a:lnTo>
                  <a:lnTo>
                    <a:pt x="509820" y="719527"/>
                  </a:lnTo>
                  <a:lnTo>
                    <a:pt x="483981" y="719527"/>
                  </a:lnTo>
                  <a:cubicBezTo>
                    <a:pt x="441275" y="714581"/>
                    <a:pt x="399826" y="707163"/>
                    <a:pt x="358376" y="700981"/>
                  </a:cubicBezTo>
                  <a:lnTo>
                    <a:pt x="355897" y="703019"/>
                  </a:lnTo>
                  <a:lnTo>
                    <a:pt x="341891" y="703019"/>
                  </a:lnTo>
                  <a:lnTo>
                    <a:pt x="353294" y="529284"/>
                  </a:lnTo>
                  <a:lnTo>
                    <a:pt x="352886" y="529073"/>
                  </a:lnTo>
                  <a:cubicBezTo>
                    <a:pt x="355446" y="512801"/>
                    <a:pt x="361844" y="495278"/>
                    <a:pt x="365683" y="479006"/>
                  </a:cubicBezTo>
                  <a:cubicBezTo>
                    <a:pt x="382319" y="435197"/>
                    <a:pt x="400235" y="396396"/>
                    <a:pt x="416870" y="352587"/>
                  </a:cubicBezTo>
                  <a:lnTo>
                    <a:pt x="416633" y="355190"/>
                  </a:lnTo>
                  <a:lnTo>
                    <a:pt x="465201" y="322734"/>
                  </a:lnTo>
                  <a:lnTo>
                    <a:pt x="468284" y="317484"/>
                  </a:lnTo>
                  <a:cubicBezTo>
                    <a:pt x="496556" y="307557"/>
                    <a:pt x="527285" y="298871"/>
                    <a:pt x="555557" y="288944"/>
                  </a:cubicBezTo>
                  <a:cubicBezTo>
                    <a:pt x="562317" y="274054"/>
                    <a:pt x="578604" y="270952"/>
                    <a:pt x="597349" y="271262"/>
                  </a:cubicBezTo>
                  <a:cubicBezTo>
                    <a:pt x="616094" y="271572"/>
                    <a:pt x="637298" y="275295"/>
                    <a:pt x="653892" y="274054"/>
                  </a:cubicBezTo>
                  <a:lnTo>
                    <a:pt x="653892" y="278987"/>
                  </a:lnTo>
                  <a:lnTo>
                    <a:pt x="791935" y="280233"/>
                  </a:lnTo>
                  <a:cubicBezTo>
                    <a:pt x="838077" y="266483"/>
                    <a:pt x="882971" y="257733"/>
                    <a:pt x="930360" y="247732"/>
                  </a:cubicBezTo>
                  <a:cubicBezTo>
                    <a:pt x="965278" y="218982"/>
                    <a:pt x="1005185" y="218982"/>
                    <a:pt x="1041350" y="220232"/>
                  </a:cubicBezTo>
                  <a:cubicBezTo>
                    <a:pt x="1083750" y="206481"/>
                    <a:pt x="1124904" y="197731"/>
                    <a:pt x="1167305" y="187731"/>
                  </a:cubicBezTo>
                  <a:close/>
                  <a:moveTo>
                    <a:pt x="1447132" y="122266"/>
                  </a:moveTo>
                  <a:cubicBezTo>
                    <a:pt x="1461218" y="121114"/>
                    <a:pt x="1475381" y="122051"/>
                    <a:pt x="1490323" y="125803"/>
                  </a:cubicBezTo>
                  <a:lnTo>
                    <a:pt x="1714448" y="127053"/>
                  </a:lnTo>
                  <a:cubicBezTo>
                    <a:pt x="1711958" y="154562"/>
                    <a:pt x="1706977" y="182071"/>
                    <a:pt x="1703242" y="208329"/>
                  </a:cubicBezTo>
                  <a:cubicBezTo>
                    <a:pt x="1668378" y="217082"/>
                    <a:pt x="1637249" y="227085"/>
                    <a:pt x="1603630" y="235838"/>
                  </a:cubicBezTo>
                  <a:lnTo>
                    <a:pt x="1505265" y="235838"/>
                  </a:lnTo>
                  <a:lnTo>
                    <a:pt x="1505265" y="252093"/>
                  </a:lnTo>
                  <a:cubicBezTo>
                    <a:pt x="1438027" y="318364"/>
                    <a:pt x="1415615" y="190824"/>
                    <a:pt x="1317249" y="219583"/>
                  </a:cubicBezTo>
                  <a:cubicBezTo>
                    <a:pt x="1311023" y="203328"/>
                    <a:pt x="1306042" y="187072"/>
                    <a:pt x="1303552" y="169567"/>
                  </a:cubicBezTo>
                  <a:cubicBezTo>
                    <a:pt x="1363319" y="147997"/>
                    <a:pt x="1404875" y="125725"/>
                    <a:pt x="1447132" y="122266"/>
                  </a:cubicBezTo>
                  <a:close/>
                  <a:moveTo>
                    <a:pt x="5161100" y="22753"/>
                  </a:moveTo>
                  <a:cubicBezTo>
                    <a:pt x="5191201" y="21929"/>
                    <a:pt x="5229860" y="58197"/>
                    <a:pt x="5258738" y="73270"/>
                  </a:cubicBezTo>
                  <a:cubicBezTo>
                    <a:pt x="5289790" y="73270"/>
                    <a:pt x="5318357" y="74526"/>
                    <a:pt x="5346924" y="74526"/>
                  </a:cubicBezTo>
                  <a:cubicBezTo>
                    <a:pt x="5341956" y="98391"/>
                    <a:pt x="5363071" y="108439"/>
                    <a:pt x="5374250" y="154913"/>
                  </a:cubicBezTo>
                  <a:cubicBezTo>
                    <a:pt x="5335746" y="157425"/>
                    <a:pt x="5298484" y="163705"/>
                    <a:pt x="5258738" y="169985"/>
                  </a:cubicBezTo>
                  <a:lnTo>
                    <a:pt x="5084849" y="168729"/>
                  </a:lnTo>
                  <a:cubicBezTo>
                    <a:pt x="5061250" y="152400"/>
                    <a:pt x="5035166" y="133560"/>
                    <a:pt x="5012809" y="117231"/>
                  </a:cubicBezTo>
                  <a:cubicBezTo>
                    <a:pt x="5033924" y="33076"/>
                    <a:pt x="5109690" y="108439"/>
                    <a:pt x="5134531" y="38101"/>
                  </a:cubicBezTo>
                  <a:cubicBezTo>
                    <a:pt x="5141984" y="27424"/>
                    <a:pt x="5151066" y="23028"/>
                    <a:pt x="5161100" y="22753"/>
                  </a:cubicBezTo>
                  <a:close/>
                  <a:moveTo>
                    <a:pt x="5950642" y="3176"/>
                  </a:moveTo>
                  <a:cubicBezTo>
                    <a:pt x="5955637" y="29581"/>
                    <a:pt x="5941901" y="66045"/>
                    <a:pt x="5964377" y="83648"/>
                  </a:cubicBezTo>
                  <a:cubicBezTo>
                    <a:pt x="6053033" y="93707"/>
                    <a:pt x="6129203" y="-76038"/>
                    <a:pt x="6201626" y="52214"/>
                  </a:cubicBezTo>
                  <a:cubicBezTo>
                    <a:pt x="6241584" y="39640"/>
                    <a:pt x="6276547" y="23294"/>
                    <a:pt x="6316505" y="6948"/>
                  </a:cubicBezTo>
                  <a:cubicBezTo>
                    <a:pt x="6345224" y="17007"/>
                    <a:pt x="6373944" y="28324"/>
                    <a:pt x="6402664" y="42155"/>
                  </a:cubicBezTo>
                  <a:cubicBezTo>
                    <a:pt x="6413902" y="52214"/>
                    <a:pt x="6421394" y="62273"/>
                    <a:pt x="6430135" y="72332"/>
                  </a:cubicBezTo>
                  <a:cubicBezTo>
                    <a:pt x="6457605" y="78619"/>
                    <a:pt x="6486325" y="82391"/>
                    <a:pt x="6516293" y="89935"/>
                  </a:cubicBezTo>
                  <a:cubicBezTo>
                    <a:pt x="6563743" y="93707"/>
                    <a:pt x="6634918" y="4434"/>
                    <a:pt x="6654897" y="107538"/>
                  </a:cubicBezTo>
                  <a:cubicBezTo>
                    <a:pt x="6678622" y="92450"/>
                    <a:pt x="6701098" y="72332"/>
                    <a:pt x="6729817" y="76104"/>
                  </a:cubicBezTo>
                  <a:cubicBezTo>
                    <a:pt x="6722325" y="110996"/>
                    <a:pt x="6745738" y="129621"/>
                    <a:pt x="6764761" y="164867"/>
                  </a:cubicBezTo>
                  <a:lnTo>
                    <a:pt x="6779986" y="204216"/>
                  </a:lnTo>
                  <a:lnTo>
                    <a:pt x="7044061" y="207945"/>
                  </a:lnTo>
                  <a:cubicBezTo>
                    <a:pt x="7067752" y="247770"/>
                    <a:pt x="7093936" y="261459"/>
                    <a:pt x="7142563" y="221635"/>
                  </a:cubicBezTo>
                  <a:lnTo>
                    <a:pt x="7671233" y="307506"/>
                  </a:lnTo>
                  <a:cubicBezTo>
                    <a:pt x="7645049" y="341108"/>
                    <a:pt x="7622605" y="373465"/>
                    <a:pt x="7596421" y="403333"/>
                  </a:cubicBezTo>
                  <a:cubicBezTo>
                    <a:pt x="7539066" y="419511"/>
                    <a:pt x="7481710" y="435690"/>
                    <a:pt x="7421861" y="450624"/>
                  </a:cubicBezTo>
                  <a:cubicBezTo>
                    <a:pt x="7374480" y="460580"/>
                    <a:pt x="7330840" y="470536"/>
                    <a:pt x="7283459" y="479248"/>
                  </a:cubicBezTo>
                  <a:lnTo>
                    <a:pt x="7259769" y="479248"/>
                  </a:lnTo>
                  <a:cubicBezTo>
                    <a:pt x="7247300" y="449380"/>
                    <a:pt x="7233584" y="415778"/>
                    <a:pt x="7221116" y="382176"/>
                  </a:cubicBezTo>
                  <a:cubicBezTo>
                    <a:pt x="7162513" y="368487"/>
                    <a:pt x="7192438" y="455602"/>
                    <a:pt x="7157526" y="478003"/>
                  </a:cubicBezTo>
                  <a:cubicBezTo>
                    <a:pt x="7113886" y="484226"/>
                    <a:pt x="7067752" y="486715"/>
                    <a:pt x="7020371" y="492937"/>
                  </a:cubicBezTo>
                  <a:cubicBezTo>
                    <a:pt x="6999174" y="486715"/>
                    <a:pt x="6980471" y="482981"/>
                    <a:pt x="6958028" y="475514"/>
                  </a:cubicBezTo>
                  <a:cubicBezTo>
                    <a:pt x="6946806" y="445646"/>
                    <a:pt x="6933091" y="412044"/>
                    <a:pt x="6919375" y="378443"/>
                  </a:cubicBezTo>
                  <a:cubicBezTo>
                    <a:pt x="6859526" y="374709"/>
                    <a:pt x="6788454" y="370976"/>
                    <a:pt x="6769751" y="456847"/>
                  </a:cubicBezTo>
                  <a:lnTo>
                    <a:pt x="6746061" y="456847"/>
                  </a:lnTo>
                  <a:cubicBezTo>
                    <a:pt x="6711149" y="469292"/>
                    <a:pt x="6686212" y="502893"/>
                    <a:pt x="6643818" y="489204"/>
                  </a:cubicBezTo>
                  <a:cubicBezTo>
                    <a:pt x="6615141" y="478003"/>
                    <a:pt x="6586463" y="468047"/>
                    <a:pt x="6556538" y="454358"/>
                  </a:cubicBezTo>
                  <a:cubicBezTo>
                    <a:pt x="6531601" y="470536"/>
                    <a:pt x="6507910" y="486715"/>
                    <a:pt x="6481726" y="502893"/>
                  </a:cubicBezTo>
                  <a:lnTo>
                    <a:pt x="6393199" y="502893"/>
                  </a:lnTo>
                  <a:cubicBezTo>
                    <a:pt x="6374496" y="527783"/>
                    <a:pt x="6375743" y="585031"/>
                    <a:pt x="6393199" y="612410"/>
                  </a:cubicBezTo>
                  <a:cubicBezTo>
                    <a:pt x="6344571" y="618632"/>
                    <a:pt x="6294697" y="623610"/>
                    <a:pt x="6244822" y="626099"/>
                  </a:cubicBezTo>
                  <a:cubicBezTo>
                    <a:pt x="6244822" y="572586"/>
                    <a:pt x="6244822" y="520316"/>
                    <a:pt x="6243575" y="466803"/>
                  </a:cubicBezTo>
                  <a:cubicBezTo>
                    <a:pt x="6146320" y="356042"/>
                    <a:pt x="6032856" y="480492"/>
                    <a:pt x="5903182" y="415778"/>
                  </a:cubicBezTo>
                  <a:cubicBezTo>
                    <a:pt x="5768521" y="362264"/>
                    <a:pt x="5655056" y="453113"/>
                    <a:pt x="5540345" y="378443"/>
                  </a:cubicBezTo>
                  <a:cubicBezTo>
                    <a:pt x="5736102" y="321195"/>
                    <a:pt x="5934354" y="363509"/>
                    <a:pt x="6077743" y="306261"/>
                  </a:cubicBezTo>
                  <a:lnTo>
                    <a:pt x="6077743" y="322440"/>
                  </a:lnTo>
                  <a:cubicBezTo>
                    <a:pt x="6166270" y="303772"/>
                    <a:pt x="6263525" y="357286"/>
                    <a:pt x="6368262" y="342352"/>
                  </a:cubicBezTo>
                  <a:cubicBezTo>
                    <a:pt x="6425617" y="319951"/>
                    <a:pt x="6475492" y="283860"/>
                    <a:pt x="6494195" y="361020"/>
                  </a:cubicBezTo>
                  <a:lnTo>
                    <a:pt x="6556538" y="361020"/>
                  </a:lnTo>
                  <a:cubicBezTo>
                    <a:pt x="6564019" y="354797"/>
                    <a:pt x="6572747" y="348575"/>
                    <a:pt x="6580228" y="344841"/>
                  </a:cubicBezTo>
                  <a:cubicBezTo>
                    <a:pt x="6611400" y="348575"/>
                    <a:pt x="6640078" y="354797"/>
                    <a:pt x="6668756" y="362264"/>
                  </a:cubicBezTo>
                  <a:lnTo>
                    <a:pt x="6668756" y="282616"/>
                  </a:lnTo>
                  <a:cubicBezTo>
                    <a:pt x="6703668" y="268304"/>
                    <a:pt x="6726111" y="255237"/>
                    <a:pt x="6742476" y="242480"/>
                  </a:cubicBezTo>
                  <a:lnTo>
                    <a:pt x="6776664" y="207357"/>
                  </a:lnTo>
                  <a:lnTo>
                    <a:pt x="6668632" y="219444"/>
                  </a:lnTo>
                  <a:lnTo>
                    <a:pt x="6443870" y="186753"/>
                  </a:lnTo>
                  <a:cubicBezTo>
                    <a:pt x="6432632" y="172922"/>
                    <a:pt x="6425140" y="162863"/>
                    <a:pt x="6416399" y="152804"/>
                  </a:cubicBezTo>
                  <a:cubicBezTo>
                    <a:pt x="6401415" y="162863"/>
                    <a:pt x="6383933" y="171664"/>
                    <a:pt x="6367701" y="185495"/>
                  </a:cubicBezTo>
                  <a:lnTo>
                    <a:pt x="5424948" y="157833"/>
                  </a:lnTo>
                  <a:cubicBezTo>
                    <a:pt x="5433689" y="123884"/>
                    <a:pt x="5441181" y="93707"/>
                    <a:pt x="5448673" y="61016"/>
                  </a:cubicBezTo>
                  <a:cubicBezTo>
                    <a:pt x="5539826" y="74847"/>
                    <a:pt x="5629731" y="102509"/>
                    <a:pt x="5699657" y="47184"/>
                  </a:cubicBezTo>
                  <a:cubicBezTo>
                    <a:pt x="5785816" y="81133"/>
                    <a:pt x="5858240" y="-4368"/>
                    <a:pt x="5950642" y="3176"/>
                  </a:cubicBezTo>
                  <a:close/>
                  <a:moveTo>
                    <a:pt x="4721337" y="147"/>
                  </a:moveTo>
                  <a:cubicBezTo>
                    <a:pt x="4743751" y="1696"/>
                    <a:pt x="4772392" y="15019"/>
                    <a:pt x="4782354" y="21215"/>
                  </a:cubicBezTo>
                  <a:cubicBezTo>
                    <a:pt x="4828429" y="117883"/>
                    <a:pt x="4931785" y="26173"/>
                    <a:pt x="4984086" y="116644"/>
                  </a:cubicBezTo>
                  <a:cubicBezTo>
                    <a:pt x="4940502" y="122841"/>
                    <a:pt x="4914352" y="174893"/>
                    <a:pt x="4873258" y="181089"/>
                  </a:cubicBezTo>
                  <a:lnTo>
                    <a:pt x="4484738" y="205876"/>
                  </a:lnTo>
                  <a:cubicBezTo>
                    <a:pt x="4447381" y="202158"/>
                    <a:pt x="4408778" y="195961"/>
                    <a:pt x="4371420" y="188525"/>
                  </a:cubicBezTo>
                  <a:cubicBezTo>
                    <a:pt x="4358968" y="178611"/>
                    <a:pt x="4345270" y="168696"/>
                    <a:pt x="4332818" y="158781"/>
                  </a:cubicBezTo>
                  <a:cubicBezTo>
                    <a:pt x="4270555" y="187286"/>
                    <a:pt x="4296705" y="244295"/>
                    <a:pt x="4260593" y="236859"/>
                  </a:cubicBezTo>
                  <a:cubicBezTo>
                    <a:pt x="4241914" y="239338"/>
                    <a:pt x="4226971" y="246774"/>
                    <a:pt x="4208292" y="252970"/>
                  </a:cubicBezTo>
                  <a:lnTo>
                    <a:pt x="4172180" y="252970"/>
                  </a:lnTo>
                  <a:cubicBezTo>
                    <a:pt x="4124860" y="244295"/>
                    <a:pt x="4080031" y="238098"/>
                    <a:pt x="4033956" y="234381"/>
                  </a:cubicBezTo>
                  <a:cubicBezTo>
                    <a:pt x="3984146" y="187286"/>
                    <a:pt x="3915657" y="205876"/>
                    <a:pt x="3822263" y="248013"/>
                  </a:cubicBezTo>
                  <a:cubicBezTo>
                    <a:pt x="3774943" y="234381"/>
                    <a:pt x="3727624" y="224466"/>
                    <a:pt x="3684040" y="213312"/>
                  </a:cubicBezTo>
                  <a:cubicBezTo>
                    <a:pt x="3657889" y="229423"/>
                    <a:pt x="3634230" y="246774"/>
                    <a:pt x="3608079" y="257928"/>
                  </a:cubicBezTo>
                  <a:cubicBezTo>
                    <a:pt x="3558269" y="254210"/>
                    <a:pt x="3509704" y="248013"/>
                    <a:pt x="3456158" y="244295"/>
                  </a:cubicBezTo>
                  <a:lnTo>
                    <a:pt x="3307973" y="241816"/>
                  </a:lnTo>
                  <a:cubicBezTo>
                    <a:pt x="3286803" y="229423"/>
                    <a:pt x="3266879" y="218269"/>
                    <a:pt x="3244465" y="208355"/>
                  </a:cubicBezTo>
                  <a:cubicBezTo>
                    <a:pt x="3219560" y="207115"/>
                    <a:pt x="3195900" y="207115"/>
                    <a:pt x="3169749" y="207115"/>
                  </a:cubicBezTo>
                  <a:cubicBezTo>
                    <a:pt x="3164768" y="210833"/>
                    <a:pt x="3162278" y="217030"/>
                    <a:pt x="3156052" y="223227"/>
                  </a:cubicBezTo>
                  <a:lnTo>
                    <a:pt x="3081336" y="223227"/>
                  </a:lnTo>
                  <a:cubicBezTo>
                    <a:pt x="3056431" y="189765"/>
                    <a:pt x="3031526" y="158781"/>
                    <a:pt x="3006621" y="125319"/>
                  </a:cubicBezTo>
                  <a:cubicBezTo>
                    <a:pt x="2975490" y="111687"/>
                    <a:pt x="2963037" y="158781"/>
                    <a:pt x="2931906" y="141431"/>
                  </a:cubicBezTo>
                  <a:cubicBezTo>
                    <a:pt x="2898284" y="141431"/>
                    <a:pt x="2863417" y="140191"/>
                    <a:pt x="2829795" y="140191"/>
                  </a:cubicBezTo>
                  <a:cubicBezTo>
                    <a:pt x="2806135" y="140191"/>
                    <a:pt x="2779985" y="140191"/>
                    <a:pt x="2756325" y="138952"/>
                  </a:cubicBezTo>
                  <a:cubicBezTo>
                    <a:pt x="2751344" y="158781"/>
                    <a:pt x="2747608" y="182329"/>
                    <a:pt x="2745117" y="202158"/>
                  </a:cubicBezTo>
                  <a:lnTo>
                    <a:pt x="2705269" y="202158"/>
                  </a:lnTo>
                  <a:cubicBezTo>
                    <a:pt x="2669157" y="191004"/>
                    <a:pt x="2631799" y="181089"/>
                    <a:pt x="2591951" y="167457"/>
                  </a:cubicBezTo>
                  <a:cubicBezTo>
                    <a:pt x="2545877" y="173653"/>
                    <a:pt x="2502293" y="179850"/>
                    <a:pt x="2454973" y="182329"/>
                  </a:cubicBezTo>
                  <a:lnTo>
                    <a:pt x="2450740" y="182329"/>
                  </a:lnTo>
                  <a:cubicBezTo>
                    <a:pt x="2450759" y="182464"/>
                    <a:pt x="2450779" y="182599"/>
                    <a:pt x="2450798" y="182734"/>
                  </a:cubicBezTo>
                  <a:cubicBezTo>
                    <a:pt x="2398211" y="188979"/>
                    <a:pt x="2349380" y="191477"/>
                    <a:pt x="2299298" y="197721"/>
                  </a:cubicBezTo>
                  <a:cubicBezTo>
                    <a:pt x="2283021" y="200219"/>
                    <a:pt x="2264240" y="206464"/>
                    <a:pt x="2249215" y="213957"/>
                  </a:cubicBezTo>
                  <a:cubicBezTo>
                    <a:pt x="2199132" y="206464"/>
                    <a:pt x="2146545" y="198970"/>
                    <a:pt x="2096463" y="195223"/>
                  </a:cubicBezTo>
                  <a:lnTo>
                    <a:pt x="2096463" y="149014"/>
                  </a:lnTo>
                  <a:cubicBezTo>
                    <a:pt x="2060153" y="147765"/>
                    <a:pt x="2020086" y="146516"/>
                    <a:pt x="1983776" y="146516"/>
                  </a:cubicBezTo>
                  <a:cubicBezTo>
                    <a:pt x="1976264" y="132778"/>
                    <a:pt x="1967500" y="124036"/>
                    <a:pt x="1957483" y="112795"/>
                  </a:cubicBezTo>
                  <a:cubicBezTo>
                    <a:pt x="1982524" y="50350"/>
                    <a:pt x="2056396" y="51599"/>
                    <a:pt x="2096463" y="97808"/>
                  </a:cubicBezTo>
                  <a:cubicBezTo>
                    <a:pt x="2101471" y="82822"/>
                    <a:pt x="2103975" y="67835"/>
                    <a:pt x="2108983" y="51599"/>
                  </a:cubicBezTo>
                  <a:cubicBezTo>
                    <a:pt x="2172839" y="56594"/>
                    <a:pt x="2235442" y="62839"/>
                    <a:pt x="2298046" y="70332"/>
                  </a:cubicBezTo>
                  <a:lnTo>
                    <a:pt x="2431657" y="85941"/>
                  </a:lnTo>
                  <a:lnTo>
                    <a:pt x="2506029" y="41045"/>
                  </a:lnTo>
                  <a:cubicBezTo>
                    <a:pt x="2528443" y="41045"/>
                    <a:pt x="2554593" y="41045"/>
                    <a:pt x="2578253" y="58395"/>
                  </a:cubicBezTo>
                  <a:cubicBezTo>
                    <a:pt x="2606894" y="46002"/>
                    <a:pt x="2639271" y="34848"/>
                    <a:pt x="2666666" y="26173"/>
                  </a:cubicBezTo>
                  <a:cubicBezTo>
                    <a:pt x="2692817" y="-3571"/>
                    <a:pt x="2732665" y="17497"/>
                    <a:pt x="2766287" y="10061"/>
                  </a:cubicBezTo>
                  <a:cubicBezTo>
                    <a:pt x="2792437" y="11301"/>
                    <a:pt x="2818588" y="11301"/>
                    <a:pt x="2842247" y="11301"/>
                  </a:cubicBezTo>
                  <a:cubicBezTo>
                    <a:pt x="2946849" y="26173"/>
                    <a:pt x="3050205" y="37327"/>
                    <a:pt x="3154806" y="48481"/>
                  </a:cubicBezTo>
                  <a:cubicBezTo>
                    <a:pt x="3162278" y="41045"/>
                    <a:pt x="3169749" y="38566"/>
                    <a:pt x="3180957" y="32369"/>
                  </a:cubicBezTo>
                  <a:cubicBezTo>
                    <a:pt x="3223295" y="42284"/>
                    <a:pt x="3264389" y="53438"/>
                    <a:pt x="3306727" y="67071"/>
                  </a:cubicBezTo>
                  <a:lnTo>
                    <a:pt x="3356538" y="67071"/>
                  </a:lnTo>
                  <a:cubicBezTo>
                    <a:pt x="3421291" y="114165"/>
                    <a:pt x="3448686" y="117883"/>
                    <a:pt x="3468611" y="98054"/>
                  </a:cubicBezTo>
                  <a:cubicBezTo>
                    <a:pt x="3489780" y="95575"/>
                    <a:pt x="3509704" y="89379"/>
                    <a:pt x="3530873" y="85661"/>
                  </a:cubicBezTo>
                  <a:cubicBezTo>
                    <a:pt x="3585664" y="110447"/>
                    <a:pt x="3547062" y="13779"/>
                    <a:pt x="3593136" y="19976"/>
                  </a:cubicBezTo>
                  <a:cubicBezTo>
                    <a:pt x="3609324" y="43523"/>
                    <a:pt x="3626758" y="63353"/>
                    <a:pt x="3642946" y="86900"/>
                  </a:cubicBezTo>
                  <a:cubicBezTo>
                    <a:pt x="3682794" y="88139"/>
                    <a:pt x="3753774" y="161260"/>
                    <a:pt x="3757510" y="72028"/>
                  </a:cubicBezTo>
                  <a:cubicBezTo>
                    <a:pt x="3789886" y="95575"/>
                    <a:pt x="3849658" y="96815"/>
                    <a:pt x="3883280" y="73267"/>
                  </a:cubicBezTo>
                  <a:cubicBezTo>
                    <a:pt x="3930600" y="94336"/>
                    <a:pt x="3938072" y="80703"/>
                    <a:pt x="3995353" y="41045"/>
                  </a:cubicBezTo>
                  <a:cubicBezTo>
                    <a:pt x="4004070" y="125319"/>
                    <a:pt x="4019013" y="121601"/>
                    <a:pt x="4057616" y="59635"/>
                  </a:cubicBezTo>
                  <a:cubicBezTo>
                    <a:pt x="4152256" y="112926"/>
                    <a:pt x="4256857" y="94336"/>
                    <a:pt x="4331572" y="78225"/>
                  </a:cubicBezTo>
                  <a:cubicBezTo>
                    <a:pt x="4368930" y="89379"/>
                    <a:pt x="4423721" y="112926"/>
                    <a:pt x="4433683" y="63353"/>
                  </a:cubicBezTo>
                  <a:cubicBezTo>
                    <a:pt x="4534549" y="58395"/>
                    <a:pt x="4600547" y="78225"/>
                    <a:pt x="4697677" y="49720"/>
                  </a:cubicBezTo>
                  <a:cubicBezTo>
                    <a:pt x="4682734" y="8822"/>
                    <a:pt x="4698922" y="-1402"/>
                    <a:pt x="4721337" y="147"/>
                  </a:cubicBezTo>
                  <a:close/>
                </a:path>
              </a:pathLst>
            </a:custGeom>
            <a:solidFill>
              <a:schemeClr val="accent4">
                <a:alpha val="8980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50" name="Google Shape;1150;p82"/>
            <p:cNvSpPr/>
            <p:nvPr/>
          </p:nvSpPr>
          <p:spPr>
            <a:xfrm>
              <a:off x="12510014" y="9819980"/>
              <a:ext cx="4142461" cy="1936365"/>
            </a:xfrm>
            <a:custGeom>
              <a:avLst/>
              <a:gdLst/>
              <a:ahLst/>
              <a:cxnLst/>
              <a:rect l="l" t="t" r="r" b="b"/>
              <a:pathLst>
                <a:path w="3817936" h="1784668" extrusionOk="0">
                  <a:moveTo>
                    <a:pt x="121302" y="1671250"/>
                  </a:moveTo>
                  <a:cubicBezTo>
                    <a:pt x="139294" y="1678859"/>
                    <a:pt x="147553" y="1714287"/>
                    <a:pt x="163598" y="1739016"/>
                  </a:cubicBezTo>
                  <a:cubicBezTo>
                    <a:pt x="110743" y="1755501"/>
                    <a:pt x="55372" y="1771987"/>
                    <a:pt x="0" y="1784668"/>
                  </a:cubicBezTo>
                  <a:cubicBezTo>
                    <a:pt x="0" y="1764378"/>
                    <a:pt x="0" y="1740284"/>
                    <a:pt x="0" y="1719994"/>
                  </a:cubicBezTo>
                  <a:cubicBezTo>
                    <a:pt x="33978" y="1703508"/>
                    <a:pt x="65439" y="1690827"/>
                    <a:pt x="99417" y="1674341"/>
                  </a:cubicBezTo>
                  <a:cubicBezTo>
                    <a:pt x="108226" y="1669269"/>
                    <a:pt x="115305" y="1668714"/>
                    <a:pt x="121302" y="1671250"/>
                  </a:cubicBezTo>
                  <a:close/>
                  <a:moveTo>
                    <a:pt x="2753093" y="126388"/>
                  </a:moveTo>
                  <a:cubicBezTo>
                    <a:pt x="2803431" y="126388"/>
                    <a:pt x="2853768" y="127615"/>
                    <a:pt x="2902848" y="128842"/>
                  </a:cubicBezTo>
                  <a:cubicBezTo>
                    <a:pt x="2909140" y="138659"/>
                    <a:pt x="2914174" y="148475"/>
                    <a:pt x="2916691" y="158292"/>
                  </a:cubicBezTo>
                  <a:cubicBezTo>
                    <a:pt x="2875162" y="190195"/>
                    <a:pt x="2833633" y="219645"/>
                    <a:pt x="2790846" y="251549"/>
                  </a:cubicBezTo>
                  <a:cubicBezTo>
                    <a:pt x="2788329" y="251549"/>
                    <a:pt x="2783296" y="251549"/>
                    <a:pt x="2778262" y="251549"/>
                  </a:cubicBezTo>
                  <a:cubicBezTo>
                    <a:pt x="2770711" y="241732"/>
                    <a:pt x="2761902" y="230689"/>
                    <a:pt x="2754351" y="218418"/>
                  </a:cubicBezTo>
                  <a:cubicBezTo>
                    <a:pt x="2754351" y="188968"/>
                    <a:pt x="2753093" y="155838"/>
                    <a:pt x="2753093" y="126388"/>
                  </a:cubicBezTo>
                  <a:close/>
                  <a:moveTo>
                    <a:pt x="3780080" y="43958"/>
                  </a:moveTo>
                  <a:cubicBezTo>
                    <a:pt x="3792292" y="53837"/>
                    <a:pt x="3805724" y="63716"/>
                    <a:pt x="3817936" y="73595"/>
                  </a:cubicBezTo>
                  <a:cubicBezTo>
                    <a:pt x="3809388" y="105702"/>
                    <a:pt x="3788628" y="129164"/>
                    <a:pt x="3770311" y="152627"/>
                  </a:cubicBezTo>
                  <a:cubicBezTo>
                    <a:pt x="3747109" y="141513"/>
                    <a:pt x="3730013" y="131634"/>
                    <a:pt x="3709253" y="121755"/>
                  </a:cubicBezTo>
                  <a:cubicBezTo>
                    <a:pt x="3744667" y="129164"/>
                    <a:pt x="3719022" y="72360"/>
                    <a:pt x="3780080" y="43958"/>
                  </a:cubicBezTo>
                  <a:close/>
                  <a:moveTo>
                    <a:pt x="1397777" y="0"/>
                  </a:moveTo>
                  <a:cubicBezTo>
                    <a:pt x="1407707" y="11210"/>
                    <a:pt x="1416397" y="19929"/>
                    <a:pt x="1423845" y="33631"/>
                  </a:cubicBezTo>
                  <a:cubicBezTo>
                    <a:pt x="1425086" y="61034"/>
                    <a:pt x="1425086" y="84700"/>
                    <a:pt x="1425086" y="114594"/>
                  </a:cubicBezTo>
                  <a:cubicBezTo>
                    <a:pt x="1487153" y="130786"/>
                    <a:pt x="1494601" y="54806"/>
                    <a:pt x="1535565" y="82209"/>
                  </a:cubicBezTo>
                  <a:cubicBezTo>
                    <a:pt x="1585219" y="85945"/>
                    <a:pt x="1637355" y="93419"/>
                    <a:pt x="1687008" y="100892"/>
                  </a:cubicBezTo>
                  <a:cubicBezTo>
                    <a:pt x="1700663" y="129541"/>
                    <a:pt x="1710594" y="163172"/>
                    <a:pt x="1724249" y="196803"/>
                  </a:cubicBezTo>
                  <a:cubicBezTo>
                    <a:pt x="1615011" y="209258"/>
                    <a:pt x="1524393" y="224205"/>
                    <a:pt x="1399018" y="240398"/>
                  </a:cubicBezTo>
                  <a:cubicBezTo>
                    <a:pt x="1384122" y="279011"/>
                    <a:pt x="1353088" y="269047"/>
                    <a:pt x="1327020" y="272783"/>
                  </a:cubicBezTo>
                  <a:cubicBezTo>
                    <a:pt x="1308400" y="255345"/>
                    <a:pt x="1293504" y="237907"/>
                    <a:pt x="1274884" y="221714"/>
                  </a:cubicBezTo>
                  <a:cubicBezTo>
                    <a:pt x="1276125" y="128295"/>
                    <a:pt x="1363019" y="203030"/>
                    <a:pt x="1387846" y="143242"/>
                  </a:cubicBezTo>
                  <a:cubicBezTo>
                    <a:pt x="1370467" y="99647"/>
                    <a:pt x="1354330" y="59788"/>
                    <a:pt x="1335710" y="16193"/>
                  </a:cubicBezTo>
                  <a:cubicBezTo>
                    <a:pt x="1356812" y="9965"/>
                    <a:pt x="1376674" y="3737"/>
                    <a:pt x="1397777" y="0"/>
                  </a:cubicBezTo>
                  <a:close/>
                </a:path>
              </a:pathLst>
            </a:custGeom>
            <a:solidFill>
              <a:schemeClr val="accent4">
                <a:alpha val="94900"/>
              </a:scheme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1151" name="Google Shape;1151;p82"/>
          <p:cNvSpPr txBox="1"/>
          <p:nvPr/>
        </p:nvSpPr>
        <p:spPr>
          <a:xfrm>
            <a:off x="5399106" y="355669"/>
            <a:ext cx="2244300" cy="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Verde</a:t>
            </a:r>
            <a:endParaRPr sz="500"/>
          </a:p>
        </p:txBody>
      </p:sp>
      <p:sp>
        <p:nvSpPr>
          <p:cNvPr id="1152" name="Google Shape;1152;p82"/>
          <p:cNvSpPr txBox="1"/>
          <p:nvPr/>
        </p:nvSpPr>
        <p:spPr>
          <a:xfrm>
            <a:off x="4684325" y="857925"/>
            <a:ext cx="3124800" cy="5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spAutoFit/>
          </a:bodyPr>
          <a:lstStyle/>
          <a:p>
            <a:pPr marL="177800" marR="0" lvl="0" indent="-1460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swald"/>
              <a:buChar char="●"/>
            </a:pPr>
            <a:r>
              <a:rPr lang="it" sz="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Autoarchiviazione in appositi archivi scientifici e digitali (repository)</a:t>
            </a:r>
            <a:endParaRPr sz="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177800" marR="0" lvl="0" indent="-1460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swald"/>
              <a:buChar char="●"/>
            </a:pPr>
            <a:r>
              <a:rPr lang="it" sz="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Post peer review e consentita dall’editore</a:t>
            </a:r>
            <a:endParaRPr sz="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177800" marR="0" lvl="0" indent="-1460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swald"/>
              <a:buChar char="●"/>
            </a:pPr>
            <a:r>
              <a:rPr lang="it" sz="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Leggere attentamente le regole di pubblicazione della rivista scelta</a:t>
            </a:r>
            <a:endParaRPr sz="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53" name="Google Shape;1153;p82"/>
          <p:cNvSpPr txBox="1"/>
          <p:nvPr/>
        </p:nvSpPr>
        <p:spPr>
          <a:xfrm>
            <a:off x="4760533" y="2502572"/>
            <a:ext cx="3799200" cy="10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spAutoFit/>
          </a:bodyPr>
          <a:lstStyle/>
          <a:p>
            <a:pPr marL="177800" marR="0" lvl="0" indent="-1460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swald"/>
              <a:buChar char="●"/>
            </a:pPr>
            <a:r>
              <a:rPr lang="it" sz="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Pubblicazione in una rivista OA </a:t>
            </a:r>
            <a:endParaRPr sz="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177800" marR="0" lvl="0" indent="-1460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swald"/>
              <a:buChar char="●"/>
            </a:pPr>
            <a:r>
              <a:rPr lang="it" sz="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Nessuna restrizione per leggere, scaricare, condividere e riusare</a:t>
            </a:r>
            <a:endParaRPr sz="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177800" marR="0" lvl="0" indent="-1460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swald"/>
              <a:buChar char="●"/>
            </a:pPr>
            <a:r>
              <a:rPr lang="it" sz="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 solito in uso licenze che permettono diffusione e riuso, e gli autori non cedono il copyright (ridistribuire liberamente)</a:t>
            </a:r>
            <a:endParaRPr sz="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177800" marR="0" lvl="0" indent="-1460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swald"/>
              <a:buChar char="●"/>
            </a:pPr>
            <a:r>
              <a:rPr lang="it" sz="900" u="sng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Agli autori può essere richiesto il pagamento di APC (Article Processing Charges)</a:t>
            </a:r>
            <a:endParaRPr sz="900" u="sng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177800" marR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54" name="Google Shape;1154;p82"/>
          <p:cNvSpPr/>
          <p:nvPr/>
        </p:nvSpPr>
        <p:spPr>
          <a:xfrm>
            <a:off x="3608739" y="3181351"/>
            <a:ext cx="206043" cy="205990"/>
          </a:xfrm>
          <a:custGeom>
            <a:avLst/>
            <a:gdLst/>
            <a:ahLst/>
            <a:cxnLst/>
            <a:rect l="l" t="t" r="r" b="b"/>
            <a:pathLst>
              <a:path w="441" h="441" extrusionOk="0">
                <a:moveTo>
                  <a:pt x="440" y="220"/>
                </a:moveTo>
                <a:lnTo>
                  <a:pt x="440" y="220"/>
                </a:lnTo>
                <a:cubicBezTo>
                  <a:pt x="440" y="342"/>
                  <a:pt x="342" y="440"/>
                  <a:pt x="220" y="440"/>
                </a:cubicBezTo>
                <a:lnTo>
                  <a:pt x="220" y="440"/>
                </a:lnTo>
                <a:cubicBezTo>
                  <a:pt x="98" y="440"/>
                  <a:pt x="0" y="342"/>
                  <a:pt x="0" y="220"/>
                </a:cubicBezTo>
                <a:lnTo>
                  <a:pt x="0" y="220"/>
                </a:lnTo>
                <a:cubicBezTo>
                  <a:pt x="0" y="98"/>
                  <a:pt x="98" y="0"/>
                  <a:pt x="220" y="0"/>
                </a:cubicBezTo>
                <a:lnTo>
                  <a:pt x="220" y="0"/>
                </a:lnTo>
                <a:cubicBezTo>
                  <a:pt x="342" y="0"/>
                  <a:pt x="440" y="98"/>
                  <a:pt x="440" y="220"/>
                </a:cubicBezTo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34300" tIns="17150" rIns="34300" bIns="171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55" name="Google Shape;1155;p82"/>
          <p:cNvSpPr/>
          <p:nvPr/>
        </p:nvSpPr>
        <p:spPr>
          <a:xfrm rot="10800000" flipH="1">
            <a:off x="2790821" y="2728800"/>
            <a:ext cx="2109956" cy="1111097"/>
          </a:xfrm>
          <a:custGeom>
            <a:avLst/>
            <a:gdLst/>
            <a:ahLst/>
            <a:cxnLst/>
            <a:rect l="l" t="t" r="r" b="b"/>
            <a:pathLst>
              <a:path w="4258" h="1055" extrusionOk="0">
                <a:moveTo>
                  <a:pt x="0" y="1054"/>
                </a:moveTo>
                <a:lnTo>
                  <a:pt x="935" y="1054"/>
                </a:lnTo>
                <a:lnTo>
                  <a:pt x="1926" y="508"/>
                </a:lnTo>
                <a:lnTo>
                  <a:pt x="4257" y="0"/>
                </a:lnTo>
              </a:path>
            </a:pathLst>
          </a:custGeom>
          <a:noFill/>
          <a:ln w="12700" cap="flat" cmpd="sng">
            <a:solidFill>
              <a:schemeClr val="accent5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spcFirstLastPara="1" wrap="square" lIns="34300" tIns="17150" rIns="34300" bIns="1715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156" name="Google Shape;1156;p82"/>
          <p:cNvGrpSpPr/>
          <p:nvPr/>
        </p:nvGrpSpPr>
        <p:grpSpPr>
          <a:xfrm>
            <a:off x="4760119" y="3564043"/>
            <a:ext cx="3335360" cy="559442"/>
            <a:chOff x="8563506" y="10686745"/>
            <a:chExt cx="8896667" cy="2326161"/>
          </a:xfrm>
        </p:grpSpPr>
        <p:sp>
          <p:nvSpPr>
            <p:cNvPr id="1157" name="Google Shape;1157;p82"/>
            <p:cNvSpPr/>
            <p:nvPr/>
          </p:nvSpPr>
          <p:spPr>
            <a:xfrm>
              <a:off x="8563506" y="11742718"/>
              <a:ext cx="4098175" cy="1119797"/>
            </a:xfrm>
            <a:custGeom>
              <a:avLst/>
              <a:gdLst/>
              <a:ahLst/>
              <a:cxnLst/>
              <a:rect l="l" t="t" r="r" b="b"/>
              <a:pathLst>
                <a:path w="4098175" h="1119797" extrusionOk="0">
                  <a:moveTo>
                    <a:pt x="3650151" y="1023326"/>
                  </a:moveTo>
                  <a:cubicBezTo>
                    <a:pt x="3650151" y="1023326"/>
                    <a:pt x="3717207" y="1095374"/>
                    <a:pt x="3751976" y="1097816"/>
                  </a:cubicBezTo>
                  <a:cubicBezTo>
                    <a:pt x="3578129" y="1106364"/>
                    <a:pt x="3380688" y="1114913"/>
                    <a:pt x="3275138" y="1119797"/>
                  </a:cubicBezTo>
                  <a:cubicBezTo>
                    <a:pt x="3391864" y="1061182"/>
                    <a:pt x="3513557" y="1022105"/>
                    <a:pt x="3650151" y="1023326"/>
                  </a:cubicBezTo>
                  <a:close/>
                  <a:moveTo>
                    <a:pt x="183211" y="236510"/>
                  </a:moveTo>
                  <a:cubicBezTo>
                    <a:pt x="195813" y="229472"/>
                    <a:pt x="184158" y="263253"/>
                    <a:pt x="130542" y="342074"/>
                  </a:cubicBezTo>
                  <a:cubicBezTo>
                    <a:pt x="159137" y="344577"/>
                    <a:pt x="190219" y="345828"/>
                    <a:pt x="208868" y="347079"/>
                  </a:cubicBezTo>
                  <a:cubicBezTo>
                    <a:pt x="201408" y="475946"/>
                    <a:pt x="161624" y="603562"/>
                    <a:pt x="79569" y="691142"/>
                  </a:cubicBezTo>
                  <a:cubicBezTo>
                    <a:pt x="49731" y="663617"/>
                    <a:pt x="22379" y="629836"/>
                    <a:pt x="0" y="592302"/>
                  </a:cubicBezTo>
                  <a:cubicBezTo>
                    <a:pt x="73819" y="373353"/>
                    <a:pt x="162207" y="248239"/>
                    <a:pt x="183211" y="236510"/>
                  </a:cubicBezTo>
                  <a:close/>
                  <a:moveTo>
                    <a:pt x="3213444" y="27471"/>
                  </a:moveTo>
                  <a:cubicBezTo>
                    <a:pt x="3113695" y="77324"/>
                    <a:pt x="3018934" y="128424"/>
                    <a:pt x="2932900" y="162075"/>
                  </a:cubicBezTo>
                  <a:cubicBezTo>
                    <a:pt x="2674800" y="268013"/>
                    <a:pt x="2411712" y="164568"/>
                    <a:pt x="2148624" y="88541"/>
                  </a:cubicBezTo>
                  <a:cubicBezTo>
                    <a:pt x="2326925" y="78571"/>
                    <a:pt x="2505226" y="67354"/>
                    <a:pt x="2682281" y="56137"/>
                  </a:cubicBezTo>
                  <a:cubicBezTo>
                    <a:pt x="2860582" y="46166"/>
                    <a:pt x="3036390" y="37442"/>
                    <a:pt x="3213444" y="27471"/>
                  </a:cubicBezTo>
                  <a:close/>
                  <a:moveTo>
                    <a:pt x="4098175" y="0"/>
                  </a:moveTo>
                  <a:cubicBezTo>
                    <a:pt x="3982872" y="22373"/>
                    <a:pt x="3863809" y="31794"/>
                    <a:pt x="3742239" y="11775"/>
                  </a:cubicBezTo>
                  <a:cubicBezTo>
                    <a:pt x="3861302" y="8243"/>
                    <a:pt x="3979112" y="3532"/>
                    <a:pt x="4098175" y="0"/>
                  </a:cubicBezTo>
                  <a:close/>
                </a:path>
              </a:pathLst>
            </a:custGeom>
            <a:solidFill>
              <a:schemeClr val="accent5">
                <a:alpha val="80000"/>
              </a:scheme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58" name="Google Shape;1158;p82"/>
            <p:cNvSpPr/>
            <p:nvPr/>
          </p:nvSpPr>
          <p:spPr>
            <a:xfrm>
              <a:off x="8618464" y="11193193"/>
              <a:ext cx="2696892" cy="1814966"/>
            </a:xfrm>
            <a:custGeom>
              <a:avLst/>
              <a:gdLst/>
              <a:ahLst/>
              <a:cxnLst/>
              <a:rect l="l" t="t" r="r" b="b"/>
              <a:pathLst>
                <a:path w="2696892" h="1814966" extrusionOk="0">
                  <a:moveTo>
                    <a:pt x="1219764" y="1708732"/>
                  </a:moveTo>
                  <a:lnTo>
                    <a:pt x="1234443" y="1711696"/>
                  </a:lnTo>
                  <a:lnTo>
                    <a:pt x="1241342" y="1711299"/>
                  </a:lnTo>
                  <a:cubicBezTo>
                    <a:pt x="1396380" y="1719155"/>
                    <a:pt x="1518070" y="1816494"/>
                    <a:pt x="1704349" y="1763572"/>
                  </a:cubicBezTo>
                  <a:cubicBezTo>
                    <a:pt x="1885324" y="1720730"/>
                    <a:pt x="2058810" y="1732071"/>
                    <a:pt x="2229800" y="1753491"/>
                  </a:cubicBezTo>
                  <a:cubicBezTo>
                    <a:pt x="1836648" y="1793813"/>
                    <a:pt x="1457225" y="1827834"/>
                    <a:pt x="1075305" y="1810193"/>
                  </a:cubicBezTo>
                  <a:cubicBezTo>
                    <a:pt x="1081546" y="1791293"/>
                    <a:pt x="1082794" y="1768612"/>
                    <a:pt x="1071561" y="1742151"/>
                  </a:cubicBezTo>
                  <a:cubicBezTo>
                    <a:pt x="1102920" y="1729078"/>
                    <a:pt x="1132445" y="1720711"/>
                    <a:pt x="1160591" y="1715939"/>
                  </a:cubicBezTo>
                  <a:lnTo>
                    <a:pt x="1198899" y="1713738"/>
                  </a:lnTo>
                  <a:lnTo>
                    <a:pt x="1200578" y="1712606"/>
                  </a:lnTo>
                  <a:cubicBezTo>
                    <a:pt x="1206475" y="1710111"/>
                    <a:pt x="1212959" y="1708732"/>
                    <a:pt x="1219764" y="1708732"/>
                  </a:cubicBezTo>
                  <a:close/>
                  <a:moveTo>
                    <a:pt x="632314" y="719872"/>
                  </a:moveTo>
                  <a:cubicBezTo>
                    <a:pt x="669655" y="740233"/>
                    <a:pt x="705752" y="758049"/>
                    <a:pt x="740604" y="770775"/>
                  </a:cubicBezTo>
                  <a:cubicBezTo>
                    <a:pt x="510332" y="839494"/>
                    <a:pt x="243963" y="835676"/>
                    <a:pt x="0" y="754232"/>
                  </a:cubicBezTo>
                  <a:close/>
                  <a:moveTo>
                    <a:pt x="1383544" y="708882"/>
                  </a:moveTo>
                  <a:cubicBezTo>
                    <a:pt x="1369864" y="717430"/>
                    <a:pt x="1356185" y="727199"/>
                    <a:pt x="1342505" y="738190"/>
                  </a:cubicBezTo>
                  <a:cubicBezTo>
                    <a:pt x="1270377" y="735748"/>
                    <a:pt x="1199492" y="743074"/>
                    <a:pt x="1127363" y="765055"/>
                  </a:cubicBezTo>
                  <a:cubicBezTo>
                    <a:pt x="1108709" y="772382"/>
                    <a:pt x="1088812" y="778488"/>
                    <a:pt x="1068914" y="784593"/>
                  </a:cubicBezTo>
                  <a:cubicBezTo>
                    <a:pt x="1042799" y="774824"/>
                    <a:pt x="1015440" y="761392"/>
                    <a:pt x="986837" y="747959"/>
                  </a:cubicBezTo>
                  <a:lnTo>
                    <a:pt x="971914" y="758949"/>
                  </a:lnTo>
                  <a:cubicBezTo>
                    <a:pt x="910978" y="806574"/>
                    <a:pt x="831388" y="801690"/>
                    <a:pt x="741849" y="768719"/>
                  </a:cubicBezTo>
                  <a:cubicBezTo>
                    <a:pt x="761746" y="763834"/>
                    <a:pt x="780400" y="757728"/>
                    <a:pt x="800298" y="751622"/>
                  </a:cubicBezTo>
                  <a:cubicBezTo>
                    <a:pt x="872426" y="729642"/>
                    <a:pt x="943311" y="723536"/>
                    <a:pt x="1015440" y="725978"/>
                  </a:cubicBezTo>
                  <a:lnTo>
                    <a:pt x="1006734" y="732084"/>
                  </a:lnTo>
                  <a:close/>
                  <a:moveTo>
                    <a:pt x="2533908" y="341674"/>
                  </a:moveTo>
                  <a:cubicBezTo>
                    <a:pt x="2553773" y="349173"/>
                    <a:pt x="2559348" y="384662"/>
                    <a:pt x="2570501" y="408475"/>
                  </a:cubicBezTo>
                  <a:lnTo>
                    <a:pt x="2566384" y="412146"/>
                  </a:lnTo>
                  <a:lnTo>
                    <a:pt x="2573923" y="412901"/>
                  </a:lnTo>
                  <a:cubicBezTo>
                    <a:pt x="2597287" y="406742"/>
                    <a:pt x="2623110" y="400584"/>
                    <a:pt x="2646475" y="395657"/>
                  </a:cubicBezTo>
                  <a:cubicBezTo>
                    <a:pt x="2663690" y="416596"/>
                    <a:pt x="2679676" y="438766"/>
                    <a:pt x="2696892" y="458473"/>
                  </a:cubicBezTo>
                  <a:cubicBezTo>
                    <a:pt x="2696892" y="474485"/>
                    <a:pt x="2696892" y="490497"/>
                    <a:pt x="2695662" y="504045"/>
                  </a:cubicBezTo>
                  <a:cubicBezTo>
                    <a:pt x="2671068" y="517594"/>
                    <a:pt x="2645245" y="528679"/>
                    <a:pt x="2621881" y="537301"/>
                  </a:cubicBezTo>
                  <a:cubicBezTo>
                    <a:pt x="2600976" y="531142"/>
                    <a:pt x="2580071" y="528679"/>
                    <a:pt x="2560396" y="522520"/>
                  </a:cubicBezTo>
                  <a:cubicBezTo>
                    <a:pt x="2546870" y="502813"/>
                    <a:pt x="2534573" y="479411"/>
                    <a:pt x="2522276" y="459705"/>
                  </a:cubicBezTo>
                  <a:lnTo>
                    <a:pt x="2518458" y="454879"/>
                  </a:lnTo>
                  <a:cubicBezTo>
                    <a:pt x="2506066" y="380388"/>
                    <a:pt x="2445349" y="426792"/>
                    <a:pt x="2445349" y="362071"/>
                  </a:cubicBezTo>
                  <a:cubicBezTo>
                    <a:pt x="2467653" y="358408"/>
                    <a:pt x="2485001" y="351081"/>
                    <a:pt x="2508545" y="344975"/>
                  </a:cubicBezTo>
                  <a:cubicBezTo>
                    <a:pt x="2519077" y="339785"/>
                    <a:pt x="2527287" y="339174"/>
                    <a:pt x="2533908" y="341674"/>
                  </a:cubicBezTo>
                  <a:close/>
                  <a:moveTo>
                    <a:pt x="2357453" y="0"/>
                  </a:moveTo>
                  <a:lnTo>
                    <a:pt x="2447145" y="0"/>
                  </a:lnTo>
                  <a:cubicBezTo>
                    <a:pt x="2466094" y="24698"/>
                    <a:pt x="2464831" y="81502"/>
                    <a:pt x="2447145" y="108669"/>
                  </a:cubicBezTo>
                  <a:cubicBezTo>
                    <a:pt x="2421880" y="104965"/>
                    <a:pt x="2404194" y="98790"/>
                    <a:pt x="2382719" y="95086"/>
                  </a:cubicBezTo>
                  <a:cubicBezTo>
                    <a:pt x="2372612" y="62979"/>
                    <a:pt x="2365033" y="29637"/>
                    <a:pt x="2357453" y="0"/>
                  </a:cubicBezTo>
                  <a:close/>
                </a:path>
              </a:pathLst>
            </a:custGeom>
            <a:solidFill>
              <a:schemeClr val="accent5">
                <a:alpha val="69800"/>
              </a:scheme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59" name="Google Shape;1159;p82"/>
            <p:cNvSpPr/>
            <p:nvPr/>
          </p:nvSpPr>
          <p:spPr>
            <a:xfrm>
              <a:off x="8673413" y="11958754"/>
              <a:ext cx="8378922" cy="691004"/>
            </a:xfrm>
            <a:custGeom>
              <a:avLst/>
              <a:gdLst/>
              <a:ahLst/>
              <a:cxnLst/>
              <a:rect l="l" t="t" r="r" b="b"/>
              <a:pathLst>
                <a:path w="8378922" h="691004" extrusionOk="0">
                  <a:moveTo>
                    <a:pt x="6413063" y="16"/>
                  </a:moveTo>
                  <a:cubicBezTo>
                    <a:pt x="6458001" y="-1430"/>
                    <a:pt x="6546581" y="91762"/>
                    <a:pt x="6637069" y="128766"/>
                  </a:cubicBezTo>
                  <a:cubicBezTo>
                    <a:pt x="7015841" y="256882"/>
                    <a:pt x="7375923" y="90207"/>
                    <a:pt x="7757187" y="190958"/>
                  </a:cubicBezTo>
                  <a:cubicBezTo>
                    <a:pt x="7961524" y="260614"/>
                    <a:pt x="8172090" y="233249"/>
                    <a:pt x="8376430" y="281759"/>
                  </a:cubicBezTo>
                  <a:lnTo>
                    <a:pt x="8378834" y="358611"/>
                  </a:lnTo>
                  <a:lnTo>
                    <a:pt x="8378922" y="358612"/>
                  </a:lnTo>
                  <a:lnTo>
                    <a:pt x="8378872" y="359801"/>
                  </a:lnTo>
                  <a:lnTo>
                    <a:pt x="8378922" y="361365"/>
                  </a:lnTo>
                  <a:lnTo>
                    <a:pt x="8378806" y="361365"/>
                  </a:lnTo>
                  <a:lnTo>
                    <a:pt x="8373938" y="479558"/>
                  </a:lnTo>
                  <a:cubicBezTo>
                    <a:pt x="8370512" y="518942"/>
                    <a:pt x="8365218" y="557087"/>
                    <a:pt x="8357742" y="593061"/>
                  </a:cubicBezTo>
                  <a:cubicBezTo>
                    <a:pt x="7809613" y="524835"/>
                    <a:pt x="7234076" y="606706"/>
                    <a:pt x="6719581" y="615389"/>
                  </a:cubicBezTo>
                  <a:cubicBezTo>
                    <a:pt x="6024452" y="658806"/>
                    <a:pt x="5334306" y="568251"/>
                    <a:pt x="4637931" y="631515"/>
                  </a:cubicBezTo>
                  <a:cubicBezTo>
                    <a:pt x="4311544" y="658806"/>
                    <a:pt x="3960242" y="684856"/>
                    <a:pt x="3627626" y="666249"/>
                  </a:cubicBezTo>
                  <a:cubicBezTo>
                    <a:pt x="3628872" y="653844"/>
                    <a:pt x="3631364" y="637718"/>
                    <a:pt x="3631364" y="617870"/>
                  </a:cubicBezTo>
                  <a:cubicBezTo>
                    <a:pt x="3601466" y="636477"/>
                    <a:pt x="3572814" y="650123"/>
                    <a:pt x="3542916" y="660046"/>
                  </a:cubicBezTo>
                  <a:cubicBezTo>
                    <a:pt x="3529212" y="658806"/>
                    <a:pt x="3515509" y="657565"/>
                    <a:pt x="3501806" y="656325"/>
                  </a:cubicBezTo>
                  <a:cubicBezTo>
                    <a:pt x="3485611" y="648882"/>
                    <a:pt x="3469416" y="646401"/>
                    <a:pt x="3455713" y="652603"/>
                  </a:cubicBezTo>
                  <a:cubicBezTo>
                    <a:pt x="3470662" y="653844"/>
                    <a:pt x="3485611" y="655084"/>
                    <a:pt x="3501806" y="656325"/>
                  </a:cubicBezTo>
                  <a:cubicBezTo>
                    <a:pt x="3506789" y="660046"/>
                    <a:pt x="3513018" y="663768"/>
                    <a:pt x="3519246" y="667489"/>
                  </a:cubicBezTo>
                  <a:cubicBezTo>
                    <a:pt x="3263868" y="738196"/>
                    <a:pt x="2983574" y="544682"/>
                    <a:pt x="2830346" y="606706"/>
                  </a:cubicBezTo>
                  <a:cubicBezTo>
                    <a:pt x="2303394" y="821308"/>
                    <a:pt x="1645637" y="547163"/>
                    <a:pt x="1188446" y="640199"/>
                  </a:cubicBezTo>
                  <a:cubicBezTo>
                    <a:pt x="725027" y="702222"/>
                    <a:pt x="328878" y="669970"/>
                    <a:pt x="0" y="483899"/>
                  </a:cubicBezTo>
                  <a:cubicBezTo>
                    <a:pt x="13703" y="472735"/>
                    <a:pt x="27406" y="461571"/>
                    <a:pt x="39864" y="449166"/>
                  </a:cubicBezTo>
                  <a:lnTo>
                    <a:pt x="40399" y="449557"/>
                  </a:lnTo>
                  <a:lnTo>
                    <a:pt x="92352" y="379479"/>
                  </a:lnTo>
                  <a:cubicBezTo>
                    <a:pt x="138608" y="300884"/>
                    <a:pt x="162437" y="206195"/>
                    <a:pt x="168044" y="110108"/>
                  </a:cubicBezTo>
                  <a:cubicBezTo>
                    <a:pt x="148108" y="108865"/>
                    <a:pt x="116960" y="107621"/>
                    <a:pt x="87056" y="105133"/>
                  </a:cubicBezTo>
                  <a:cubicBezTo>
                    <a:pt x="103254" y="83988"/>
                    <a:pt x="116960" y="64086"/>
                    <a:pt x="128173" y="50404"/>
                  </a:cubicBezTo>
                  <a:cubicBezTo>
                    <a:pt x="277688" y="159862"/>
                    <a:pt x="463336" y="219567"/>
                    <a:pt x="661444" y="248176"/>
                  </a:cubicBezTo>
                  <a:cubicBezTo>
                    <a:pt x="761121" y="261858"/>
                    <a:pt x="863290" y="269321"/>
                    <a:pt x="965458" y="273052"/>
                  </a:cubicBezTo>
                  <a:cubicBezTo>
                    <a:pt x="1067627" y="276784"/>
                    <a:pt x="1171042" y="275540"/>
                    <a:pt x="1270718" y="273052"/>
                  </a:cubicBezTo>
                  <a:cubicBezTo>
                    <a:pt x="1305606" y="273052"/>
                    <a:pt x="1377871" y="200909"/>
                    <a:pt x="1448891" y="166081"/>
                  </a:cubicBezTo>
                  <a:cubicBezTo>
                    <a:pt x="1622080" y="134985"/>
                    <a:pt x="1721756" y="324050"/>
                    <a:pt x="1861304" y="290466"/>
                  </a:cubicBezTo>
                  <a:cubicBezTo>
                    <a:pt x="2473070" y="156131"/>
                    <a:pt x="3079852" y="146180"/>
                    <a:pt x="3687881" y="178520"/>
                  </a:cubicBezTo>
                  <a:cubicBezTo>
                    <a:pt x="4294664" y="208372"/>
                    <a:pt x="4903938" y="281759"/>
                    <a:pt x="5511967" y="316587"/>
                  </a:cubicBezTo>
                  <a:cubicBezTo>
                    <a:pt x="5582986" y="317831"/>
                    <a:pt x="5516950" y="128766"/>
                    <a:pt x="5622857" y="93938"/>
                  </a:cubicBezTo>
                  <a:cubicBezTo>
                    <a:pt x="5763651" y="77768"/>
                    <a:pt x="5894476" y="83988"/>
                    <a:pt x="6021564" y="77768"/>
                  </a:cubicBezTo>
                  <a:cubicBezTo>
                    <a:pt x="6148652" y="72793"/>
                    <a:pt x="6270756" y="56623"/>
                    <a:pt x="6396598" y="6869"/>
                  </a:cubicBezTo>
                  <a:cubicBezTo>
                    <a:pt x="6401115" y="2360"/>
                    <a:pt x="6406643" y="222"/>
                    <a:pt x="6413063" y="16"/>
                  </a:cubicBezTo>
                  <a:close/>
                </a:path>
              </a:pathLst>
            </a:custGeom>
            <a:solidFill>
              <a:schemeClr val="accent5">
                <a:alpha val="60000"/>
              </a:scheme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60" name="Google Shape;1160;p82"/>
            <p:cNvSpPr/>
            <p:nvPr/>
          </p:nvSpPr>
          <p:spPr>
            <a:xfrm>
              <a:off x="8799801" y="11724351"/>
              <a:ext cx="8263526" cy="553619"/>
            </a:xfrm>
            <a:custGeom>
              <a:avLst/>
              <a:gdLst/>
              <a:ahLst/>
              <a:cxnLst/>
              <a:rect l="l" t="t" r="r" b="b"/>
              <a:pathLst>
                <a:path w="8263526" h="553619" extrusionOk="0">
                  <a:moveTo>
                    <a:pt x="2364172" y="302601"/>
                  </a:moveTo>
                  <a:lnTo>
                    <a:pt x="2467688" y="354383"/>
                  </a:lnTo>
                  <a:lnTo>
                    <a:pt x="2468933" y="354602"/>
                  </a:lnTo>
                  <a:lnTo>
                    <a:pt x="2368517" y="304336"/>
                  </a:lnTo>
                  <a:close/>
                  <a:moveTo>
                    <a:pt x="2264952" y="263003"/>
                  </a:moveTo>
                  <a:lnTo>
                    <a:pt x="2347703" y="296025"/>
                  </a:lnTo>
                  <a:lnTo>
                    <a:pt x="2265215" y="263085"/>
                  </a:lnTo>
                  <a:close/>
                  <a:moveTo>
                    <a:pt x="5882394" y="1399"/>
                  </a:moveTo>
                  <a:cubicBezTo>
                    <a:pt x="6454314" y="7667"/>
                    <a:pt x="7039941" y="26471"/>
                    <a:pt x="7641766" y="70346"/>
                  </a:cubicBezTo>
                  <a:cubicBezTo>
                    <a:pt x="7712788" y="74107"/>
                    <a:pt x="8081610" y="149323"/>
                    <a:pt x="8145154" y="229552"/>
                  </a:cubicBezTo>
                  <a:lnTo>
                    <a:pt x="8263526" y="297245"/>
                  </a:lnTo>
                  <a:lnTo>
                    <a:pt x="8261034" y="331092"/>
                  </a:lnTo>
                  <a:lnTo>
                    <a:pt x="8257884" y="330984"/>
                  </a:lnTo>
                  <a:lnTo>
                    <a:pt x="8246814" y="457131"/>
                  </a:lnTo>
                  <a:cubicBezTo>
                    <a:pt x="8248058" y="478432"/>
                    <a:pt x="8250552" y="498480"/>
                    <a:pt x="8250552" y="518529"/>
                  </a:cubicBezTo>
                  <a:cubicBezTo>
                    <a:pt x="8046158" y="469661"/>
                    <a:pt x="7835532" y="497227"/>
                    <a:pt x="7631137" y="427058"/>
                  </a:cubicBezTo>
                  <a:cubicBezTo>
                    <a:pt x="7249768" y="325564"/>
                    <a:pt x="6889585" y="493468"/>
                    <a:pt x="6510708" y="364407"/>
                  </a:cubicBezTo>
                  <a:cubicBezTo>
                    <a:pt x="6407264" y="321805"/>
                    <a:pt x="6306313" y="205274"/>
                    <a:pt x="6270170" y="241611"/>
                  </a:cubicBezTo>
                  <a:cubicBezTo>
                    <a:pt x="6144293" y="291732"/>
                    <a:pt x="6022155" y="308021"/>
                    <a:pt x="5895032" y="313033"/>
                  </a:cubicBezTo>
                  <a:cubicBezTo>
                    <a:pt x="5767908" y="319299"/>
                    <a:pt x="5637046" y="313033"/>
                    <a:pt x="5496214" y="329323"/>
                  </a:cubicBezTo>
                  <a:cubicBezTo>
                    <a:pt x="5390278" y="364407"/>
                    <a:pt x="5456332" y="554866"/>
                    <a:pt x="5385292" y="553613"/>
                  </a:cubicBezTo>
                  <a:cubicBezTo>
                    <a:pt x="4777094" y="518529"/>
                    <a:pt x="4167650" y="444600"/>
                    <a:pt x="3560698" y="414528"/>
                  </a:cubicBezTo>
                  <a:cubicBezTo>
                    <a:pt x="2952501" y="381949"/>
                    <a:pt x="2345549" y="391974"/>
                    <a:pt x="1733612" y="527300"/>
                  </a:cubicBezTo>
                  <a:cubicBezTo>
                    <a:pt x="1594026" y="561131"/>
                    <a:pt x="1494322" y="370672"/>
                    <a:pt x="1321085" y="401998"/>
                  </a:cubicBezTo>
                  <a:cubicBezTo>
                    <a:pt x="1250046" y="437082"/>
                    <a:pt x="1177760" y="509757"/>
                    <a:pt x="1142863" y="509757"/>
                  </a:cubicBezTo>
                  <a:cubicBezTo>
                    <a:pt x="1043158" y="512263"/>
                    <a:pt x="939715" y="513516"/>
                    <a:pt x="837518" y="509757"/>
                  </a:cubicBezTo>
                  <a:cubicBezTo>
                    <a:pt x="735320" y="505998"/>
                    <a:pt x="633124" y="498480"/>
                    <a:pt x="533418" y="484697"/>
                  </a:cubicBezTo>
                  <a:cubicBezTo>
                    <a:pt x="335256" y="455878"/>
                    <a:pt x="149556" y="395733"/>
                    <a:pt x="0" y="285467"/>
                  </a:cubicBezTo>
                  <a:cubicBezTo>
                    <a:pt x="16202" y="264166"/>
                    <a:pt x="27418" y="250382"/>
                    <a:pt x="27418" y="250382"/>
                  </a:cubicBezTo>
                  <a:cubicBezTo>
                    <a:pt x="67300" y="247876"/>
                    <a:pt x="105936" y="245370"/>
                    <a:pt x="144571" y="244117"/>
                  </a:cubicBezTo>
                  <a:cubicBezTo>
                    <a:pt x="205640" y="264166"/>
                    <a:pt x="267956" y="279202"/>
                    <a:pt x="331517" y="289226"/>
                  </a:cubicBezTo>
                  <a:cubicBezTo>
                    <a:pt x="393832" y="299250"/>
                    <a:pt x="457394" y="305515"/>
                    <a:pt x="520956" y="305515"/>
                  </a:cubicBezTo>
                  <a:cubicBezTo>
                    <a:pt x="648079" y="306768"/>
                    <a:pt x="771464" y="290479"/>
                    <a:pt x="886124" y="257901"/>
                  </a:cubicBezTo>
                  <a:cubicBezTo>
                    <a:pt x="975858" y="289226"/>
                    <a:pt x="1056868" y="294238"/>
                    <a:pt x="1117937" y="244117"/>
                  </a:cubicBezTo>
                  <a:cubicBezTo>
                    <a:pt x="1131646" y="231587"/>
                    <a:pt x="1145356" y="220310"/>
                    <a:pt x="1160311" y="210286"/>
                  </a:cubicBezTo>
                  <a:lnTo>
                    <a:pt x="1166678" y="210762"/>
                  </a:lnTo>
                  <a:lnTo>
                    <a:pt x="1206102" y="181916"/>
                  </a:lnTo>
                  <a:cubicBezTo>
                    <a:pt x="1450322" y="166873"/>
                    <a:pt x="1692048" y="151830"/>
                    <a:pt x="1932529" y="136787"/>
                  </a:cubicBezTo>
                  <a:cubicBezTo>
                    <a:pt x="2195438" y="212002"/>
                    <a:pt x="2458347" y="317303"/>
                    <a:pt x="2716272" y="209495"/>
                  </a:cubicBezTo>
                  <a:cubicBezTo>
                    <a:pt x="2802246" y="176901"/>
                    <a:pt x="2899436" y="125504"/>
                    <a:pt x="2996625" y="75361"/>
                  </a:cubicBezTo>
                  <a:cubicBezTo>
                    <a:pt x="3278224" y="60318"/>
                    <a:pt x="3558578" y="47782"/>
                    <a:pt x="3837684" y="36499"/>
                  </a:cubicBezTo>
                  <a:cubicBezTo>
                    <a:pt x="3958548" y="57810"/>
                    <a:pt x="4078165" y="46528"/>
                    <a:pt x="4194044" y="22710"/>
                  </a:cubicBezTo>
                  <a:cubicBezTo>
                    <a:pt x="4749767" y="5160"/>
                    <a:pt x="5310473" y="-3615"/>
                    <a:pt x="5882394" y="1399"/>
                  </a:cubicBezTo>
                  <a:close/>
                </a:path>
              </a:pathLst>
            </a:custGeom>
            <a:solidFill>
              <a:schemeClr val="accent5">
                <a:alpha val="54900"/>
              </a:scheme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61" name="Google Shape;1161;p82"/>
            <p:cNvSpPr/>
            <p:nvPr/>
          </p:nvSpPr>
          <p:spPr>
            <a:xfrm>
              <a:off x="8601973" y="12446099"/>
              <a:ext cx="8428380" cy="566807"/>
            </a:xfrm>
            <a:custGeom>
              <a:avLst/>
              <a:gdLst/>
              <a:ahLst/>
              <a:cxnLst/>
              <a:rect l="l" t="t" r="r" b="b"/>
              <a:pathLst>
                <a:path w="8428380" h="566807" extrusionOk="0">
                  <a:moveTo>
                    <a:pt x="49461" y="341951"/>
                  </a:moveTo>
                  <a:cubicBezTo>
                    <a:pt x="184212" y="340702"/>
                    <a:pt x="315220" y="359436"/>
                    <a:pt x="442485" y="394405"/>
                  </a:cubicBezTo>
                  <a:cubicBezTo>
                    <a:pt x="570998" y="429374"/>
                    <a:pt x="697016" y="476832"/>
                    <a:pt x="823033" y="531783"/>
                  </a:cubicBezTo>
                  <a:cubicBezTo>
                    <a:pt x="695768" y="515548"/>
                    <a:pt x="567255" y="495565"/>
                    <a:pt x="438742" y="464343"/>
                  </a:cubicBezTo>
                  <a:cubicBezTo>
                    <a:pt x="310229" y="431872"/>
                    <a:pt x="180469" y="391907"/>
                    <a:pt x="49461" y="341951"/>
                  </a:cubicBezTo>
                  <a:close/>
                  <a:moveTo>
                    <a:pt x="66062" y="0"/>
                  </a:moveTo>
                  <a:cubicBezTo>
                    <a:pt x="395120" y="186860"/>
                    <a:pt x="791486" y="219249"/>
                    <a:pt x="1255158" y="156962"/>
                  </a:cubicBezTo>
                  <a:cubicBezTo>
                    <a:pt x="1712600" y="63532"/>
                    <a:pt x="2370716" y="338838"/>
                    <a:pt x="2897957" y="123327"/>
                  </a:cubicBezTo>
                  <a:cubicBezTo>
                    <a:pt x="3051268" y="61041"/>
                    <a:pt x="3331716" y="255375"/>
                    <a:pt x="3587234" y="184368"/>
                  </a:cubicBezTo>
                  <a:cubicBezTo>
                    <a:pt x="3635846" y="219249"/>
                    <a:pt x="3683210" y="279043"/>
                    <a:pt x="3695674" y="183122"/>
                  </a:cubicBezTo>
                  <a:cubicBezTo>
                    <a:pt x="4028472" y="201808"/>
                    <a:pt x="4379966" y="175648"/>
                    <a:pt x="4706531" y="148242"/>
                  </a:cubicBezTo>
                  <a:cubicBezTo>
                    <a:pt x="5403287" y="84710"/>
                    <a:pt x="6093811" y="175648"/>
                    <a:pt x="6789321" y="132047"/>
                  </a:cubicBezTo>
                  <a:cubicBezTo>
                    <a:pt x="7304098" y="123327"/>
                    <a:pt x="7879949" y="41109"/>
                    <a:pt x="8428380" y="109624"/>
                  </a:cubicBezTo>
                  <a:cubicBezTo>
                    <a:pt x="8386002" y="321398"/>
                    <a:pt x="8280054" y="472131"/>
                    <a:pt x="8101814" y="458428"/>
                  </a:cubicBezTo>
                  <a:cubicBezTo>
                    <a:pt x="7387608" y="516978"/>
                    <a:pt x="6791814" y="485834"/>
                    <a:pt x="6188540" y="443480"/>
                  </a:cubicBezTo>
                  <a:cubicBezTo>
                    <a:pt x="5962936" y="389913"/>
                    <a:pt x="5738578" y="358770"/>
                    <a:pt x="5517959" y="373719"/>
                  </a:cubicBezTo>
                  <a:cubicBezTo>
                    <a:pt x="5631384" y="386176"/>
                    <a:pt x="5746056" y="406108"/>
                    <a:pt x="5860728" y="433514"/>
                  </a:cubicBezTo>
                  <a:cubicBezTo>
                    <a:pt x="5586513" y="417319"/>
                    <a:pt x="5312298" y="398633"/>
                    <a:pt x="5025618" y="386176"/>
                  </a:cubicBezTo>
                  <a:cubicBezTo>
                    <a:pt x="5034343" y="384930"/>
                    <a:pt x="5041822" y="384930"/>
                    <a:pt x="5050547" y="382439"/>
                  </a:cubicBezTo>
                  <a:cubicBezTo>
                    <a:pt x="4981993" y="381193"/>
                    <a:pt x="4913439" y="379948"/>
                    <a:pt x="4842392" y="378702"/>
                  </a:cubicBezTo>
                  <a:cubicBezTo>
                    <a:pt x="4666646" y="355033"/>
                    <a:pt x="4482173" y="373719"/>
                    <a:pt x="4303934" y="388668"/>
                  </a:cubicBezTo>
                  <a:cubicBezTo>
                    <a:pt x="4241612" y="392405"/>
                    <a:pt x="4144390" y="396142"/>
                    <a:pt x="4039690" y="401125"/>
                  </a:cubicBezTo>
                  <a:cubicBezTo>
                    <a:pt x="4004790" y="398633"/>
                    <a:pt x="3679470" y="363753"/>
                    <a:pt x="3563552" y="423548"/>
                  </a:cubicBezTo>
                  <a:cubicBezTo>
                    <a:pt x="3527406" y="424794"/>
                    <a:pt x="3502477" y="426039"/>
                    <a:pt x="3491259" y="426039"/>
                  </a:cubicBezTo>
                  <a:cubicBezTo>
                    <a:pt x="3174665" y="442234"/>
                    <a:pt x="2870536" y="474623"/>
                    <a:pt x="2575131" y="505766"/>
                  </a:cubicBezTo>
                  <a:cubicBezTo>
                    <a:pt x="2404370" y="484589"/>
                    <a:pt x="2231116" y="474623"/>
                    <a:pt x="2051629" y="518223"/>
                  </a:cubicBezTo>
                  <a:cubicBezTo>
                    <a:pt x="1803589" y="586738"/>
                    <a:pt x="1429659" y="549367"/>
                    <a:pt x="1423427" y="566807"/>
                  </a:cubicBezTo>
                  <a:cubicBezTo>
                    <a:pt x="1333684" y="563070"/>
                    <a:pt x="1245187" y="555595"/>
                    <a:pt x="1155444" y="545629"/>
                  </a:cubicBezTo>
                  <a:cubicBezTo>
                    <a:pt x="1030800" y="492063"/>
                    <a:pt x="903664" y="443480"/>
                    <a:pt x="775282" y="411091"/>
                  </a:cubicBezTo>
                  <a:cubicBezTo>
                    <a:pt x="646899" y="377456"/>
                    <a:pt x="517270" y="360016"/>
                    <a:pt x="382656" y="361262"/>
                  </a:cubicBezTo>
                  <a:cubicBezTo>
                    <a:pt x="316594" y="335101"/>
                    <a:pt x="248040" y="307695"/>
                    <a:pt x="180733" y="276552"/>
                  </a:cubicBezTo>
                  <a:cubicBezTo>
                    <a:pt x="57336" y="220494"/>
                    <a:pt x="7479" y="135785"/>
                    <a:pt x="0" y="42355"/>
                  </a:cubicBezTo>
                  <a:cubicBezTo>
                    <a:pt x="23683" y="31143"/>
                    <a:pt x="46118" y="16195"/>
                    <a:pt x="66062" y="0"/>
                  </a:cubicBezTo>
                  <a:close/>
                </a:path>
              </a:pathLst>
            </a:custGeom>
            <a:solidFill>
              <a:schemeClr val="accent5">
                <a:alpha val="56860"/>
              </a:scheme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62" name="Google Shape;1162;p82"/>
            <p:cNvSpPr/>
            <p:nvPr/>
          </p:nvSpPr>
          <p:spPr>
            <a:xfrm>
              <a:off x="8843763" y="10803033"/>
              <a:ext cx="8569136" cy="2031892"/>
            </a:xfrm>
            <a:custGeom>
              <a:avLst/>
              <a:gdLst/>
              <a:ahLst/>
              <a:cxnLst/>
              <a:rect l="l" t="t" r="r" b="b"/>
              <a:pathLst>
                <a:path w="8569136" h="2031892" extrusionOk="0">
                  <a:moveTo>
                    <a:pt x="4141380" y="2008950"/>
                  </a:moveTo>
                  <a:cubicBezTo>
                    <a:pt x="4185992" y="2010255"/>
                    <a:pt x="4230275" y="2013654"/>
                    <a:pt x="4274015" y="2019954"/>
                  </a:cubicBezTo>
                  <a:cubicBezTo>
                    <a:pt x="4122631" y="2019954"/>
                    <a:pt x="3966284" y="2022607"/>
                    <a:pt x="3804974" y="2029239"/>
                  </a:cubicBezTo>
                  <a:lnTo>
                    <a:pt x="3736727" y="2031892"/>
                  </a:lnTo>
                  <a:cubicBezTo>
                    <a:pt x="3870738" y="2019954"/>
                    <a:pt x="4007542" y="2005033"/>
                    <a:pt x="4141380" y="2008950"/>
                  </a:cubicBezTo>
                  <a:close/>
                  <a:moveTo>
                    <a:pt x="2976855" y="1805323"/>
                  </a:moveTo>
                  <a:cubicBezTo>
                    <a:pt x="2983984" y="1806086"/>
                    <a:pt x="2991410" y="1808528"/>
                    <a:pt x="2999133" y="1812192"/>
                  </a:cubicBezTo>
                  <a:cubicBezTo>
                    <a:pt x="2984875" y="1812192"/>
                    <a:pt x="2970617" y="1810971"/>
                    <a:pt x="2956359" y="1808528"/>
                  </a:cubicBezTo>
                  <a:cubicBezTo>
                    <a:pt x="2962894" y="1805476"/>
                    <a:pt x="2969726" y="1804560"/>
                    <a:pt x="2976855" y="1805323"/>
                  </a:cubicBezTo>
                  <a:close/>
                  <a:moveTo>
                    <a:pt x="3131018" y="1774949"/>
                  </a:moveTo>
                  <a:cubicBezTo>
                    <a:pt x="3131018" y="1794731"/>
                    <a:pt x="3129780" y="1810804"/>
                    <a:pt x="3128541" y="1823167"/>
                  </a:cubicBezTo>
                  <a:lnTo>
                    <a:pt x="3124828" y="1822895"/>
                  </a:lnTo>
                  <a:lnTo>
                    <a:pt x="3119268" y="1848948"/>
                  </a:lnTo>
                  <a:cubicBezTo>
                    <a:pt x="3106328" y="1886686"/>
                    <a:pt x="3081374" y="1871804"/>
                    <a:pt x="3052639" y="1849518"/>
                  </a:cubicBezTo>
                  <a:lnTo>
                    <a:pt x="3017033" y="1822240"/>
                  </a:lnTo>
                  <a:lnTo>
                    <a:pt x="3000389" y="1813414"/>
                  </a:lnTo>
                  <a:lnTo>
                    <a:pt x="3034139" y="1815783"/>
                  </a:lnTo>
                  <a:lnTo>
                    <a:pt x="3040599" y="1813414"/>
                  </a:lnTo>
                  <a:lnTo>
                    <a:pt x="3051604" y="1814219"/>
                  </a:lnTo>
                  <a:lnTo>
                    <a:pt x="3088604" y="1800140"/>
                  </a:lnTo>
                  <a:cubicBezTo>
                    <a:pt x="3103155" y="1793185"/>
                    <a:pt x="3117396" y="1784840"/>
                    <a:pt x="3131018" y="1774949"/>
                  </a:cubicBezTo>
                  <a:close/>
                  <a:moveTo>
                    <a:pt x="7689131" y="1741774"/>
                  </a:moveTo>
                  <a:lnTo>
                    <a:pt x="7697757" y="1743527"/>
                  </a:lnTo>
                  <a:cubicBezTo>
                    <a:pt x="7698002" y="1743986"/>
                    <a:pt x="7695202" y="1744092"/>
                    <a:pt x="7691950" y="1743942"/>
                  </a:cubicBezTo>
                  <a:close/>
                  <a:moveTo>
                    <a:pt x="7690867" y="1659059"/>
                  </a:moveTo>
                  <a:cubicBezTo>
                    <a:pt x="7686686" y="1659743"/>
                    <a:pt x="7681474" y="1660798"/>
                    <a:pt x="7689012" y="1660798"/>
                  </a:cubicBezTo>
                  <a:cubicBezTo>
                    <a:pt x="7717512" y="1660798"/>
                    <a:pt x="7748489" y="1659549"/>
                    <a:pt x="7776988" y="1659549"/>
                  </a:cubicBezTo>
                  <a:cubicBezTo>
                    <a:pt x="7798053" y="1675785"/>
                    <a:pt x="7795575" y="1703262"/>
                    <a:pt x="7812922" y="1721996"/>
                  </a:cubicBezTo>
                  <a:cubicBezTo>
                    <a:pt x="7772032" y="1730739"/>
                    <a:pt x="7729903" y="1734486"/>
                    <a:pt x="7687773" y="1740730"/>
                  </a:cubicBezTo>
                  <a:lnTo>
                    <a:pt x="7689131" y="1741774"/>
                  </a:lnTo>
                  <a:lnTo>
                    <a:pt x="7685292" y="1740994"/>
                  </a:lnTo>
                  <a:cubicBezTo>
                    <a:pt x="7609725" y="1779171"/>
                    <a:pt x="7521770" y="1763900"/>
                    <a:pt x="7473456" y="1710452"/>
                  </a:cubicBezTo>
                  <a:cubicBezTo>
                    <a:pt x="7499471" y="1698999"/>
                    <a:pt x="7525486" y="1688818"/>
                    <a:pt x="7549023" y="1678638"/>
                  </a:cubicBezTo>
                  <a:cubicBezTo>
                    <a:pt x="7596098" y="1671002"/>
                    <a:pt x="7639456" y="1663367"/>
                    <a:pt x="7686531" y="1659549"/>
                  </a:cubicBezTo>
                  <a:cubicBezTo>
                    <a:pt x="7698196" y="1658063"/>
                    <a:pt x="7695047" y="1658375"/>
                    <a:pt x="7690867" y="1659059"/>
                  </a:cubicBezTo>
                  <a:close/>
                  <a:moveTo>
                    <a:pt x="6885598" y="1556128"/>
                  </a:moveTo>
                  <a:cubicBezTo>
                    <a:pt x="6913585" y="1561789"/>
                    <a:pt x="6914753" y="1585125"/>
                    <a:pt x="6947472" y="1589745"/>
                  </a:cubicBezTo>
                  <a:cubicBezTo>
                    <a:pt x="6971154" y="1579887"/>
                    <a:pt x="6997329" y="1570029"/>
                    <a:pt x="7024750" y="1556475"/>
                  </a:cubicBezTo>
                  <a:lnTo>
                    <a:pt x="7047185" y="1556475"/>
                  </a:lnTo>
                  <a:cubicBezTo>
                    <a:pt x="7070868" y="1618087"/>
                    <a:pt x="7120724" y="1598371"/>
                    <a:pt x="7149392" y="1587281"/>
                  </a:cubicBezTo>
                  <a:lnTo>
                    <a:pt x="7173074" y="1587281"/>
                  </a:lnTo>
                  <a:cubicBezTo>
                    <a:pt x="7188031" y="1646428"/>
                    <a:pt x="7226671" y="1629177"/>
                    <a:pt x="7247860" y="1619319"/>
                  </a:cubicBezTo>
                  <a:cubicBezTo>
                    <a:pt x="7255338" y="1639035"/>
                    <a:pt x="7264063" y="1658751"/>
                    <a:pt x="7274035" y="1682163"/>
                  </a:cubicBezTo>
                  <a:cubicBezTo>
                    <a:pt x="7307688" y="1668609"/>
                    <a:pt x="7338849" y="1657519"/>
                    <a:pt x="7373749" y="1647661"/>
                  </a:cubicBezTo>
                  <a:cubicBezTo>
                    <a:pt x="7398677" y="1647661"/>
                    <a:pt x="7423605" y="1647661"/>
                    <a:pt x="7448534" y="1646428"/>
                  </a:cubicBezTo>
                  <a:cubicBezTo>
                    <a:pt x="7456012" y="1666144"/>
                    <a:pt x="7463491" y="1689557"/>
                    <a:pt x="7472216" y="1709273"/>
                  </a:cubicBezTo>
                  <a:cubicBezTo>
                    <a:pt x="7438562" y="1715434"/>
                    <a:pt x="7417373" y="1746240"/>
                    <a:pt x="7384966" y="1742543"/>
                  </a:cubicBezTo>
                  <a:cubicBezTo>
                    <a:pt x="7346327" y="1732685"/>
                    <a:pt x="7310181" y="1724060"/>
                    <a:pt x="7274035" y="1711737"/>
                  </a:cubicBezTo>
                  <a:cubicBezTo>
                    <a:pt x="7174321" y="1715434"/>
                    <a:pt x="7135682" y="1647661"/>
                    <a:pt x="7059650" y="1651357"/>
                  </a:cubicBezTo>
                  <a:cubicBezTo>
                    <a:pt x="7023503" y="1641499"/>
                    <a:pt x="6983618" y="1631641"/>
                    <a:pt x="6947472" y="1623016"/>
                  </a:cubicBezTo>
                  <a:cubicBezTo>
                    <a:pt x="6913818" y="1610693"/>
                    <a:pt x="6880165" y="1600835"/>
                    <a:pt x="6845265" y="1590977"/>
                  </a:cubicBezTo>
                  <a:cubicBezTo>
                    <a:pt x="6809119" y="1608229"/>
                    <a:pt x="6772972" y="1608229"/>
                    <a:pt x="6720622" y="1560171"/>
                  </a:cubicBezTo>
                  <a:cubicBezTo>
                    <a:pt x="6763001" y="1558939"/>
                    <a:pt x="6806626" y="1558939"/>
                    <a:pt x="6846511" y="1557707"/>
                  </a:cubicBezTo>
                  <a:cubicBezTo>
                    <a:pt x="6863961" y="1554318"/>
                    <a:pt x="6876270" y="1554241"/>
                    <a:pt x="6885598" y="1556128"/>
                  </a:cubicBezTo>
                  <a:close/>
                  <a:moveTo>
                    <a:pt x="6567077" y="1518199"/>
                  </a:moveTo>
                  <a:cubicBezTo>
                    <a:pt x="6603428" y="1517801"/>
                    <a:pt x="6612998" y="1548940"/>
                    <a:pt x="6620466" y="1558941"/>
                  </a:cubicBezTo>
                  <a:cubicBezTo>
                    <a:pt x="6586857" y="1558941"/>
                    <a:pt x="6554493" y="1560153"/>
                    <a:pt x="6520884" y="1560153"/>
                  </a:cubicBezTo>
                  <a:cubicBezTo>
                    <a:pt x="6481051" y="1575912"/>
                    <a:pt x="6444952" y="1575912"/>
                    <a:pt x="6396406" y="1532272"/>
                  </a:cubicBezTo>
                  <a:lnTo>
                    <a:pt x="6520884" y="1531060"/>
                  </a:lnTo>
                  <a:cubicBezTo>
                    <a:pt x="6539867" y="1521968"/>
                    <a:pt x="6554960" y="1518332"/>
                    <a:pt x="6567077" y="1518199"/>
                  </a:cubicBezTo>
                  <a:close/>
                  <a:moveTo>
                    <a:pt x="2740857" y="1357312"/>
                  </a:moveTo>
                  <a:cubicBezTo>
                    <a:pt x="2734653" y="1416524"/>
                    <a:pt x="2703631" y="1400487"/>
                    <a:pt x="2665165" y="1358546"/>
                  </a:cubicBezTo>
                  <a:cubicBezTo>
                    <a:pt x="2691223" y="1358546"/>
                    <a:pt x="2717281" y="1357312"/>
                    <a:pt x="2740857" y="1357312"/>
                  </a:cubicBezTo>
                  <a:close/>
                  <a:moveTo>
                    <a:pt x="2781077" y="1333143"/>
                  </a:moveTo>
                  <a:cubicBezTo>
                    <a:pt x="2807148" y="1325000"/>
                    <a:pt x="2800763" y="1360903"/>
                    <a:pt x="2817790" y="1359001"/>
                  </a:cubicBezTo>
                  <a:lnTo>
                    <a:pt x="2742118" y="1359001"/>
                  </a:lnTo>
                  <a:cubicBezTo>
                    <a:pt x="2760090" y="1343466"/>
                    <a:pt x="2772387" y="1335858"/>
                    <a:pt x="2781077" y="1333143"/>
                  </a:cubicBezTo>
                  <a:close/>
                  <a:moveTo>
                    <a:pt x="2466097" y="1291373"/>
                  </a:moveTo>
                  <a:lnTo>
                    <a:pt x="2466097" y="1343708"/>
                  </a:lnTo>
                  <a:cubicBezTo>
                    <a:pt x="2440039" y="1345017"/>
                    <a:pt x="2413981" y="1345017"/>
                    <a:pt x="2390405" y="1345017"/>
                  </a:cubicBezTo>
                  <a:lnTo>
                    <a:pt x="2390405" y="1292682"/>
                  </a:lnTo>
                  <a:cubicBezTo>
                    <a:pt x="2415222" y="1292682"/>
                    <a:pt x="2440039" y="1291373"/>
                    <a:pt x="2466097" y="1291373"/>
                  </a:cubicBezTo>
                  <a:close/>
                  <a:moveTo>
                    <a:pt x="1691797" y="1285876"/>
                  </a:moveTo>
                  <a:cubicBezTo>
                    <a:pt x="1706727" y="1299374"/>
                    <a:pt x="1725390" y="1315327"/>
                    <a:pt x="1740320" y="1331279"/>
                  </a:cubicBezTo>
                  <a:cubicBezTo>
                    <a:pt x="1770181" y="1331279"/>
                    <a:pt x="1801286" y="1331279"/>
                    <a:pt x="1828658" y="1330052"/>
                  </a:cubicBezTo>
                  <a:lnTo>
                    <a:pt x="1828658" y="1346004"/>
                  </a:lnTo>
                  <a:cubicBezTo>
                    <a:pt x="1823681" y="1363183"/>
                    <a:pt x="1818704" y="1376681"/>
                    <a:pt x="1816216" y="1392634"/>
                  </a:cubicBezTo>
                  <a:cubicBezTo>
                    <a:pt x="1790088" y="1390179"/>
                    <a:pt x="1766448" y="1382817"/>
                    <a:pt x="1740320" y="1376681"/>
                  </a:cubicBezTo>
                  <a:cubicBezTo>
                    <a:pt x="1717925" y="1376681"/>
                    <a:pt x="1690553" y="1377909"/>
                    <a:pt x="1664424" y="1377909"/>
                  </a:cubicBezTo>
                  <a:cubicBezTo>
                    <a:pt x="1643273" y="1411040"/>
                    <a:pt x="1623366" y="1411040"/>
                    <a:pt x="1600971" y="1411040"/>
                  </a:cubicBezTo>
                  <a:cubicBezTo>
                    <a:pt x="1592261" y="1379136"/>
                    <a:pt x="1578575" y="1349685"/>
                    <a:pt x="1566133" y="1316554"/>
                  </a:cubicBezTo>
                  <a:cubicBezTo>
                    <a:pt x="1568622" y="1312872"/>
                    <a:pt x="1574843" y="1306737"/>
                    <a:pt x="1579819" y="1300601"/>
                  </a:cubicBezTo>
                  <a:cubicBezTo>
                    <a:pt x="1607192" y="1306737"/>
                    <a:pt x="1637052" y="1312872"/>
                    <a:pt x="1665669" y="1315327"/>
                  </a:cubicBezTo>
                  <a:cubicBezTo>
                    <a:pt x="1676866" y="1305510"/>
                    <a:pt x="1684332" y="1295693"/>
                    <a:pt x="1691797" y="1285876"/>
                  </a:cubicBezTo>
                  <a:close/>
                  <a:moveTo>
                    <a:pt x="5468757" y="1191640"/>
                  </a:moveTo>
                  <a:lnTo>
                    <a:pt x="5482957" y="1216112"/>
                  </a:lnTo>
                  <a:cubicBezTo>
                    <a:pt x="5466765" y="1239767"/>
                    <a:pt x="5449327" y="1260932"/>
                    <a:pt x="5433135" y="1283342"/>
                  </a:cubicBezTo>
                  <a:lnTo>
                    <a:pt x="5432856" y="1293655"/>
                  </a:lnTo>
                  <a:lnTo>
                    <a:pt x="5486467" y="1336834"/>
                  </a:lnTo>
                  <a:cubicBezTo>
                    <a:pt x="5491450" y="1316851"/>
                    <a:pt x="5496432" y="1294371"/>
                    <a:pt x="5498923" y="1273140"/>
                  </a:cubicBezTo>
                  <a:lnTo>
                    <a:pt x="5549993" y="1276933"/>
                  </a:lnTo>
                  <a:lnTo>
                    <a:pt x="5517610" y="1219853"/>
                  </a:lnTo>
                  <a:close/>
                  <a:moveTo>
                    <a:pt x="7638292" y="1176917"/>
                  </a:moveTo>
                  <a:lnTo>
                    <a:pt x="7582748" y="1183390"/>
                  </a:lnTo>
                  <a:lnTo>
                    <a:pt x="7655746" y="1187290"/>
                  </a:lnTo>
                  <a:lnTo>
                    <a:pt x="7719032" y="1196231"/>
                  </a:lnTo>
                  <a:lnTo>
                    <a:pt x="7694673" y="1184184"/>
                  </a:lnTo>
                  <a:cubicBezTo>
                    <a:pt x="7675866" y="1178698"/>
                    <a:pt x="7657074" y="1176655"/>
                    <a:pt x="7638292" y="1176917"/>
                  </a:cubicBezTo>
                  <a:close/>
                  <a:moveTo>
                    <a:pt x="5781894" y="1061184"/>
                  </a:moveTo>
                  <a:lnTo>
                    <a:pt x="5723571" y="1061831"/>
                  </a:lnTo>
                  <a:lnTo>
                    <a:pt x="5833717" y="1114451"/>
                  </a:lnTo>
                  <a:cubicBezTo>
                    <a:pt x="5871264" y="1136468"/>
                    <a:pt x="5907720" y="1161140"/>
                    <a:pt x="5943864" y="1186124"/>
                  </a:cubicBezTo>
                  <a:cubicBezTo>
                    <a:pt x="5956951" y="1183626"/>
                    <a:pt x="5967233" y="1188154"/>
                    <a:pt x="5976308" y="1196118"/>
                  </a:cubicBezTo>
                  <a:lnTo>
                    <a:pt x="5986482" y="1208475"/>
                  </a:lnTo>
                  <a:lnTo>
                    <a:pt x="6008318" y="1209001"/>
                  </a:lnTo>
                  <a:cubicBezTo>
                    <a:pt x="6018321" y="1213583"/>
                    <a:pt x="6027196" y="1222515"/>
                    <a:pt x="6033735" y="1235872"/>
                  </a:cubicBezTo>
                  <a:cubicBezTo>
                    <a:pt x="6043700" y="1235872"/>
                    <a:pt x="6051173" y="1234630"/>
                    <a:pt x="6058647" y="1234630"/>
                  </a:cubicBezTo>
                  <a:cubicBezTo>
                    <a:pt x="6084803" y="1211021"/>
                    <a:pt x="6108469" y="1191139"/>
                    <a:pt x="6135871" y="1167530"/>
                  </a:cubicBezTo>
                  <a:cubicBezTo>
                    <a:pt x="6047436" y="1051971"/>
                    <a:pt x="5971457" y="1142679"/>
                    <a:pt x="5899215" y="1091733"/>
                  </a:cubicBezTo>
                  <a:cubicBezTo>
                    <a:pt x="5884034" y="1093131"/>
                    <a:pt x="5871350" y="1089112"/>
                    <a:pt x="5860184" y="1082175"/>
                  </a:cubicBezTo>
                  <a:lnTo>
                    <a:pt x="5842305" y="1065996"/>
                  </a:lnTo>
                  <a:lnTo>
                    <a:pt x="5794352" y="1077364"/>
                  </a:lnTo>
                  <a:cubicBezTo>
                    <a:pt x="5790614" y="1071141"/>
                    <a:pt x="5785631" y="1067407"/>
                    <a:pt x="5781894" y="1061184"/>
                  </a:cubicBezTo>
                  <a:close/>
                  <a:moveTo>
                    <a:pt x="1122744" y="926275"/>
                  </a:moveTo>
                  <a:lnTo>
                    <a:pt x="1134239" y="938632"/>
                  </a:lnTo>
                  <a:lnTo>
                    <a:pt x="1161034" y="954770"/>
                  </a:lnTo>
                  <a:lnTo>
                    <a:pt x="1147882" y="936283"/>
                  </a:lnTo>
                  <a:lnTo>
                    <a:pt x="1147882" y="935879"/>
                  </a:lnTo>
                  <a:close/>
                  <a:moveTo>
                    <a:pt x="7817725" y="896671"/>
                  </a:moveTo>
                  <a:cubicBezTo>
                    <a:pt x="7781596" y="897920"/>
                    <a:pt x="7742976" y="897920"/>
                    <a:pt x="7705601" y="899169"/>
                  </a:cubicBezTo>
                  <a:lnTo>
                    <a:pt x="7703806" y="897954"/>
                  </a:lnTo>
                  <a:lnTo>
                    <a:pt x="7703806" y="987254"/>
                  </a:lnTo>
                  <a:cubicBezTo>
                    <a:pt x="7673911" y="1000919"/>
                    <a:pt x="7642769" y="1010858"/>
                    <a:pt x="7614119" y="1022038"/>
                  </a:cubicBezTo>
                  <a:cubicBezTo>
                    <a:pt x="7642769" y="1038188"/>
                    <a:pt x="7673911" y="1054338"/>
                    <a:pt x="7702561" y="1066761"/>
                  </a:cubicBezTo>
                  <a:cubicBezTo>
                    <a:pt x="7773563" y="1069245"/>
                    <a:pt x="7819652" y="1115210"/>
                    <a:pt x="7901866" y="1223289"/>
                  </a:cubicBezTo>
                  <a:cubicBezTo>
                    <a:pt x="7901957" y="1224327"/>
                    <a:pt x="7902049" y="1225364"/>
                    <a:pt x="7902140" y="1226402"/>
                  </a:cubicBezTo>
                  <a:lnTo>
                    <a:pt x="7906342" y="1227109"/>
                  </a:lnTo>
                  <a:lnTo>
                    <a:pt x="7902788" y="1229437"/>
                  </a:lnTo>
                  <a:lnTo>
                    <a:pt x="8002008" y="1197953"/>
                  </a:lnTo>
                  <a:lnTo>
                    <a:pt x="8003212" y="1194205"/>
                  </a:lnTo>
                  <a:cubicBezTo>
                    <a:pt x="8009452" y="1177969"/>
                    <a:pt x="8011948" y="1160484"/>
                    <a:pt x="8016942" y="1144249"/>
                  </a:cubicBezTo>
                  <a:lnTo>
                    <a:pt x="8016942" y="1082352"/>
                  </a:lnTo>
                  <a:lnTo>
                    <a:pt x="8012542" y="1082645"/>
                  </a:lnTo>
                  <a:cubicBezTo>
                    <a:pt x="8006156" y="1079053"/>
                    <a:pt x="7997124" y="1068435"/>
                    <a:pt x="7992142" y="1055318"/>
                  </a:cubicBezTo>
                  <a:cubicBezTo>
                    <a:pt x="7989650" y="1021590"/>
                    <a:pt x="8003354" y="977868"/>
                    <a:pt x="7979684" y="957881"/>
                  </a:cubicBezTo>
                  <a:cubicBezTo>
                    <a:pt x="7967224" y="959130"/>
                    <a:pt x="7951028" y="955383"/>
                    <a:pt x="7942308" y="1039079"/>
                  </a:cubicBezTo>
                  <a:lnTo>
                    <a:pt x="7904933" y="1039079"/>
                  </a:lnTo>
                  <a:cubicBezTo>
                    <a:pt x="7877525" y="989111"/>
                    <a:pt x="7846379" y="944140"/>
                    <a:pt x="7817725" y="896671"/>
                  </a:cubicBezTo>
                  <a:close/>
                  <a:moveTo>
                    <a:pt x="6679927" y="726736"/>
                  </a:moveTo>
                  <a:cubicBezTo>
                    <a:pt x="6666376" y="723468"/>
                    <a:pt x="6647685" y="726891"/>
                    <a:pt x="6614042" y="746806"/>
                  </a:cubicBezTo>
                  <a:lnTo>
                    <a:pt x="6618855" y="748661"/>
                  </a:lnTo>
                  <a:cubicBezTo>
                    <a:pt x="6623841" y="762403"/>
                    <a:pt x="6628826" y="779892"/>
                    <a:pt x="6631319" y="796131"/>
                  </a:cubicBezTo>
                  <a:cubicBezTo>
                    <a:pt x="6659985" y="788636"/>
                    <a:pt x="6691144" y="784888"/>
                    <a:pt x="6719810" y="778642"/>
                  </a:cubicBezTo>
                  <a:lnTo>
                    <a:pt x="6714973" y="776678"/>
                  </a:lnTo>
                  <a:lnTo>
                    <a:pt x="6714973" y="746806"/>
                  </a:lnTo>
                  <a:cubicBezTo>
                    <a:pt x="6701889" y="739961"/>
                    <a:pt x="6693478" y="730003"/>
                    <a:pt x="6679927" y="726736"/>
                  </a:cubicBezTo>
                  <a:close/>
                  <a:moveTo>
                    <a:pt x="7367981" y="709292"/>
                  </a:moveTo>
                  <a:cubicBezTo>
                    <a:pt x="7354276" y="743020"/>
                    <a:pt x="7344310" y="773001"/>
                    <a:pt x="7330606" y="806729"/>
                  </a:cubicBezTo>
                  <a:lnTo>
                    <a:pt x="7328864" y="806729"/>
                  </a:lnTo>
                  <a:lnTo>
                    <a:pt x="7328864" y="819544"/>
                  </a:lnTo>
                  <a:cubicBezTo>
                    <a:pt x="7393638" y="828240"/>
                    <a:pt x="7440973" y="861782"/>
                    <a:pt x="7503256" y="880417"/>
                  </a:cubicBezTo>
                  <a:cubicBezTo>
                    <a:pt x="7529415" y="874205"/>
                    <a:pt x="7553082" y="866751"/>
                    <a:pt x="7579241" y="863025"/>
                  </a:cubicBezTo>
                  <a:cubicBezTo>
                    <a:pt x="7602908" y="863025"/>
                    <a:pt x="7629067" y="861782"/>
                    <a:pt x="7653980" y="861782"/>
                  </a:cubicBezTo>
                  <a:lnTo>
                    <a:pt x="7655832" y="863029"/>
                  </a:lnTo>
                  <a:cubicBezTo>
                    <a:pt x="7656226" y="848426"/>
                    <a:pt x="7656619" y="833824"/>
                    <a:pt x="7657013" y="819221"/>
                  </a:cubicBezTo>
                  <a:cubicBezTo>
                    <a:pt x="7630851" y="812975"/>
                    <a:pt x="7604688" y="806729"/>
                    <a:pt x="7582263" y="802981"/>
                  </a:cubicBezTo>
                  <a:cubicBezTo>
                    <a:pt x="7556101" y="780496"/>
                    <a:pt x="7532430" y="760509"/>
                    <a:pt x="7506268" y="741771"/>
                  </a:cubicBezTo>
                  <a:cubicBezTo>
                    <a:pt x="7460172" y="728030"/>
                    <a:pt x="7415322" y="718036"/>
                    <a:pt x="7367981" y="709292"/>
                  </a:cubicBezTo>
                  <a:close/>
                  <a:moveTo>
                    <a:pt x="5313153" y="507828"/>
                  </a:moveTo>
                  <a:cubicBezTo>
                    <a:pt x="5263311" y="511562"/>
                    <a:pt x="5213468" y="517786"/>
                    <a:pt x="5161134" y="525254"/>
                  </a:cubicBezTo>
                  <a:cubicBezTo>
                    <a:pt x="5117522" y="486669"/>
                    <a:pt x="5056465" y="527743"/>
                    <a:pt x="5025313" y="541434"/>
                  </a:cubicBezTo>
                  <a:cubicBezTo>
                    <a:pt x="4999146" y="547658"/>
                    <a:pt x="4972978" y="555126"/>
                    <a:pt x="4949304" y="558860"/>
                  </a:cubicBezTo>
                  <a:lnTo>
                    <a:pt x="4923136" y="558860"/>
                  </a:lnTo>
                  <a:cubicBezTo>
                    <a:pt x="4913167" y="558860"/>
                    <a:pt x="4904756" y="551392"/>
                    <a:pt x="4896968" y="541901"/>
                  </a:cubicBezTo>
                  <a:lnTo>
                    <a:pt x="4875429" y="513960"/>
                  </a:lnTo>
                  <a:lnTo>
                    <a:pt x="4860018" y="514771"/>
                  </a:lnTo>
                  <a:lnTo>
                    <a:pt x="4848969" y="513169"/>
                  </a:lnTo>
                  <a:lnTo>
                    <a:pt x="4803134" y="513819"/>
                  </a:lnTo>
                  <a:lnTo>
                    <a:pt x="4771568" y="532196"/>
                  </a:lnTo>
                  <a:cubicBezTo>
                    <a:pt x="4793058" y="539664"/>
                    <a:pt x="4794926" y="552733"/>
                    <a:pt x="4811335" y="579280"/>
                  </a:cubicBezTo>
                  <a:lnTo>
                    <a:pt x="4822116" y="594277"/>
                  </a:lnTo>
                  <a:lnTo>
                    <a:pt x="4851521" y="595009"/>
                  </a:lnTo>
                  <a:cubicBezTo>
                    <a:pt x="4878941" y="581267"/>
                    <a:pt x="4903868" y="570024"/>
                    <a:pt x="4927549" y="560031"/>
                  </a:cubicBezTo>
                  <a:lnTo>
                    <a:pt x="4953722" y="560031"/>
                  </a:lnTo>
                  <a:lnTo>
                    <a:pt x="4953722" y="576270"/>
                  </a:lnTo>
                  <a:lnTo>
                    <a:pt x="5056008" y="591347"/>
                  </a:lnTo>
                  <a:lnTo>
                    <a:pt x="5086302" y="589063"/>
                  </a:lnTo>
                  <a:lnTo>
                    <a:pt x="5106568" y="598799"/>
                  </a:lnTo>
                  <a:lnTo>
                    <a:pt x="5165603" y="607501"/>
                  </a:lnTo>
                  <a:lnTo>
                    <a:pt x="5441048" y="617494"/>
                  </a:lnTo>
                  <a:cubicBezTo>
                    <a:pt x="5454135" y="620617"/>
                    <a:pt x="5464729" y="633109"/>
                    <a:pt x="5476258" y="642479"/>
                  </a:cubicBezTo>
                  <a:lnTo>
                    <a:pt x="5492642" y="651506"/>
                  </a:lnTo>
                  <a:lnTo>
                    <a:pt x="5499116" y="651856"/>
                  </a:lnTo>
                  <a:lnTo>
                    <a:pt x="5517076" y="648725"/>
                  </a:lnTo>
                  <a:cubicBezTo>
                    <a:pt x="5538264" y="642479"/>
                    <a:pt x="5559452" y="639980"/>
                    <a:pt x="5580640" y="631236"/>
                  </a:cubicBezTo>
                  <a:lnTo>
                    <a:pt x="5803738" y="679955"/>
                  </a:lnTo>
                  <a:cubicBezTo>
                    <a:pt x="5846114" y="672460"/>
                    <a:pt x="5888490" y="664964"/>
                    <a:pt x="5929620" y="661217"/>
                  </a:cubicBezTo>
                  <a:lnTo>
                    <a:pt x="5992391" y="677296"/>
                  </a:lnTo>
                  <a:lnTo>
                    <a:pt x="5992541" y="676928"/>
                  </a:lnTo>
                  <a:lnTo>
                    <a:pt x="5924970" y="659679"/>
                  </a:lnTo>
                  <a:lnTo>
                    <a:pt x="5800364" y="611136"/>
                  </a:lnTo>
                  <a:cubicBezTo>
                    <a:pt x="5721862" y="612381"/>
                    <a:pt x="5695694" y="556371"/>
                    <a:pt x="5576072" y="584998"/>
                  </a:cubicBezTo>
                  <a:cubicBezTo>
                    <a:pt x="5536198" y="571307"/>
                    <a:pt x="5500063" y="561349"/>
                    <a:pt x="5463927" y="552636"/>
                  </a:cubicBezTo>
                  <a:cubicBezTo>
                    <a:pt x="5406608" y="532722"/>
                    <a:pt x="5367980" y="530232"/>
                    <a:pt x="5313153" y="507828"/>
                  </a:cubicBezTo>
                  <a:close/>
                  <a:moveTo>
                    <a:pt x="4138696" y="475974"/>
                  </a:moveTo>
                  <a:lnTo>
                    <a:pt x="4220934" y="538419"/>
                  </a:lnTo>
                  <a:lnTo>
                    <a:pt x="4233392" y="538419"/>
                  </a:lnTo>
                  <a:cubicBezTo>
                    <a:pt x="4242112" y="528462"/>
                    <a:pt x="4249587" y="518505"/>
                    <a:pt x="4257062" y="504813"/>
                  </a:cubicBezTo>
                  <a:cubicBezTo>
                    <a:pt x="4257172" y="496536"/>
                    <a:pt x="4257283" y="488260"/>
                    <a:pt x="4257393" y="479983"/>
                  </a:cubicBezTo>
                  <a:lnTo>
                    <a:pt x="4199174" y="487913"/>
                  </a:lnTo>
                  <a:lnTo>
                    <a:pt x="4185468" y="487913"/>
                  </a:lnTo>
                  <a:close/>
                  <a:moveTo>
                    <a:pt x="1019853" y="341802"/>
                  </a:moveTo>
                  <a:cubicBezTo>
                    <a:pt x="1019848" y="342013"/>
                    <a:pt x="1019842" y="342223"/>
                    <a:pt x="1019837" y="342434"/>
                  </a:cubicBezTo>
                  <a:lnTo>
                    <a:pt x="1020585" y="342129"/>
                  </a:lnTo>
                  <a:close/>
                  <a:moveTo>
                    <a:pt x="659240" y="247284"/>
                  </a:moveTo>
                  <a:cubicBezTo>
                    <a:pt x="669167" y="291669"/>
                    <a:pt x="638146" y="309422"/>
                    <a:pt x="631942" y="346198"/>
                  </a:cubicBezTo>
                  <a:cubicBezTo>
                    <a:pt x="574864" y="377901"/>
                    <a:pt x="555011" y="303082"/>
                    <a:pt x="558733" y="248552"/>
                  </a:cubicBezTo>
                  <a:cubicBezTo>
                    <a:pt x="590995" y="248552"/>
                    <a:pt x="625738" y="247284"/>
                    <a:pt x="659240" y="247284"/>
                  </a:cubicBezTo>
                  <a:close/>
                  <a:moveTo>
                    <a:pt x="6162237" y="133386"/>
                  </a:moveTo>
                  <a:lnTo>
                    <a:pt x="6124117" y="209880"/>
                  </a:lnTo>
                  <a:lnTo>
                    <a:pt x="6181950" y="197122"/>
                  </a:lnTo>
                  <a:lnTo>
                    <a:pt x="6183800" y="197092"/>
                  </a:lnTo>
                  <a:close/>
                  <a:moveTo>
                    <a:pt x="1511737" y="51028"/>
                  </a:moveTo>
                  <a:cubicBezTo>
                    <a:pt x="1531056" y="53854"/>
                    <a:pt x="1555475" y="73009"/>
                    <a:pt x="1575876" y="93106"/>
                  </a:cubicBezTo>
                  <a:cubicBezTo>
                    <a:pt x="1552384" y="133299"/>
                    <a:pt x="1526419" y="147116"/>
                    <a:pt x="1478199" y="106922"/>
                  </a:cubicBezTo>
                  <a:cubicBezTo>
                    <a:pt x="1478199" y="61705"/>
                    <a:pt x="1492418" y="48202"/>
                    <a:pt x="1511737" y="51028"/>
                  </a:cubicBezTo>
                  <a:close/>
                  <a:moveTo>
                    <a:pt x="6636947" y="32972"/>
                  </a:moveTo>
                  <a:cubicBezTo>
                    <a:pt x="6635679" y="60517"/>
                    <a:pt x="6635679" y="84306"/>
                    <a:pt x="6635679" y="114356"/>
                  </a:cubicBezTo>
                  <a:cubicBezTo>
                    <a:pt x="6572274" y="130633"/>
                    <a:pt x="6564665" y="54257"/>
                    <a:pt x="6522818" y="81802"/>
                  </a:cubicBezTo>
                  <a:lnTo>
                    <a:pt x="6522818" y="35476"/>
                  </a:lnTo>
                  <a:cubicBezTo>
                    <a:pt x="6559593" y="34224"/>
                    <a:pt x="6600172" y="32972"/>
                    <a:pt x="6636947" y="32972"/>
                  </a:cubicBezTo>
                  <a:close/>
                  <a:moveTo>
                    <a:pt x="3599818" y="0"/>
                  </a:moveTo>
                  <a:lnTo>
                    <a:pt x="3625986" y="0"/>
                  </a:lnTo>
                  <a:cubicBezTo>
                    <a:pt x="3669598" y="6223"/>
                    <a:pt x="3695765" y="58500"/>
                    <a:pt x="3736885" y="64723"/>
                  </a:cubicBezTo>
                  <a:lnTo>
                    <a:pt x="4125656" y="89617"/>
                  </a:lnTo>
                  <a:cubicBezTo>
                    <a:pt x="4163038" y="85883"/>
                    <a:pt x="4201666" y="79659"/>
                    <a:pt x="4239048" y="72191"/>
                  </a:cubicBezTo>
                  <a:cubicBezTo>
                    <a:pt x="4247771" y="104553"/>
                    <a:pt x="4268954" y="128202"/>
                    <a:pt x="4287644" y="151850"/>
                  </a:cubicBezTo>
                  <a:cubicBezTo>
                    <a:pt x="4311320" y="140648"/>
                    <a:pt x="4328765" y="130691"/>
                    <a:pt x="4349948" y="120733"/>
                  </a:cubicBezTo>
                  <a:cubicBezTo>
                    <a:pt x="4368638" y="123223"/>
                    <a:pt x="4383591" y="130691"/>
                    <a:pt x="4402282" y="136914"/>
                  </a:cubicBezTo>
                  <a:lnTo>
                    <a:pt x="4438418" y="136914"/>
                  </a:lnTo>
                  <a:cubicBezTo>
                    <a:pt x="4485768" y="128202"/>
                    <a:pt x="4530627" y="121978"/>
                    <a:pt x="4576731" y="118244"/>
                  </a:cubicBezTo>
                  <a:cubicBezTo>
                    <a:pt x="4626574" y="70946"/>
                    <a:pt x="4695107" y="89617"/>
                    <a:pt x="4788562" y="131936"/>
                  </a:cubicBezTo>
                  <a:cubicBezTo>
                    <a:pt x="4835912" y="118244"/>
                    <a:pt x="4883262" y="108287"/>
                    <a:pt x="4926874" y="97085"/>
                  </a:cubicBezTo>
                  <a:cubicBezTo>
                    <a:pt x="4953042" y="113265"/>
                    <a:pt x="4976717" y="130691"/>
                    <a:pt x="5002884" y="141893"/>
                  </a:cubicBezTo>
                  <a:cubicBezTo>
                    <a:pt x="5052726" y="138159"/>
                    <a:pt x="5101323" y="131936"/>
                    <a:pt x="5154904" y="128202"/>
                  </a:cubicBezTo>
                  <a:cubicBezTo>
                    <a:pt x="5148673" y="138159"/>
                    <a:pt x="5143689" y="148116"/>
                    <a:pt x="5141197" y="158074"/>
                  </a:cubicBezTo>
                  <a:cubicBezTo>
                    <a:pt x="5182317" y="190435"/>
                    <a:pt x="5223437" y="220308"/>
                    <a:pt x="5265803" y="252669"/>
                  </a:cubicBezTo>
                  <a:lnTo>
                    <a:pt x="5278264" y="252669"/>
                  </a:lnTo>
                  <a:cubicBezTo>
                    <a:pt x="5285740" y="242712"/>
                    <a:pt x="5294462" y="231510"/>
                    <a:pt x="5301939" y="219063"/>
                  </a:cubicBezTo>
                  <a:cubicBezTo>
                    <a:pt x="5301939" y="189191"/>
                    <a:pt x="5303185" y="155584"/>
                    <a:pt x="5303185" y="125712"/>
                  </a:cubicBezTo>
                  <a:cubicBezTo>
                    <a:pt x="5324368" y="113265"/>
                    <a:pt x="5344305" y="102063"/>
                    <a:pt x="5366734" y="92106"/>
                  </a:cubicBezTo>
                  <a:cubicBezTo>
                    <a:pt x="5391655" y="90861"/>
                    <a:pt x="5415330" y="90861"/>
                    <a:pt x="5441498" y="90861"/>
                  </a:cubicBezTo>
                  <a:cubicBezTo>
                    <a:pt x="5446482" y="94595"/>
                    <a:pt x="5448974" y="100819"/>
                    <a:pt x="5455204" y="107042"/>
                  </a:cubicBezTo>
                  <a:lnTo>
                    <a:pt x="5529968" y="107042"/>
                  </a:lnTo>
                  <a:lnTo>
                    <a:pt x="5533652" y="107639"/>
                  </a:lnTo>
                  <a:cubicBezTo>
                    <a:pt x="5558390" y="73699"/>
                    <a:pt x="5583129" y="42272"/>
                    <a:pt x="5607867" y="8332"/>
                  </a:cubicBezTo>
                  <a:cubicBezTo>
                    <a:pt x="5615598" y="4875"/>
                    <a:pt x="5622169" y="5268"/>
                    <a:pt x="5628160" y="7526"/>
                  </a:cubicBezTo>
                  <a:cubicBezTo>
                    <a:pt x="5646134" y="14303"/>
                    <a:pt x="5658890" y="37872"/>
                    <a:pt x="5682082" y="24673"/>
                  </a:cubicBezTo>
                  <a:cubicBezTo>
                    <a:pt x="5715479" y="24673"/>
                    <a:pt x="5750113" y="23416"/>
                    <a:pt x="5783510" y="23416"/>
                  </a:cubicBezTo>
                  <a:cubicBezTo>
                    <a:pt x="5807011" y="23416"/>
                    <a:pt x="5832986" y="23416"/>
                    <a:pt x="5856488" y="22159"/>
                  </a:cubicBezTo>
                  <a:lnTo>
                    <a:pt x="5867553" y="85883"/>
                  </a:lnTo>
                  <a:lnTo>
                    <a:pt x="5906279" y="85883"/>
                  </a:lnTo>
                  <a:lnTo>
                    <a:pt x="5912826" y="89811"/>
                  </a:lnTo>
                  <a:cubicBezTo>
                    <a:pt x="5948810" y="78605"/>
                    <a:pt x="5986036" y="68645"/>
                    <a:pt x="6025743" y="54950"/>
                  </a:cubicBezTo>
                  <a:cubicBezTo>
                    <a:pt x="6071655" y="61175"/>
                    <a:pt x="6115084" y="67400"/>
                    <a:pt x="6162237" y="69890"/>
                  </a:cubicBezTo>
                  <a:lnTo>
                    <a:pt x="6173404" y="69890"/>
                  </a:lnTo>
                  <a:cubicBezTo>
                    <a:pt x="6225520" y="76115"/>
                    <a:pt x="6273913" y="78605"/>
                    <a:pt x="6323547" y="84831"/>
                  </a:cubicBezTo>
                  <a:cubicBezTo>
                    <a:pt x="6339678" y="87321"/>
                    <a:pt x="6358291" y="93546"/>
                    <a:pt x="6373181" y="101016"/>
                  </a:cubicBezTo>
                  <a:lnTo>
                    <a:pt x="6336694" y="194982"/>
                  </a:lnTo>
                  <a:lnTo>
                    <a:pt x="6491072" y="215079"/>
                  </a:lnTo>
                  <a:lnTo>
                    <a:pt x="6660349" y="238345"/>
                  </a:lnTo>
                  <a:cubicBezTo>
                    <a:pt x="6675299" y="277070"/>
                    <a:pt x="6706445" y="267077"/>
                    <a:pt x="6732607" y="270824"/>
                  </a:cubicBezTo>
                  <a:cubicBezTo>
                    <a:pt x="6751295" y="253336"/>
                    <a:pt x="6766245" y="235847"/>
                    <a:pt x="6784932" y="219608"/>
                  </a:cubicBezTo>
                  <a:cubicBezTo>
                    <a:pt x="6783686" y="125918"/>
                    <a:pt x="6696478" y="200870"/>
                    <a:pt x="6671561" y="140908"/>
                  </a:cubicBezTo>
                  <a:cubicBezTo>
                    <a:pt x="6689003" y="97187"/>
                    <a:pt x="6705199" y="57212"/>
                    <a:pt x="6725132" y="13490"/>
                  </a:cubicBezTo>
                  <a:lnTo>
                    <a:pt x="6899548" y="10992"/>
                  </a:lnTo>
                  <a:cubicBezTo>
                    <a:pt x="6902040" y="38474"/>
                    <a:pt x="6907023" y="65957"/>
                    <a:pt x="6910761" y="92190"/>
                  </a:cubicBezTo>
                  <a:cubicBezTo>
                    <a:pt x="6945644" y="100934"/>
                    <a:pt x="6976790" y="110928"/>
                    <a:pt x="7010427" y="119672"/>
                  </a:cubicBezTo>
                  <a:lnTo>
                    <a:pt x="7108848" y="119672"/>
                  </a:lnTo>
                  <a:lnTo>
                    <a:pt x="7108848" y="135912"/>
                  </a:lnTo>
                  <a:cubicBezTo>
                    <a:pt x="7176123" y="202119"/>
                    <a:pt x="7198548" y="74701"/>
                    <a:pt x="7296968" y="103432"/>
                  </a:cubicBezTo>
                  <a:cubicBezTo>
                    <a:pt x="7303197" y="87193"/>
                    <a:pt x="7308181" y="70953"/>
                    <a:pt x="7310672" y="53464"/>
                  </a:cubicBezTo>
                  <a:cubicBezTo>
                    <a:pt x="7331851" y="59711"/>
                    <a:pt x="7353031" y="62209"/>
                    <a:pt x="7374210" y="69704"/>
                  </a:cubicBezTo>
                  <a:cubicBezTo>
                    <a:pt x="7372964" y="105931"/>
                    <a:pt x="7372964" y="142158"/>
                    <a:pt x="7372964" y="183381"/>
                  </a:cubicBezTo>
                  <a:cubicBezTo>
                    <a:pt x="7399126" y="168391"/>
                    <a:pt x="7422797" y="159646"/>
                    <a:pt x="7447714" y="148403"/>
                  </a:cubicBezTo>
                  <a:cubicBezTo>
                    <a:pt x="7456435" y="165892"/>
                    <a:pt x="7463910" y="180883"/>
                    <a:pt x="7473876" y="194624"/>
                  </a:cubicBezTo>
                  <a:cubicBezTo>
                    <a:pt x="7452697" y="224604"/>
                    <a:pt x="7455189" y="282067"/>
                    <a:pt x="7358014" y="275821"/>
                  </a:cubicBezTo>
                  <a:cubicBezTo>
                    <a:pt x="7476368" y="310799"/>
                    <a:pt x="7538659" y="360766"/>
                    <a:pt x="7620884" y="385750"/>
                  </a:cubicBezTo>
                  <a:cubicBezTo>
                    <a:pt x="7668226" y="389498"/>
                    <a:pt x="7713076" y="395744"/>
                    <a:pt x="7760417" y="400741"/>
                  </a:cubicBezTo>
                  <a:cubicBezTo>
                    <a:pt x="7756680" y="454456"/>
                    <a:pt x="7818971" y="436967"/>
                    <a:pt x="7847625" y="479440"/>
                  </a:cubicBezTo>
                  <a:cubicBezTo>
                    <a:pt x="7809005" y="483187"/>
                    <a:pt x="7771630" y="491932"/>
                    <a:pt x="7733009" y="498178"/>
                  </a:cubicBezTo>
                  <a:cubicBezTo>
                    <a:pt x="7725534" y="528158"/>
                    <a:pt x="7716813" y="561887"/>
                    <a:pt x="7708092" y="591867"/>
                  </a:cubicBezTo>
                  <a:cubicBezTo>
                    <a:pt x="7757925" y="621848"/>
                    <a:pt x="7812742" y="604359"/>
                    <a:pt x="7857592" y="606858"/>
                  </a:cubicBezTo>
                  <a:cubicBezTo>
                    <a:pt x="7883754" y="590618"/>
                    <a:pt x="7909917" y="576877"/>
                    <a:pt x="7933588" y="559388"/>
                  </a:cubicBezTo>
                  <a:cubicBezTo>
                    <a:pt x="7951028" y="559388"/>
                    <a:pt x="7967224" y="558139"/>
                    <a:pt x="7982176" y="558139"/>
                  </a:cubicBezTo>
                  <a:cubicBezTo>
                    <a:pt x="8005846" y="554392"/>
                    <a:pt x="8017058" y="588120"/>
                    <a:pt x="8034500" y="604359"/>
                  </a:cubicBezTo>
                  <a:lnTo>
                    <a:pt x="8106758" y="604359"/>
                  </a:lnTo>
                  <a:lnTo>
                    <a:pt x="8134166" y="604359"/>
                  </a:lnTo>
                  <a:cubicBezTo>
                    <a:pt x="8176524" y="599363"/>
                    <a:pt x="8217636" y="591867"/>
                    <a:pt x="8258748" y="585621"/>
                  </a:cubicBezTo>
                  <a:lnTo>
                    <a:pt x="8272452" y="585621"/>
                  </a:lnTo>
                  <a:cubicBezTo>
                    <a:pt x="8286156" y="584372"/>
                    <a:pt x="8296124" y="584372"/>
                    <a:pt x="8308582" y="584372"/>
                  </a:cubicBezTo>
                  <a:lnTo>
                    <a:pt x="8308582" y="599338"/>
                  </a:lnTo>
                  <a:cubicBezTo>
                    <a:pt x="8308630" y="598839"/>
                    <a:pt x="8308676" y="598339"/>
                    <a:pt x="8308724" y="597840"/>
                  </a:cubicBezTo>
                  <a:lnTo>
                    <a:pt x="8308724" y="580597"/>
                  </a:lnTo>
                  <a:cubicBezTo>
                    <a:pt x="8355826" y="560890"/>
                    <a:pt x="8400448" y="537488"/>
                    <a:pt x="8447552" y="516549"/>
                  </a:cubicBezTo>
                  <a:cubicBezTo>
                    <a:pt x="8454988" y="536256"/>
                    <a:pt x="8462424" y="559658"/>
                    <a:pt x="8472340" y="579365"/>
                  </a:cubicBezTo>
                  <a:lnTo>
                    <a:pt x="8472340" y="628632"/>
                  </a:lnTo>
                  <a:lnTo>
                    <a:pt x="8471238" y="630489"/>
                  </a:lnTo>
                  <a:cubicBezTo>
                    <a:pt x="8471208" y="630390"/>
                    <a:pt x="8471176" y="630290"/>
                    <a:pt x="8471146" y="630191"/>
                  </a:cubicBezTo>
                  <a:cubicBezTo>
                    <a:pt x="8465248" y="622193"/>
                    <a:pt x="8468756" y="630080"/>
                    <a:pt x="8470964" y="630950"/>
                  </a:cubicBezTo>
                  <a:lnTo>
                    <a:pt x="8471238" y="630489"/>
                  </a:lnTo>
                  <a:lnTo>
                    <a:pt x="8480624" y="660838"/>
                  </a:lnTo>
                  <a:cubicBezTo>
                    <a:pt x="8490448" y="687232"/>
                    <a:pt x="8501844" y="700107"/>
                    <a:pt x="8519520" y="692616"/>
                  </a:cubicBezTo>
                  <a:cubicBezTo>
                    <a:pt x="8534406" y="712592"/>
                    <a:pt x="8553012" y="735064"/>
                    <a:pt x="8569136" y="755040"/>
                  </a:cubicBezTo>
                  <a:cubicBezTo>
                    <a:pt x="8560454" y="814968"/>
                    <a:pt x="8587742" y="891126"/>
                    <a:pt x="8530684" y="932326"/>
                  </a:cubicBezTo>
                  <a:cubicBezTo>
                    <a:pt x="8518280" y="932326"/>
                    <a:pt x="8504636" y="932326"/>
                    <a:pt x="8492232" y="933574"/>
                  </a:cubicBezTo>
                  <a:cubicBezTo>
                    <a:pt x="8483550" y="942314"/>
                    <a:pt x="8476108" y="953551"/>
                    <a:pt x="8468664" y="967284"/>
                  </a:cubicBezTo>
                  <a:cubicBezTo>
                    <a:pt x="8490992" y="1012230"/>
                    <a:pt x="8517040" y="1059672"/>
                    <a:pt x="8539368" y="1108364"/>
                  </a:cubicBezTo>
                  <a:cubicBezTo>
                    <a:pt x="8523242" y="1162049"/>
                    <a:pt x="8508358" y="1215734"/>
                    <a:pt x="8489752" y="1269419"/>
                  </a:cubicBezTo>
                  <a:cubicBezTo>
                    <a:pt x="8488512" y="1278158"/>
                    <a:pt x="8488512" y="1289395"/>
                    <a:pt x="8488512" y="1298134"/>
                  </a:cubicBezTo>
                  <a:lnTo>
                    <a:pt x="8377720" y="1350175"/>
                  </a:lnTo>
                  <a:lnTo>
                    <a:pt x="8378924" y="1350318"/>
                  </a:lnTo>
                  <a:cubicBezTo>
                    <a:pt x="8370188" y="1394030"/>
                    <a:pt x="8362698" y="1433995"/>
                    <a:pt x="8351464" y="1477706"/>
                  </a:cubicBezTo>
                  <a:cubicBezTo>
                    <a:pt x="8348968" y="1493942"/>
                    <a:pt x="8342726" y="1511427"/>
                    <a:pt x="8341478" y="1526414"/>
                  </a:cubicBezTo>
                  <a:cubicBezTo>
                    <a:pt x="8311520" y="1527662"/>
                    <a:pt x="8280316" y="1527662"/>
                    <a:pt x="8251608" y="1528911"/>
                  </a:cubicBezTo>
                  <a:cubicBezTo>
                    <a:pt x="8251608" y="1555138"/>
                    <a:pt x="8251608" y="1577619"/>
                    <a:pt x="8250358" y="1607592"/>
                  </a:cubicBezTo>
                  <a:lnTo>
                    <a:pt x="8250358" y="1621330"/>
                  </a:lnTo>
                  <a:cubicBezTo>
                    <a:pt x="8247862" y="1657549"/>
                    <a:pt x="8242868" y="1697514"/>
                    <a:pt x="8237876" y="1734981"/>
                  </a:cubicBezTo>
                  <a:cubicBezTo>
                    <a:pt x="8257848" y="1744972"/>
                    <a:pt x="8277820" y="1754963"/>
                    <a:pt x="8300288" y="1767452"/>
                  </a:cubicBezTo>
                  <a:cubicBezTo>
                    <a:pt x="8299040" y="1797426"/>
                    <a:pt x="8299040" y="1831146"/>
                    <a:pt x="8261592" y="1911076"/>
                  </a:cubicBezTo>
                  <a:cubicBezTo>
                    <a:pt x="8227892" y="1888596"/>
                    <a:pt x="8194188" y="1868614"/>
                    <a:pt x="8160488" y="1849880"/>
                  </a:cubicBezTo>
                  <a:cubicBezTo>
                    <a:pt x="8152998" y="1826151"/>
                    <a:pt x="8145508" y="1806168"/>
                    <a:pt x="8136772" y="1782439"/>
                  </a:cubicBezTo>
                  <a:cubicBezTo>
                    <a:pt x="8111808" y="1782439"/>
                    <a:pt x="8088090" y="1783688"/>
                    <a:pt x="8061878" y="1783688"/>
                  </a:cubicBezTo>
                  <a:lnTo>
                    <a:pt x="8061878" y="1719994"/>
                  </a:lnTo>
                  <a:cubicBezTo>
                    <a:pt x="8066872" y="1693767"/>
                    <a:pt x="8070616" y="1666291"/>
                    <a:pt x="8075608" y="1640064"/>
                  </a:cubicBezTo>
                  <a:cubicBezTo>
                    <a:pt x="8129282" y="1446484"/>
                    <a:pt x="7929567" y="1595103"/>
                    <a:pt x="7952036" y="1451479"/>
                  </a:cubicBezTo>
                  <a:cubicBezTo>
                    <a:pt x="7980744" y="1421505"/>
                    <a:pt x="8009452" y="1397776"/>
                    <a:pt x="8039410" y="1371549"/>
                  </a:cubicBezTo>
                  <a:cubicBezTo>
                    <a:pt x="8036914" y="1356562"/>
                    <a:pt x="8031920" y="1347820"/>
                    <a:pt x="8028176" y="1337829"/>
                  </a:cubicBezTo>
                  <a:lnTo>
                    <a:pt x="8033812" y="1305869"/>
                  </a:lnTo>
                  <a:lnTo>
                    <a:pt x="8033642" y="1305484"/>
                  </a:lnTo>
                  <a:lnTo>
                    <a:pt x="8026984" y="1343789"/>
                  </a:lnTo>
                  <a:cubicBezTo>
                    <a:pt x="7993264" y="1343789"/>
                    <a:pt x="7959544" y="1343789"/>
                    <a:pt x="7925822" y="1345057"/>
                  </a:cubicBezTo>
                  <a:lnTo>
                    <a:pt x="7912084" y="1345057"/>
                  </a:lnTo>
                  <a:cubicBezTo>
                    <a:pt x="7911849" y="1342341"/>
                    <a:pt x="7911613" y="1339625"/>
                    <a:pt x="7911378" y="1336909"/>
                  </a:cubicBezTo>
                  <a:lnTo>
                    <a:pt x="7874461" y="1383545"/>
                  </a:lnTo>
                  <a:cubicBezTo>
                    <a:pt x="7840828" y="1373607"/>
                    <a:pt x="7809687" y="1364911"/>
                    <a:pt x="7776054" y="1353730"/>
                  </a:cubicBezTo>
                  <a:lnTo>
                    <a:pt x="7776054" y="1308371"/>
                  </a:lnTo>
                  <a:lnTo>
                    <a:pt x="7729360" y="1295815"/>
                  </a:lnTo>
                  <a:cubicBezTo>
                    <a:pt x="7653332" y="1263336"/>
                    <a:pt x="7633390" y="1377014"/>
                    <a:pt x="7539913" y="1362023"/>
                  </a:cubicBezTo>
                  <a:cubicBezTo>
                    <a:pt x="7527450" y="1399499"/>
                    <a:pt x="7566087" y="1408244"/>
                    <a:pt x="7566087" y="1424484"/>
                  </a:cubicBezTo>
                  <a:cubicBezTo>
                    <a:pt x="7592260" y="1434477"/>
                    <a:pt x="7615941" y="1444471"/>
                    <a:pt x="7642115" y="1458212"/>
                  </a:cubicBezTo>
                  <a:cubicBezTo>
                    <a:pt x="7642115" y="1470704"/>
                    <a:pt x="7640868" y="1486944"/>
                    <a:pt x="7640868" y="1504433"/>
                  </a:cubicBezTo>
                  <a:lnTo>
                    <a:pt x="7636363" y="1504433"/>
                  </a:lnTo>
                  <a:lnTo>
                    <a:pt x="7609556" y="1596645"/>
                  </a:lnTo>
                  <a:cubicBezTo>
                    <a:pt x="7580789" y="1596645"/>
                    <a:pt x="7553273" y="1596645"/>
                    <a:pt x="7523256" y="1597874"/>
                  </a:cubicBezTo>
                  <a:cubicBezTo>
                    <a:pt x="7489487" y="1562228"/>
                    <a:pt x="7448213" y="1579436"/>
                    <a:pt x="7421948" y="1549936"/>
                  </a:cubicBezTo>
                  <a:cubicBezTo>
                    <a:pt x="7398184" y="1563457"/>
                    <a:pt x="7371919" y="1573290"/>
                    <a:pt x="7345654" y="1583124"/>
                  </a:cubicBezTo>
                  <a:cubicBezTo>
                    <a:pt x="7316887" y="1576978"/>
                    <a:pt x="7288121" y="1574519"/>
                    <a:pt x="7259354" y="1568373"/>
                  </a:cubicBezTo>
                  <a:cubicBezTo>
                    <a:pt x="7243095" y="1558540"/>
                    <a:pt x="7225585" y="1548706"/>
                    <a:pt x="7209325" y="1538873"/>
                  </a:cubicBezTo>
                  <a:cubicBezTo>
                    <a:pt x="7186812" y="1461434"/>
                    <a:pt x="7149291" y="1481101"/>
                    <a:pt x="7121775" y="1474955"/>
                  </a:cubicBezTo>
                  <a:lnTo>
                    <a:pt x="7121775" y="1429747"/>
                  </a:lnTo>
                  <a:lnTo>
                    <a:pt x="7101195" y="1430730"/>
                  </a:lnTo>
                  <a:cubicBezTo>
                    <a:pt x="7063805" y="1434477"/>
                    <a:pt x="7027660" y="1441973"/>
                    <a:pt x="6989023" y="1448219"/>
                  </a:cubicBezTo>
                  <a:cubicBezTo>
                    <a:pt x="6936676" y="1461960"/>
                    <a:pt x="6919227" y="1401998"/>
                    <a:pt x="6903025" y="1369518"/>
                  </a:cubicBezTo>
                  <a:cubicBezTo>
                    <a:pt x="6876851" y="1363272"/>
                    <a:pt x="6850678" y="1357026"/>
                    <a:pt x="6826997" y="1353279"/>
                  </a:cubicBezTo>
                  <a:cubicBezTo>
                    <a:pt x="6813522" y="1350265"/>
                    <a:pt x="6831282" y="1348841"/>
                    <a:pt x="6822175" y="1351432"/>
                  </a:cubicBezTo>
                  <a:cubicBezTo>
                    <a:pt x="6807228" y="1355160"/>
                    <a:pt x="6788545" y="1362615"/>
                    <a:pt x="6772353" y="1368828"/>
                  </a:cubicBezTo>
                  <a:cubicBezTo>
                    <a:pt x="6762388" y="1355160"/>
                    <a:pt x="6754915" y="1345219"/>
                    <a:pt x="6747441" y="1335278"/>
                  </a:cubicBezTo>
                  <a:cubicBezTo>
                    <a:pt x="6671462" y="1347704"/>
                    <a:pt x="6595483" y="1357645"/>
                    <a:pt x="6521995" y="1372556"/>
                  </a:cubicBezTo>
                  <a:lnTo>
                    <a:pt x="6497084" y="1372556"/>
                  </a:lnTo>
                  <a:lnTo>
                    <a:pt x="6481832" y="1336328"/>
                  </a:lnTo>
                  <a:lnTo>
                    <a:pt x="6457363" y="1352269"/>
                  </a:lnTo>
                  <a:cubicBezTo>
                    <a:pt x="6438668" y="1349771"/>
                    <a:pt x="6423712" y="1343525"/>
                    <a:pt x="6405016" y="1341026"/>
                  </a:cubicBezTo>
                  <a:lnTo>
                    <a:pt x="6384861" y="1336185"/>
                  </a:lnTo>
                  <a:lnTo>
                    <a:pt x="6371282" y="1340249"/>
                  </a:lnTo>
                  <a:lnTo>
                    <a:pt x="6353542" y="1341091"/>
                  </a:lnTo>
                  <a:lnTo>
                    <a:pt x="6316837" y="1366479"/>
                  </a:lnTo>
                  <a:cubicBezTo>
                    <a:pt x="6290663" y="1388809"/>
                    <a:pt x="6262308" y="1413480"/>
                    <a:pt x="6215570" y="1405985"/>
                  </a:cubicBezTo>
                  <a:cubicBezTo>
                    <a:pt x="6203106" y="1442212"/>
                    <a:pt x="6241744" y="1452206"/>
                    <a:pt x="6241744" y="1468446"/>
                  </a:cubicBezTo>
                  <a:lnTo>
                    <a:pt x="6308927" y="1497625"/>
                  </a:lnTo>
                  <a:lnTo>
                    <a:pt x="6314553" y="1497136"/>
                  </a:lnTo>
                  <a:cubicBezTo>
                    <a:pt x="6337704" y="1499883"/>
                    <a:pt x="6349970" y="1513011"/>
                    <a:pt x="6348744" y="1536213"/>
                  </a:cubicBezTo>
                  <a:cubicBezTo>
                    <a:pt x="6335864" y="1547204"/>
                    <a:pt x="6311333" y="1553004"/>
                    <a:pt x="6285574" y="1551172"/>
                  </a:cubicBezTo>
                  <a:lnTo>
                    <a:pt x="6259170" y="1545114"/>
                  </a:lnTo>
                  <a:lnTo>
                    <a:pt x="6103398" y="1533404"/>
                  </a:lnTo>
                  <a:cubicBezTo>
                    <a:pt x="6079094" y="1532780"/>
                    <a:pt x="6056971" y="1529266"/>
                    <a:pt x="6036231" y="1523957"/>
                  </a:cubicBezTo>
                  <a:lnTo>
                    <a:pt x="6004294" y="1512987"/>
                  </a:lnTo>
                  <a:lnTo>
                    <a:pt x="5998927" y="1517467"/>
                  </a:lnTo>
                  <a:cubicBezTo>
                    <a:pt x="5957481" y="1534131"/>
                    <a:pt x="5896879" y="1518982"/>
                    <a:pt x="5857871" y="1491947"/>
                  </a:cubicBezTo>
                  <a:lnTo>
                    <a:pt x="5913767" y="1476090"/>
                  </a:lnTo>
                  <a:lnTo>
                    <a:pt x="5865344" y="1457203"/>
                  </a:lnTo>
                  <a:cubicBezTo>
                    <a:pt x="5844156" y="1463449"/>
                    <a:pt x="5824214" y="1467196"/>
                    <a:pt x="5803026" y="1473442"/>
                  </a:cubicBezTo>
                  <a:lnTo>
                    <a:pt x="5776852" y="1473442"/>
                  </a:lnTo>
                  <a:lnTo>
                    <a:pt x="5770912" y="1474435"/>
                  </a:lnTo>
                  <a:lnTo>
                    <a:pt x="5774203" y="1480458"/>
                  </a:lnTo>
                  <a:cubicBezTo>
                    <a:pt x="5635940" y="1542903"/>
                    <a:pt x="5521344" y="1436746"/>
                    <a:pt x="5385573" y="1451733"/>
                  </a:cubicBezTo>
                  <a:cubicBezTo>
                    <a:pt x="5332011" y="1413017"/>
                    <a:pt x="5233608" y="1470467"/>
                    <a:pt x="5198731" y="1408022"/>
                  </a:cubicBezTo>
                  <a:cubicBezTo>
                    <a:pt x="5081644" y="1395532"/>
                    <a:pt x="4937153" y="1436746"/>
                    <a:pt x="4846223" y="1378048"/>
                  </a:cubicBezTo>
                  <a:cubicBezTo>
                    <a:pt x="4817575" y="1381794"/>
                    <a:pt x="4781452" y="1365559"/>
                    <a:pt x="4760276" y="1395532"/>
                  </a:cubicBezTo>
                  <a:cubicBezTo>
                    <a:pt x="4512400" y="1305611"/>
                    <a:pt x="4271997" y="1381794"/>
                    <a:pt x="4009174" y="1341829"/>
                  </a:cubicBezTo>
                  <a:cubicBezTo>
                    <a:pt x="4004191" y="1335585"/>
                    <a:pt x="4000454" y="1329340"/>
                    <a:pt x="3996717" y="1324345"/>
                  </a:cubicBezTo>
                  <a:cubicBezTo>
                    <a:pt x="3974297" y="1329340"/>
                    <a:pt x="3946893" y="1313105"/>
                    <a:pt x="3933191" y="1343078"/>
                  </a:cubicBezTo>
                  <a:cubicBezTo>
                    <a:pt x="3763788" y="1361812"/>
                    <a:pt x="3532105" y="1384292"/>
                    <a:pt x="3370176" y="1331838"/>
                  </a:cubicBezTo>
                  <a:cubicBezTo>
                    <a:pt x="3235650" y="1328092"/>
                    <a:pt x="3109843" y="1399279"/>
                    <a:pt x="2945423" y="1304362"/>
                  </a:cubicBezTo>
                  <a:cubicBezTo>
                    <a:pt x="2972826" y="1294371"/>
                    <a:pt x="2995247" y="1283131"/>
                    <a:pt x="3021405" y="1273140"/>
                  </a:cubicBezTo>
                  <a:cubicBezTo>
                    <a:pt x="3178352" y="1278135"/>
                    <a:pt x="3275509" y="1254406"/>
                    <a:pt x="3411281" y="1251908"/>
                  </a:cubicBezTo>
                  <a:cubicBezTo>
                    <a:pt x="3494737" y="1264397"/>
                    <a:pt x="3662894" y="1299367"/>
                    <a:pt x="3720192" y="1199454"/>
                  </a:cubicBezTo>
                  <a:cubicBezTo>
                    <a:pt x="3774999" y="1244415"/>
                    <a:pt x="3832297" y="1226930"/>
                    <a:pt x="3884613" y="1230677"/>
                  </a:cubicBezTo>
                  <a:cubicBezTo>
                    <a:pt x="3882121" y="1179472"/>
                    <a:pt x="3924472" y="1201952"/>
                    <a:pt x="3946893" y="1183218"/>
                  </a:cubicBezTo>
                  <a:cubicBezTo>
                    <a:pt x="3963086" y="1181970"/>
                    <a:pt x="3981770" y="1181970"/>
                    <a:pt x="3996717" y="1181970"/>
                  </a:cubicBezTo>
                  <a:cubicBezTo>
                    <a:pt x="4024121" y="1180721"/>
                    <a:pt x="4046542" y="1180721"/>
                    <a:pt x="4072700" y="1180721"/>
                  </a:cubicBezTo>
                  <a:lnTo>
                    <a:pt x="4148682" y="1180721"/>
                  </a:lnTo>
                  <a:lnTo>
                    <a:pt x="4399049" y="1178223"/>
                  </a:lnTo>
                  <a:cubicBezTo>
                    <a:pt x="4428944" y="1169480"/>
                    <a:pt x="4456348" y="1163236"/>
                    <a:pt x="4484997" y="1159489"/>
                  </a:cubicBezTo>
                  <a:cubicBezTo>
                    <a:pt x="4514891" y="1161987"/>
                    <a:pt x="4546031" y="1169480"/>
                    <a:pt x="4573435" y="1175725"/>
                  </a:cubicBezTo>
                  <a:cubicBezTo>
                    <a:pt x="4602084" y="1178223"/>
                    <a:pt x="4631979" y="1184467"/>
                    <a:pt x="4659382" y="1186965"/>
                  </a:cubicBezTo>
                  <a:lnTo>
                    <a:pt x="4687899" y="1197436"/>
                  </a:lnTo>
                  <a:lnTo>
                    <a:pt x="4745585" y="1146392"/>
                  </a:lnTo>
                  <a:cubicBezTo>
                    <a:pt x="4657150" y="1030606"/>
                    <a:pt x="4579926" y="1121492"/>
                    <a:pt x="4507683" y="1069201"/>
                  </a:cubicBezTo>
                  <a:cubicBezTo>
                    <a:pt x="4427967" y="1076671"/>
                    <a:pt x="4418003" y="931006"/>
                    <a:pt x="4332059" y="1008196"/>
                  </a:cubicBezTo>
                  <a:cubicBezTo>
                    <a:pt x="4261062" y="1041811"/>
                    <a:pt x="4216222" y="1033096"/>
                    <a:pt x="4206258" y="979561"/>
                  </a:cubicBezTo>
                  <a:lnTo>
                    <a:pt x="4091871" y="972574"/>
                  </a:lnTo>
                  <a:lnTo>
                    <a:pt x="4077116" y="986891"/>
                  </a:lnTo>
                  <a:cubicBezTo>
                    <a:pt x="4059834" y="1004132"/>
                    <a:pt x="4040216" y="1018421"/>
                    <a:pt x="4007209" y="1003510"/>
                  </a:cubicBezTo>
                  <a:lnTo>
                    <a:pt x="3967307" y="990160"/>
                  </a:lnTo>
                  <a:lnTo>
                    <a:pt x="3966682" y="990825"/>
                  </a:lnTo>
                  <a:cubicBezTo>
                    <a:pt x="3949983" y="1001271"/>
                    <a:pt x="3929432" y="975826"/>
                    <a:pt x="3906078" y="983296"/>
                  </a:cubicBezTo>
                  <a:lnTo>
                    <a:pt x="3900625" y="979753"/>
                  </a:lnTo>
                  <a:lnTo>
                    <a:pt x="3890904" y="978814"/>
                  </a:lnTo>
                  <a:cubicBezTo>
                    <a:pt x="3851825" y="975863"/>
                    <a:pt x="3816015" y="971204"/>
                    <a:pt x="3794218" y="943867"/>
                  </a:cubicBezTo>
                  <a:cubicBezTo>
                    <a:pt x="3771798" y="958156"/>
                    <a:pt x="3744863" y="962117"/>
                    <a:pt x="3715553" y="961340"/>
                  </a:cubicBezTo>
                  <a:lnTo>
                    <a:pt x="3638353" y="952242"/>
                  </a:lnTo>
                  <a:lnTo>
                    <a:pt x="3597801" y="953007"/>
                  </a:lnTo>
                  <a:lnTo>
                    <a:pt x="3562934" y="944695"/>
                  </a:lnTo>
                  <a:lnTo>
                    <a:pt x="3528330" y="944566"/>
                  </a:lnTo>
                  <a:cubicBezTo>
                    <a:pt x="3498086" y="947206"/>
                    <a:pt x="3469750" y="956292"/>
                    <a:pt x="3445461" y="977416"/>
                  </a:cubicBezTo>
                  <a:cubicBezTo>
                    <a:pt x="3371973" y="919015"/>
                    <a:pt x="3244926" y="960020"/>
                    <a:pt x="3145281" y="951322"/>
                  </a:cubicBezTo>
                  <a:cubicBezTo>
                    <a:pt x="3125352" y="951322"/>
                    <a:pt x="3102932" y="952565"/>
                    <a:pt x="3083003" y="952565"/>
                  </a:cubicBezTo>
                  <a:cubicBezTo>
                    <a:pt x="3085494" y="988599"/>
                    <a:pt x="3050618" y="982386"/>
                    <a:pt x="3033180" y="982386"/>
                  </a:cubicBezTo>
                  <a:cubicBezTo>
                    <a:pt x="3014497" y="979901"/>
                    <a:pt x="2990832" y="996055"/>
                    <a:pt x="2980867" y="966233"/>
                  </a:cubicBezTo>
                  <a:cubicBezTo>
                    <a:pt x="2983358" y="940139"/>
                    <a:pt x="2947237" y="957535"/>
                    <a:pt x="2907379" y="1017179"/>
                  </a:cubicBezTo>
                  <a:cubicBezTo>
                    <a:pt x="2928554" y="1043273"/>
                    <a:pt x="2945991" y="1069367"/>
                    <a:pt x="2969657" y="1095461"/>
                  </a:cubicBezTo>
                  <a:cubicBezTo>
                    <a:pt x="2945991" y="1126525"/>
                    <a:pt x="2927308" y="1160075"/>
                    <a:pt x="2906134" y="1192382"/>
                  </a:cubicBezTo>
                  <a:cubicBezTo>
                    <a:pt x="2896169" y="1186169"/>
                    <a:pt x="2887450" y="1179956"/>
                    <a:pt x="2879977" y="1176228"/>
                  </a:cubicBezTo>
                  <a:cubicBezTo>
                    <a:pt x="2874994" y="1160075"/>
                    <a:pt x="2872503" y="1143921"/>
                    <a:pt x="2867521" y="1126525"/>
                  </a:cubicBezTo>
                  <a:cubicBezTo>
                    <a:pt x="2846346" y="1114100"/>
                    <a:pt x="2826418" y="1097946"/>
                    <a:pt x="2805243" y="1081793"/>
                  </a:cubicBezTo>
                  <a:cubicBezTo>
                    <a:pt x="2789051" y="1100431"/>
                    <a:pt x="2770367" y="1125283"/>
                    <a:pt x="2754175" y="1145164"/>
                  </a:cubicBezTo>
                  <a:cubicBezTo>
                    <a:pt x="2689406" y="1182441"/>
                    <a:pt x="2724282" y="1081793"/>
                    <a:pt x="2679442" y="1065639"/>
                  </a:cubicBezTo>
                  <a:cubicBezTo>
                    <a:pt x="2643320" y="1092976"/>
                    <a:pt x="2603462" y="1120313"/>
                    <a:pt x="2567341" y="1147649"/>
                  </a:cubicBezTo>
                  <a:cubicBezTo>
                    <a:pt x="2483888" y="1125283"/>
                    <a:pt x="2415382" y="1198595"/>
                    <a:pt x="2341894" y="1150134"/>
                  </a:cubicBezTo>
                  <a:cubicBezTo>
                    <a:pt x="2331930" y="1176228"/>
                    <a:pt x="2324457" y="1203565"/>
                    <a:pt x="2315738" y="1229659"/>
                  </a:cubicBezTo>
                  <a:cubicBezTo>
                    <a:pt x="2289581" y="1225932"/>
                    <a:pt x="2265916" y="1219719"/>
                    <a:pt x="2239758" y="1214748"/>
                  </a:cubicBezTo>
                  <a:cubicBezTo>
                    <a:pt x="2198655" y="1220961"/>
                    <a:pt x="2156306" y="1228417"/>
                    <a:pt x="2115202" y="1232144"/>
                  </a:cubicBezTo>
                  <a:cubicBezTo>
                    <a:pt x="2091537" y="1182441"/>
                    <a:pt x="2018049" y="1163803"/>
                    <a:pt x="2015558" y="1233387"/>
                  </a:cubicBezTo>
                  <a:lnTo>
                    <a:pt x="1891002" y="1234630"/>
                  </a:lnTo>
                  <a:cubicBezTo>
                    <a:pt x="1864845" y="1208535"/>
                    <a:pt x="1841180" y="1182441"/>
                    <a:pt x="1815022" y="1156347"/>
                  </a:cubicBezTo>
                  <a:cubicBezTo>
                    <a:pt x="1824364" y="1126526"/>
                    <a:pt x="1815645" y="1102606"/>
                    <a:pt x="1799609" y="1088317"/>
                  </a:cubicBezTo>
                  <a:lnTo>
                    <a:pt x="1794063" y="1085613"/>
                  </a:lnTo>
                  <a:lnTo>
                    <a:pt x="1762067" y="1093354"/>
                  </a:lnTo>
                  <a:lnTo>
                    <a:pt x="1733677" y="1095424"/>
                  </a:lnTo>
                  <a:lnTo>
                    <a:pt x="1716624" y="1140194"/>
                  </a:lnTo>
                  <a:cubicBezTo>
                    <a:pt x="1697940" y="1130253"/>
                    <a:pt x="1682993" y="1120313"/>
                    <a:pt x="1664310" y="1111614"/>
                  </a:cubicBezTo>
                  <a:cubicBezTo>
                    <a:pt x="1654346" y="1137709"/>
                    <a:pt x="1640644" y="1165045"/>
                    <a:pt x="1626943" y="1191139"/>
                  </a:cubicBezTo>
                  <a:cubicBezTo>
                    <a:pt x="1623206" y="1178714"/>
                    <a:pt x="1619470" y="1167530"/>
                    <a:pt x="1614488" y="1158832"/>
                  </a:cubicBezTo>
                  <a:lnTo>
                    <a:pt x="1564665" y="1158832"/>
                  </a:lnTo>
                  <a:lnTo>
                    <a:pt x="1523558" y="1159505"/>
                  </a:lnTo>
                  <a:lnTo>
                    <a:pt x="1515848" y="1171292"/>
                  </a:lnTo>
                  <a:lnTo>
                    <a:pt x="1497488" y="1159931"/>
                  </a:lnTo>
                  <a:lnTo>
                    <a:pt x="1488686" y="1160075"/>
                  </a:lnTo>
                  <a:cubicBezTo>
                    <a:pt x="1457547" y="1151998"/>
                    <a:pt x="1438864" y="1144543"/>
                    <a:pt x="1425007" y="1137087"/>
                  </a:cubicBezTo>
                  <a:lnTo>
                    <a:pt x="1413817" y="1129679"/>
                  </a:lnTo>
                  <a:lnTo>
                    <a:pt x="1392154" y="1158249"/>
                  </a:lnTo>
                  <a:cubicBezTo>
                    <a:pt x="1361049" y="1145837"/>
                    <a:pt x="1332432" y="1135907"/>
                    <a:pt x="1303816" y="1127219"/>
                  </a:cubicBezTo>
                  <a:cubicBezTo>
                    <a:pt x="1303816" y="1113566"/>
                    <a:pt x="1304127" y="1100223"/>
                    <a:pt x="1301172" y="1079122"/>
                  </a:cubicBezTo>
                  <a:lnTo>
                    <a:pt x="1300392" y="1075028"/>
                  </a:lnTo>
                  <a:lnTo>
                    <a:pt x="1276364" y="1068506"/>
                  </a:lnTo>
                  <a:lnTo>
                    <a:pt x="1264017" y="1062449"/>
                  </a:lnTo>
                  <a:lnTo>
                    <a:pt x="1177055" y="1125227"/>
                  </a:lnTo>
                  <a:cubicBezTo>
                    <a:pt x="1156192" y="1119625"/>
                    <a:pt x="1136263" y="1120091"/>
                    <a:pt x="1116976" y="1123165"/>
                  </a:cubicBezTo>
                  <a:lnTo>
                    <a:pt x="1103164" y="1126500"/>
                  </a:lnTo>
                  <a:cubicBezTo>
                    <a:pt x="1102977" y="1131097"/>
                    <a:pt x="1102791" y="1135694"/>
                    <a:pt x="1102604" y="1140291"/>
                  </a:cubicBezTo>
                  <a:cubicBezTo>
                    <a:pt x="1102701" y="1154765"/>
                    <a:pt x="1102701" y="1168464"/>
                    <a:pt x="1100210" y="1180228"/>
                  </a:cubicBezTo>
                  <a:lnTo>
                    <a:pt x="1037931" y="1180228"/>
                  </a:lnTo>
                  <a:cubicBezTo>
                    <a:pt x="1022984" y="1175584"/>
                    <a:pt x="1012942" y="1164904"/>
                    <a:pt x="1006948" y="1150856"/>
                  </a:cubicBezTo>
                  <a:lnTo>
                    <a:pt x="1006172" y="1145115"/>
                  </a:lnTo>
                  <a:lnTo>
                    <a:pt x="979806" y="1140989"/>
                  </a:lnTo>
                  <a:cubicBezTo>
                    <a:pt x="970856" y="1138222"/>
                    <a:pt x="961884" y="1133942"/>
                    <a:pt x="952854" y="1127717"/>
                  </a:cubicBezTo>
                  <a:cubicBezTo>
                    <a:pt x="941644" y="1155107"/>
                    <a:pt x="934171" y="1181252"/>
                    <a:pt x="925452" y="1208642"/>
                  </a:cubicBezTo>
                  <a:cubicBezTo>
                    <a:pt x="899295" y="1204907"/>
                    <a:pt x="875630" y="1198682"/>
                    <a:pt x="849472" y="1192457"/>
                  </a:cubicBezTo>
                  <a:cubicBezTo>
                    <a:pt x="808369" y="1198682"/>
                    <a:pt x="766020" y="1206152"/>
                    <a:pt x="724916" y="1211132"/>
                  </a:cubicBezTo>
                  <a:cubicBezTo>
                    <a:pt x="701251" y="1161332"/>
                    <a:pt x="629008" y="1141412"/>
                    <a:pt x="625272" y="1211132"/>
                  </a:cubicBezTo>
                  <a:lnTo>
                    <a:pt x="500716" y="1212377"/>
                  </a:lnTo>
                  <a:cubicBezTo>
                    <a:pt x="474559" y="1187477"/>
                    <a:pt x="450894" y="1160087"/>
                    <a:pt x="424736" y="1133942"/>
                  </a:cubicBezTo>
                  <a:cubicBezTo>
                    <a:pt x="444666" y="1074181"/>
                    <a:pt x="389861" y="1038076"/>
                    <a:pt x="350003" y="1055506"/>
                  </a:cubicBezTo>
                  <a:cubicBezTo>
                    <a:pt x="341284" y="1075426"/>
                    <a:pt x="333810" y="1099081"/>
                    <a:pt x="326338" y="1119002"/>
                  </a:cubicBezTo>
                  <a:cubicBezTo>
                    <a:pt x="308900" y="1109041"/>
                    <a:pt x="292707" y="1099081"/>
                    <a:pt x="274024" y="1089121"/>
                  </a:cubicBezTo>
                  <a:cubicBezTo>
                    <a:pt x="264060" y="1116511"/>
                    <a:pt x="250358" y="1142657"/>
                    <a:pt x="236657" y="1170047"/>
                  </a:cubicBezTo>
                  <a:cubicBezTo>
                    <a:pt x="232920" y="1156352"/>
                    <a:pt x="229184" y="1146392"/>
                    <a:pt x="224202" y="1136432"/>
                  </a:cubicBezTo>
                  <a:cubicBezTo>
                    <a:pt x="209254" y="1136432"/>
                    <a:pt x="190572" y="1137677"/>
                    <a:pt x="174379" y="1137677"/>
                  </a:cubicBezTo>
                  <a:lnTo>
                    <a:pt x="98400" y="1137677"/>
                  </a:lnTo>
                  <a:cubicBezTo>
                    <a:pt x="36122" y="1121492"/>
                    <a:pt x="23666" y="1109041"/>
                    <a:pt x="0" y="1092856"/>
                  </a:cubicBezTo>
                  <a:cubicBezTo>
                    <a:pt x="1246" y="1069201"/>
                    <a:pt x="1246" y="1049281"/>
                    <a:pt x="1246" y="1029361"/>
                  </a:cubicBezTo>
                  <a:cubicBezTo>
                    <a:pt x="42350" y="1009441"/>
                    <a:pt x="69752" y="952171"/>
                    <a:pt x="113346" y="948436"/>
                  </a:cubicBezTo>
                  <a:cubicBezTo>
                    <a:pt x="171888" y="942211"/>
                    <a:pt x="231675" y="934741"/>
                    <a:pt x="288970" y="929761"/>
                  </a:cubicBezTo>
                  <a:cubicBezTo>
                    <a:pt x="352494" y="870001"/>
                    <a:pt x="414772" y="922291"/>
                    <a:pt x="477050" y="928516"/>
                  </a:cubicBezTo>
                  <a:cubicBezTo>
                    <a:pt x="491997" y="911086"/>
                    <a:pt x="510680" y="893656"/>
                    <a:pt x="526872" y="877471"/>
                  </a:cubicBezTo>
                  <a:cubicBezTo>
                    <a:pt x="560502" y="877471"/>
                    <a:pt x="594133" y="876226"/>
                    <a:pt x="627763" y="876226"/>
                  </a:cubicBezTo>
                  <a:lnTo>
                    <a:pt x="652674" y="876226"/>
                  </a:lnTo>
                  <a:cubicBezTo>
                    <a:pt x="680076" y="882451"/>
                    <a:pt x="711216" y="888676"/>
                    <a:pt x="739864" y="891166"/>
                  </a:cubicBezTo>
                  <a:cubicBezTo>
                    <a:pt x="769757" y="901126"/>
                    <a:pt x="797159" y="911086"/>
                    <a:pt x="828298" y="923536"/>
                  </a:cubicBezTo>
                  <a:cubicBezTo>
                    <a:pt x="851964" y="889921"/>
                    <a:pt x="879366" y="860041"/>
                    <a:pt x="903032" y="826425"/>
                  </a:cubicBezTo>
                  <a:cubicBezTo>
                    <a:pt x="915488" y="846346"/>
                    <a:pt x="927943" y="870001"/>
                    <a:pt x="941644" y="889921"/>
                  </a:cubicBezTo>
                  <a:cubicBezTo>
                    <a:pt x="961573" y="894901"/>
                    <a:pt x="983993" y="898636"/>
                    <a:pt x="1003922" y="904861"/>
                  </a:cubicBezTo>
                  <a:cubicBezTo>
                    <a:pt x="1027588" y="894901"/>
                    <a:pt x="1053744" y="884941"/>
                    <a:pt x="1079902" y="871246"/>
                  </a:cubicBezTo>
                  <a:lnTo>
                    <a:pt x="1095011" y="892323"/>
                  </a:lnTo>
                  <a:lnTo>
                    <a:pt x="1092821" y="868803"/>
                  </a:lnTo>
                  <a:cubicBezTo>
                    <a:pt x="1091265" y="858178"/>
                    <a:pt x="1088855" y="845522"/>
                    <a:pt x="1085200" y="829898"/>
                  </a:cubicBezTo>
                  <a:cubicBezTo>
                    <a:pt x="1085151" y="829712"/>
                    <a:pt x="1085101" y="829527"/>
                    <a:pt x="1085052" y="829341"/>
                  </a:cubicBezTo>
                  <a:lnTo>
                    <a:pt x="1023247" y="845090"/>
                  </a:lnTo>
                  <a:cubicBezTo>
                    <a:pt x="1008291" y="811362"/>
                    <a:pt x="1003306" y="758895"/>
                    <a:pt x="960929" y="778882"/>
                  </a:cubicBezTo>
                  <a:cubicBezTo>
                    <a:pt x="937248" y="786377"/>
                    <a:pt x="919800" y="792623"/>
                    <a:pt x="898612" y="796371"/>
                  </a:cubicBezTo>
                  <a:cubicBezTo>
                    <a:pt x="879916" y="786377"/>
                    <a:pt x="864960" y="776384"/>
                    <a:pt x="846264" y="766390"/>
                  </a:cubicBezTo>
                  <a:cubicBezTo>
                    <a:pt x="867141" y="746090"/>
                    <a:pt x="887628" y="732115"/>
                    <a:pt x="907667" y="722453"/>
                  </a:cubicBezTo>
                  <a:lnTo>
                    <a:pt x="919954" y="718674"/>
                  </a:lnTo>
                  <a:lnTo>
                    <a:pt x="895720" y="687829"/>
                  </a:lnTo>
                  <a:cubicBezTo>
                    <a:pt x="895720" y="654316"/>
                    <a:pt x="895720" y="624527"/>
                    <a:pt x="896964" y="592256"/>
                  </a:cubicBezTo>
                  <a:cubicBezTo>
                    <a:pt x="916249" y="587291"/>
                    <a:pt x="937089" y="582016"/>
                    <a:pt x="958241" y="576275"/>
                  </a:cubicBezTo>
                  <a:lnTo>
                    <a:pt x="1018917" y="558235"/>
                  </a:lnTo>
                  <a:cubicBezTo>
                    <a:pt x="1018868" y="557278"/>
                    <a:pt x="1018820" y="556321"/>
                    <a:pt x="1018771" y="555364"/>
                  </a:cubicBezTo>
                  <a:lnTo>
                    <a:pt x="1012284" y="529465"/>
                  </a:lnTo>
                  <a:lnTo>
                    <a:pt x="999893" y="520344"/>
                  </a:lnTo>
                  <a:lnTo>
                    <a:pt x="971285" y="530847"/>
                  </a:lnTo>
                  <a:cubicBezTo>
                    <a:pt x="884787" y="551866"/>
                    <a:pt x="810077" y="499916"/>
                    <a:pt x="722984" y="520696"/>
                  </a:cubicBezTo>
                  <a:cubicBezTo>
                    <a:pt x="709298" y="504447"/>
                    <a:pt x="696856" y="490697"/>
                    <a:pt x="686902" y="474448"/>
                  </a:cubicBezTo>
                  <a:cubicBezTo>
                    <a:pt x="686902" y="441950"/>
                    <a:pt x="686902" y="410701"/>
                    <a:pt x="688146" y="378203"/>
                  </a:cubicBezTo>
                  <a:cubicBezTo>
                    <a:pt x="726716" y="366954"/>
                    <a:pt x="771507" y="356954"/>
                    <a:pt x="812566" y="343205"/>
                  </a:cubicBezTo>
                  <a:lnTo>
                    <a:pt x="836205" y="343205"/>
                  </a:lnTo>
                  <a:cubicBezTo>
                    <a:pt x="869799" y="355704"/>
                    <a:pt x="895927" y="389453"/>
                    <a:pt x="938229" y="375703"/>
                  </a:cubicBezTo>
                  <a:lnTo>
                    <a:pt x="1000152" y="350459"/>
                  </a:lnTo>
                  <a:lnTo>
                    <a:pt x="981609" y="350459"/>
                  </a:lnTo>
                  <a:cubicBezTo>
                    <a:pt x="948491" y="338105"/>
                    <a:pt x="917827" y="322046"/>
                    <a:pt x="884709" y="305986"/>
                  </a:cubicBezTo>
                  <a:lnTo>
                    <a:pt x="880846" y="304345"/>
                  </a:lnTo>
                  <a:cubicBezTo>
                    <a:pt x="812712" y="288343"/>
                    <a:pt x="724756" y="344965"/>
                    <a:pt x="681398" y="244030"/>
                  </a:cubicBezTo>
                  <a:lnTo>
                    <a:pt x="894473" y="192331"/>
                  </a:lnTo>
                  <a:lnTo>
                    <a:pt x="898201" y="193570"/>
                  </a:lnTo>
                  <a:cubicBezTo>
                    <a:pt x="912920" y="192335"/>
                    <a:pt x="931319" y="192335"/>
                    <a:pt x="947265" y="192335"/>
                  </a:cubicBezTo>
                  <a:cubicBezTo>
                    <a:pt x="968121" y="208614"/>
                    <a:pt x="981772" y="266917"/>
                    <a:pt x="1023339" y="291245"/>
                  </a:cubicBezTo>
                  <a:cubicBezTo>
                    <a:pt x="1080290" y="307343"/>
                    <a:pt x="1137240" y="323442"/>
                    <a:pt x="1196667" y="338302"/>
                  </a:cubicBezTo>
                  <a:lnTo>
                    <a:pt x="1259233" y="351269"/>
                  </a:lnTo>
                  <a:lnTo>
                    <a:pt x="1363672" y="348086"/>
                  </a:lnTo>
                  <a:lnTo>
                    <a:pt x="1396324" y="266517"/>
                  </a:lnTo>
                  <a:cubicBezTo>
                    <a:pt x="1403714" y="264800"/>
                    <a:pt x="1409709" y="264663"/>
                    <a:pt x="1414610" y="265783"/>
                  </a:cubicBezTo>
                  <a:cubicBezTo>
                    <a:pt x="1440343" y="271661"/>
                    <a:pt x="1435942" y="312164"/>
                    <a:pt x="1445134" y="340346"/>
                  </a:cubicBezTo>
                  <a:lnTo>
                    <a:pt x="1448672" y="345496"/>
                  </a:lnTo>
                  <a:lnTo>
                    <a:pt x="1669386" y="338769"/>
                  </a:lnTo>
                  <a:lnTo>
                    <a:pt x="1697635" y="265840"/>
                  </a:lnTo>
                  <a:cubicBezTo>
                    <a:pt x="1712385" y="264894"/>
                    <a:pt x="1727827" y="263948"/>
                    <a:pt x="1742981" y="264421"/>
                  </a:cubicBezTo>
                  <a:cubicBezTo>
                    <a:pt x="1777076" y="265485"/>
                    <a:pt x="1809714" y="273732"/>
                    <a:pt x="1829735" y="305323"/>
                  </a:cubicBezTo>
                  <a:lnTo>
                    <a:pt x="1840612" y="333550"/>
                  </a:lnTo>
                  <a:lnTo>
                    <a:pt x="2142977" y="324335"/>
                  </a:lnTo>
                  <a:cubicBezTo>
                    <a:pt x="2159172" y="324335"/>
                    <a:pt x="2176613" y="324335"/>
                    <a:pt x="2192808" y="323090"/>
                  </a:cubicBezTo>
                  <a:cubicBezTo>
                    <a:pt x="2232673" y="326824"/>
                    <a:pt x="2268800" y="333048"/>
                    <a:pt x="2308665" y="339271"/>
                  </a:cubicBezTo>
                  <a:lnTo>
                    <a:pt x="2384938" y="338183"/>
                  </a:lnTo>
                  <a:lnTo>
                    <a:pt x="2408408" y="318411"/>
                  </a:lnTo>
                  <a:cubicBezTo>
                    <a:pt x="2433719" y="303762"/>
                    <a:pt x="2460042" y="300500"/>
                    <a:pt x="2487377" y="301992"/>
                  </a:cubicBezTo>
                  <a:lnTo>
                    <a:pt x="2526472" y="306651"/>
                  </a:lnTo>
                  <a:lnTo>
                    <a:pt x="2556575" y="285750"/>
                  </a:lnTo>
                  <a:lnTo>
                    <a:pt x="2582736" y="285750"/>
                  </a:lnTo>
                  <a:cubicBezTo>
                    <a:pt x="2593636" y="287306"/>
                    <a:pt x="2603447" y="291740"/>
                    <a:pt x="2612674" y="297614"/>
                  </a:cubicBezTo>
                  <a:lnTo>
                    <a:pt x="2637546" y="316901"/>
                  </a:lnTo>
                  <a:lnTo>
                    <a:pt x="2663539" y="314954"/>
                  </a:lnTo>
                  <a:cubicBezTo>
                    <a:pt x="2679232" y="311947"/>
                    <a:pt x="2695177" y="306813"/>
                    <a:pt x="2711376" y="298722"/>
                  </a:cubicBezTo>
                  <a:cubicBezTo>
                    <a:pt x="2845951" y="245201"/>
                    <a:pt x="2959343" y="336063"/>
                    <a:pt x="3073980" y="261382"/>
                  </a:cubicBezTo>
                  <a:cubicBezTo>
                    <a:pt x="2902803" y="211284"/>
                    <a:pt x="2729717" y="237422"/>
                    <a:pt x="2593123" y="206383"/>
                  </a:cubicBezTo>
                  <a:lnTo>
                    <a:pt x="2539163" y="189875"/>
                  </a:lnTo>
                  <a:lnTo>
                    <a:pt x="2536928" y="189845"/>
                  </a:lnTo>
                  <a:lnTo>
                    <a:pt x="2536928" y="205371"/>
                  </a:lnTo>
                  <a:cubicBezTo>
                    <a:pt x="2448458" y="186701"/>
                    <a:pt x="2351264" y="240222"/>
                    <a:pt x="2246596" y="225286"/>
                  </a:cubicBezTo>
                  <a:cubicBezTo>
                    <a:pt x="2189276" y="202882"/>
                    <a:pt x="2139434" y="166787"/>
                    <a:pt x="2120743" y="243956"/>
                  </a:cubicBezTo>
                  <a:lnTo>
                    <a:pt x="2058440" y="243956"/>
                  </a:lnTo>
                  <a:cubicBezTo>
                    <a:pt x="2050964" y="237733"/>
                    <a:pt x="2042242" y="231510"/>
                    <a:pt x="2034765" y="227776"/>
                  </a:cubicBezTo>
                  <a:cubicBezTo>
                    <a:pt x="2003614" y="231510"/>
                    <a:pt x="1974954" y="237733"/>
                    <a:pt x="1946294" y="245201"/>
                  </a:cubicBezTo>
                  <a:lnTo>
                    <a:pt x="1946294" y="165542"/>
                  </a:lnTo>
                  <a:cubicBezTo>
                    <a:pt x="1876515" y="136914"/>
                    <a:pt x="1856578" y="113265"/>
                    <a:pt x="1835395" y="87127"/>
                  </a:cubicBezTo>
                  <a:cubicBezTo>
                    <a:pt x="1871531" y="90861"/>
                    <a:pt x="1910159" y="97085"/>
                    <a:pt x="1947540" y="99574"/>
                  </a:cubicBezTo>
                  <a:lnTo>
                    <a:pt x="2171832" y="67212"/>
                  </a:lnTo>
                  <a:lnTo>
                    <a:pt x="2176092" y="72828"/>
                  </a:lnTo>
                  <a:cubicBezTo>
                    <a:pt x="2187260" y="58830"/>
                    <a:pt x="2194705" y="48650"/>
                    <a:pt x="2203391" y="38469"/>
                  </a:cubicBezTo>
                  <a:cubicBezTo>
                    <a:pt x="2210836" y="43559"/>
                    <a:pt x="2218901" y="48332"/>
                    <a:pt x="2227122" y="53581"/>
                  </a:cubicBezTo>
                  <a:lnTo>
                    <a:pt x="2246384" y="67620"/>
                  </a:lnTo>
                  <a:lnTo>
                    <a:pt x="2247842" y="65968"/>
                  </a:lnTo>
                  <a:lnTo>
                    <a:pt x="3188618" y="38585"/>
                  </a:lnTo>
                  <a:cubicBezTo>
                    <a:pt x="3203571" y="38585"/>
                    <a:pt x="3222262" y="38585"/>
                    <a:pt x="3237214" y="37340"/>
                  </a:cubicBezTo>
                  <a:cubicBezTo>
                    <a:pt x="3275842" y="39830"/>
                    <a:pt x="3313224" y="46053"/>
                    <a:pt x="3353098" y="52276"/>
                  </a:cubicBezTo>
                  <a:lnTo>
                    <a:pt x="3527547" y="51032"/>
                  </a:lnTo>
                  <a:cubicBezTo>
                    <a:pt x="3551222" y="34851"/>
                    <a:pt x="3577390" y="16181"/>
                    <a:pt x="359981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63" name="Google Shape;1163;p82"/>
            <p:cNvSpPr/>
            <p:nvPr/>
          </p:nvSpPr>
          <p:spPr>
            <a:xfrm>
              <a:off x="9788940" y="10686745"/>
              <a:ext cx="7671233" cy="2214211"/>
            </a:xfrm>
            <a:custGeom>
              <a:avLst/>
              <a:gdLst/>
              <a:ahLst/>
              <a:cxnLst/>
              <a:rect l="l" t="t" r="r" b="b"/>
              <a:pathLst>
                <a:path w="7671233" h="2214211" extrusionOk="0">
                  <a:moveTo>
                    <a:pt x="7070884" y="1184006"/>
                  </a:moveTo>
                  <a:cubicBezTo>
                    <a:pt x="7073676" y="1191538"/>
                    <a:pt x="7074142" y="1196168"/>
                    <a:pt x="7073114" y="1198463"/>
                  </a:cubicBezTo>
                  <a:lnTo>
                    <a:pt x="7070884" y="1198613"/>
                  </a:lnTo>
                  <a:close/>
                  <a:moveTo>
                    <a:pt x="3616611" y="1014017"/>
                  </a:moveTo>
                  <a:cubicBezTo>
                    <a:pt x="3633763" y="1013687"/>
                    <a:pt x="3650350" y="1022547"/>
                    <a:pt x="3666548" y="1048041"/>
                  </a:cubicBezTo>
                  <a:cubicBezTo>
                    <a:pt x="3708912" y="1040579"/>
                    <a:pt x="3751275" y="1033118"/>
                    <a:pt x="3792393" y="1029387"/>
                  </a:cubicBezTo>
                  <a:cubicBezTo>
                    <a:pt x="3849708" y="1049285"/>
                    <a:pt x="3880858" y="1091567"/>
                    <a:pt x="3943157" y="1045554"/>
                  </a:cubicBezTo>
                  <a:cubicBezTo>
                    <a:pt x="4080215" y="1162453"/>
                    <a:pt x="4218520" y="998297"/>
                    <a:pt x="4355578" y="1118927"/>
                  </a:cubicBezTo>
                  <a:cubicBezTo>
                    <a:pt x="4386728" y="1110222"/>
                    <a:pt x="4412893" y="1158722"/>
                    <a:pt x="4431583" y="1101516"/>
                  </a:cubicBezTo>
                  <a:cubicBezTo>
                    <a:pt x="4506342" y="1104003"/>
                    <a:pt x="4583593" y="1110222"/>
                    <a:pt x="4655860" y="1115196"/>
                  </a:cubicBezTo>
                  <a:cubicBezTo>
                    <a:pt x="4665828" y="1168671"/>
                    <a:pt x="4710684" y="1177376"/>
                    <a:pt x="4780459" y="1145043"/>
                  </a:cubicBezTo>
                  <a:cubicBezTo>
                    <a:pt x="4867678" y="1066695"/>
                    <a:pt x="4877646" y="1213441"/>
                    <a:pt x="4958635" y="1205979"/>
                  </a:cubicBezTo>
                  <a:cubicBezTo>
                    <a:pt x="5030902" y="1256967"/>
                    <a:pt x="5106907" y="1166184"/>
                    <a:pt x="5195372" y="1281839"/>
                  </a:cubicBezTo>
                  <a:cubicBezTo>
                    <a:pt x="5167960" y="1305468"/>
                    <a:pt x="5144286" y="1325366"/>
                    <a:pt x="5118121" y="1348994"/>
                  </a:cubicBezTo>
                  <a:cubicBezTo>
                    <a:pt x="5110645" y="1348994"/>
                    <a:pt x="5103169" y="1350238"/>
                    <a:pt x="5093201" y="1350238"/>
                  </a:cubicBezTo>
                  <a:cubicBezTo>
                    <a:pt x="5067035" y="1296763"/>
                    <a:pt x="5003490" y="1314173"/>
                    <a:pt x="4979816" y="1397495"/>
                  </a:cubicBezTo>
                  <a:cubicBezTo>
                    <a:pt x="5008474" y="1399982"/>
                    <a:pt x="5039624" y="1407444"/>
                    <a:pt x="5068281" y="1412418"/>
                  </a:cubicBezTo>
                  <a:cubicBezTo>
                    <a:pt x="5110645" y="1426098"/>
                    <a:pt x="5106907" y="1479573"/>
                    <a:pt x="5180420" y="1457188"/>
                  </a:cubicBezTo>
                  <a:lnTo>
                    <a:pt x="5180420" y="1428585"/>
                  </a:lnTo>
                  <a:cubicBezTo>
                    <a:pt x="5216554" y="1421124"/>
                    <a:pt x="5256425" y="1413662"/>
                    <a:pt x="5293805" y="1409931"/>
                  </a:cubicBezTo>
                  <a:cubicBezTo>
                    <a:pt x="5292559" y="1419880"/>
                    <a:pt x="5292559" y="1431072"/>
                    <a:pt x="5292559" y="1441021"/>
                  </a:cubicBezTo>
                  <a:cubicBezTo>
                    <a:pt x="5305018" y="1439778"/>
                    <a:pt x="5318724" y="1439778"/>
                    <a:pt x="5332430" y="1439778"/>
                  </a:cubicBezTo>
                  <a:cubicBezTo>
                    <a:pt x="5366072" y="1445996"/>
                    <a:pt x="5397221" y="1452214"/>
                    <a:pt x="5430863" y="1454701"/>
                  </a:cubicBezTo>
                  <a:cubicBezTo>
                    <a:pt x="5464505" y="1444752"/>
                    <a:pt x="5499392" y="1434803"/>
                    <a:pt x="5530542" y="1424854"/>
                  </a:cubicBezTo>
                  <a:cubicBezTo>
                    <a:pt x="5547986" y="1443509"/>
                    <a:pt x="5564183" y="1463406"/>
                    <a:pt x="5581627" y="1487035"/>
                  </a:cubicBezTo>
                  <a:cubicBezTo>
                    <a:pt x="5655140" y="1472111"/>
                    <a:pt x="5731145" y="1462163"/>
                    <a:pt x="5807150" y="1449727"/>
                  </a:cubicBezTo>
                  <a:cubicBezTo>
                    <a:pt x="5814626" y="1459675"/>
                    <a:pt x="5822102" y="1469624"/>
                    <a:pt x="5832070" y="1483304"/>
                  </a:cubicBezTo>
                  <a:cubicBezTo>
                    <a:pt x="5848268" y="1477086"/>
                    <a:pt x="5866958" y="1469624"/>
                    <a:pt x="5881910" y="1465893"/>
                  </a:cubicBezTo>
                  <a:cubicBezTo>
                    <a:pt x="5905583" y="1469624"/>
                    <a:pt x="5931749" y="1475842"/>
                    <a:pt x="5957915" y="1482060"/>
                  </a:cubicBezTo>
                  <a:cubicBezTo>
                    <a:pt x="5974112" y="1514394"/>
                    <a:pt x="5991556" y="1574087"/>
                    <a:pt x="6043888" y="1560408"/>
                  </a:cubicBezTo>
                  <a:cubicBezTo>
                    <a:pt x="6082513" y="1554190"/>
                    <a:pt x="6118647" y="1546728"/>
                    <a:pt x="6156026" y="1542997"/>
                  </a:cubicBezTo>
                  <a:cubicBezTo>
                    <a:pt x="6165994" y="1541754"/>
                    <a:pt x="6174716" y="1541754"/>
                    <a:pt x="6182192" y="1541754"/>
                  </a:cubicBezTo>
                  <a:lnTo>
                    <a:pt x="6182192" y="1589011"/>
                  </a:lnTo>
                  <a:cubicBezTo>
                    <a:pt x="6209604" y="1595229"/>
                    <a:pt x="6246983" y="1575331"/>
                    <a:pt x="6269411" y="1653678"/>
                  </a:cubicBezTo>
                  <a:cubicBezTo>
                    <a:pt x="6285609" y="1663627"/>
                    <a:pt x="6303052" y="1673576"/>
                    <a:pt x="6319250" y="1683525"/>
                  </a:cubicBezTo>
                  <a:cubicBezTo>
                    <a:pt x="6347908" y="1689743"/>
                    <a:pt x="6376566" y="1692230"/>
                    <a:pt x="6405223" y="1698448"/>
                  </a:cubicBezTo>
                  <a:cubicBezTo>
                    <a:pt x="6431389" y="1688499"/>
                    <a:pt x="6457555" y="1678550"/>
                    <a:pt x="6481228" y="1664871"/>
                  </a:cubicBezTo>
                  <a:cubicBezTo>
                    <a:pt x="6507394" y="1694717"/>
                    <a:pt x="6548511" y="1677307"/>
                    <a:pt x="6582153" y="1713371"/>
                  </a:cubicBezTo>
                  <a:cubicBezTo>
                    <a:pt x="6615794" y="1712128"/>
                    <a:pt x="6634484" y="1712128"/>
                    <a:pt x="6655666" y="1712128"/>
                  </a:cubicBezTo>
                  <a:cubicBezTo>
                    <a:pt x="6666880" y="1678550"/>
                    <a:pt x="6674356" y="1649947"/>
                    <a:pt x="6681832" y="1616370"/>
                  </a:cubicBezTo>
                  <a:cubicBezTo>
                    <a:pt x="6688777" y="1593293"/>
                    <a:pt x="6707362" y="1586400"/>
                    <a:pt x="6697337" y="1573666"/>
                  </a:cubicBezTo>
                  <a:cubicBezTo>
                    <a:pt x="6671292" y="1559935"/>
                    <a:pt x="6647727" y="1549949"/>
                    <a:pt x="6621682" y="1539963"/>
                  </a:cubicBezTo>
                  <a:cubicBezTo>
                    <a:pt x="6621682" y="1523736"/>
                    <a:pt x="6583235" y="1514998"/>
                    <a:pt x="6595637" y="1477550"/>
                  </a:cubicBezTo>
                  <a:cubicBezTo>
                    <a:pt x="6677028" y="1490657"/>
                    <a:pt x="6702395" y="1406283"/>
                    <a:pt x="6758147" y="1405890"/>
                  </a:cubicBezTo>
                  <a:cubicBezTo>
                    <a:pt x="6766112" y="1405834"/>
                    <a:pt x="6774697" y="1407492"/>
                    <a:pt x="6784154" y="1411393"/>
                  </a:cubicBezTo>
                  <a:cubicBezTo>
                    <a:pt x="6802757" y="1415137"/>
                    <a:pt x="6817640" y="1421379"/>
                    <a:pt x="6835004" y="1425124"/>
                  </a:cubicBezTo>
                  <a:lnTo>
                    <a:pt x="6835004" y="1473806"/>
                  </a:lnTo>
                  <a:cubicBezTo>
                    <a:pt x="6868490" y="1485040"/>
                    <a:pt x="6899496" y="1493778"/>
                    <a:pt x="6932983" y="1503764"/>
                  </a:cubicBezTo>
                  <a:cubicBezTo>
                    <a:pt x="6932998" y="1504103"/>
                    <a:pt x="6933012" y="1504442"/>
                    <a:pt x="6933027" y="1504781"/>
                  </a:cubicBezTo>
                  <a:lnTo>
                    <a:pt x="6969859" y="1458361"/>
                  </a:lnTo>
                  <a:lnTo>
                    <a:pt x="6983631" y="1458361"/>
                  </a:lnTo>
                  <a:cubicBezTo>
                    <a:pt x="7017436" y="1457115"/>
                    <a:pt x="7051244" y="1457115"/>
                    <a:pt x="7085050" y="1457115"/>
                  </a:cubicBezTo>
                  <a:cubicBezTo>
                    <a:pt x="7088806" y="1467082"/>
                    <a:pt x="7093814" y="1475802"/>
                    <a:pt x="7096318" y="1490752"/>
                  </a:cubicBezTo>
                  <a:cubicBezTo>
                    <a:pt x="7092562" y="1523143"/>
                    <a:pt x="7058756" y="1540585"/>
                    <a:pt x="7071276" y="1582942"/>
                  </a:cubicBezTo>
                  <a:cubicBezTo>
                    <a:pt x="7049992" y="1580450"/>
                    <a:pt x="7028706" y="1574221"/>
                    <a:pt x="7008672" y="1570484"/>
                  </a:cubicBezTo>
                  <a:cubicBezTo>
                    <a:pt x="6986136" y="1713752"/>
                    <a:pt x="7186468" y="1565501"/>
                    <a:pt x="7132628" y="1758601"/>
                  </a:cubicBezTo>
                  <a:cubicBezTo>
                    <a:pt x="7127620" y="1784763"/>
                    <a:pt x="7123864" y="1812171"/>
                    <a:pt x="7118856" y="1838333"/>
                  </a:cubicBezTo>
                  <a:cubicBezTo>
                    <a:pt x="7085050" y="1822138"/>
                    <a:pt x="7053748" y="1809680"/>
                    <a:pt x="7019940" y="1793484"/>
                  </a:cubicBezTo>
                  <a:cubicBezTo>
                    <a:pt x="6984884" y="1773551"/>
                    <a:pt x="6977371" y="1824629"/>
                    <a:pt x="6956086" y="1857020"/>
                  </a:cubicBezTo>
                  <a:lnTo>
                    <a:pt x="6952885" y="1858094"/>
                  </a:lnTo>
                  <a:lnTo>
                    <a:pt x="7114020" y="1902996"/>
                  </a:lnTo>
                  <a:lnTo>
                    <a:pt x="7116048" y="1897982"/>
                  </a:lnTo>
                  <a:cubicBezTo>
                    <a:pt x="7142070" y="1897982"/>
                    <a:pt x="7165614" y="1896735"/>
                    <a:pt x="7190396" y="1896735"/>
                  </a:cubicBezTo>
                  <a:cubicBezTo>
                    <a:pt x="7199070" y="1920425"/>
                    <a:pt x="7206504" y="1940374"/>
                    <a:pt x="7213940" y="1964064"/>
                  </a:cubicBezTo>
                  <a:lnTo>
                    <a:pt x="7217236" y="1962949"/>
                  </a:lnTo>
                  <a:cubicBezTo>
                    <a:pt x="7250780" y="1981607"/>
                    <a:pt x="7284324" y="2001509"/>
                    <a:pt x="7317868" y="2023899"/>
                  </a:cubicBezTo>
                  <a:cubicBezTo>
                    <a:pt x="7345822" y="1964193"/>
                    <a:pt x="7352810" y="1930375"/>
                    <a:pt x="7355082" y="1904604"/>
                  </a:cubicBezTo>
                  <a:lnTo>
                    <a:pt x="7356200" y="1884171"/>
                  </a:lnTo>
                  <a:lnTo>
                    <a:pt x="7292168" y="1851792"/>
                  </a:lnTo>
                  <a:cubicBezTo>
                    <a:pt x="7297340" y="1815328"/>
                    <a:pt x="7302512" y="1773836"/>
                    <a:pt x="7305100" y="1737372"/>
                  </a:cubicBezTo>
                  <a:lnTo>
                    <a:pt x="7303126" y="1736158"/>
                  </a:lnTo>
                  <a:lnTo>
                    <a:pt x="7303126" y="1722812"/>
                  </a:lnTo>
                  <a:cubicBezTo>
                    <a:pt x="7304388" y="1693694"/>
                    <a:pt x="7304388" y="1671856"/>
                    <a:pt x="7304388" y="1646378"/>
                  </a:cubicBezTo>
                  <a:cubicBezTo>
                    <a:pt x="7333424" y="1645164"/>
                    <a:pt x="7364984" y="1645164"/>
                    <a:pt x="7395280" y="1643951"/>
                  </a:cubicBezTo>
                  <a:lnTo>
                    <a:pt x="7397380" y="1640786"/>
                  </a:lnTo>
                  <a:cubicBezTo>
                    <a:pt x="7398624" y="1625860"/>
                    <a:pt x="7404836" y="1608445"/>
                    <a:pt x="7407320" y="1592275"/>
                  </a:cubicBezTo>
                  <a:cubicBezTo>
                    <a:pt x="7418502" y="1548739"/>
                    <a:pt x="7425956" y="1508935"/>
                    <a:pt x="7434652" y="1465400"/>
                  </a:cubicBezTo>
                  <a:cubicBezTo>
                    <a:pt x="7471924" y="1447986"/>
                    <a:pt x="7510440" y="1431815"/>
                    <a:pt x="7546468" y="1413157"/>
                  </a:cubicBezTo>
                  <a:lnTo>
                    <a:pt x="7548040" y="1415538"/>
                  </a:lnTo>
                  <a:cubicBezTo>
                    <a:pt x="7548040" y="1406817"/>
                    <a:pt x="7548040" y="1395603"/>
                    <a:pt x="7549280" y="1386882"/>
                  </a:cubicBezTo>
                  <a:cubicBezTo>
                    <a:pt x="7567876" y="1333306"/>
                    <a:pt x="7582752" y="1279730"/>
                    <a:pt x="7598870" y="1226154"/>
                  </a:cubicBezTo>
                  <a:cubicBezTo>
                    <a:pt x="7576556" y="1177562"/>
                    <a:pt x="7550520" y="1130216"/>
                    <a:pt x="7528204" y="1085362"/>
                  </a:cubicBezTo>
                  <a:cubicBezTo>
                    <a:pt x="7535644" y="1071656"/>
                    <a:pt x="7543080" y="1060443"/>
                    <a:pt x="7551760" y="1051721"/>
                  </a:cubicBezTo>
                  <a:cubicBezTo>
                    <a:pt x="7564156" y="1050475"/>
                    <a:pt x="7577794" y="1050475"/>
                    <a:pt x="7590192" y="1050475"/>
                  </a:cubicBezTo>
                  <a:cubicBezTo>
                    <a:pt x="7600110" y="1110281"/>
                    <a:pt x="7612508" y="1166349"/>
                    <a:pt x="7626144" y="1226154"/>
                  </a:cubicBezTo>
                  <a:cubicBezTo>
                    <a:pt x="7703010" y="1268516"/>
                    <a:pt x="7670776" y="1398095"/>
                    <a:pt x="7610028" y="1482820"/>
                  </a:cubicBezTo>
                  <a:cubicBezTo>
                    <a:pt x="7683174" y="1561314"/>
                    <a:pt x="7613748" y="1614890"/>
                    <a:pt x="7585232" y="1688401"/>
                  </a:cubicBezTo>
                  <a:cubicBezTo>
                    <a:pt x="7583992" y="1722042"/>
                    <a:pt x="7583992" y="1751945"/>
                    <a:pt x="7583992" y="1785585"/>
                  </a:cubicBezTo>
                  <a:lnTo>
                    <a:pt x="7545560" y="1785585"/>
                  </a:lnTo>
                  <a:lnTo>
                    <a:pt x="7543956" y="1784770"/>
                  </a:lnTo>
                  <a:lnTo>
                    <a:pt x="7542740" y="1878366"/>
                  </a:lnTo>
                  <a:cubicBezTo>
                    <a:pt x="7524104" y="1905731"/>
                    <a:pt x="7490560" y="1949266"/>
                    <a:pt x="7466956" y="1989070"/>
                  </a:cubicBezTo>
                  <a:cubicBezTo>
                    <a:pt x="7466956" y="1999021"/>
                    <a:pt x="7466956" y="2008972"/>
                    <a:pt x="7465712" y="2022655"/>
                  </a:cubicBezTo>
                  <a:cubicBezTo>
                    <a:pt x="7460744" y="2081117"/>
                    <a:pt x="7352656" y="2027630"/>
                    <a:pt x="7340232" y="2133360"/>
                  </a:cubicBezTo>
                  <a:cubicBezTo>
                    <a:pt x="7332776" y="2103507"/>
                    <a:pt x="7325324" y="2069922"/>
                    <a:pt x="7317868" y="2041313"/>
                  </a:cubicBezTo>
                  <a:cubicBezTo>
                    <a:pt x="7256992" y="2114702"/>
                    <a:pt x="7247052" y="2180627"/>
                    <a:pt x="7204812" y="2214211"/>
                  </a:cubicBezTo>
                  <a:cubicBezTo>
                    <a:pt x="7181204" y="2188090"/>
                    <a:pt x="7162570" y="2168188"/>
                    <a:pt x="7152630" y="2122165"/>
                  </a:cubicBezTo>
                  <a:cubicBezTo>
                    <a:pt x="7132752" y="2122165"/>
                    <a:pt x="7145176" y="2079873"/>
                    <a:pt x="7153872" y="2042557"/>
                  </a:cubicBezTo>
                  <a:lnTo>
                    <a:pt x="7150744" y="2043860"/>
                  </a:lnTo>
                  <a:cubicBezTo>
                    <a:pt x="7140212" y="2028899"/>
                    <a:pt x="7130608" y="2015807"/>
                    <a:pt x="7120696" y="2003183"/>
                  </a:cubicBezTo>
                  <a:lnTo>
                    <a:pt x="7089548" y="1966214"/>
                  </a:lnTo>
                  <a:lnTo>
                    <a:pt x="7087590" y="1971052"/>
                  </a:lnTo>
                  <a:cubicBezTo>
                    <a:pt x="7058904" y="2017490"/>
                    <a:pt x="7058904" y="2043847"/>
                    <a:pt x="7014000" y="2035062"/>
                  </a:cubicBezTo>
                  <a:cubicBezTo>
                    <a:pt x="7012754" y="1950971"/>
                    <a:pt x="6917961" y="1986113"/>
                    <a:pt x="6876801" y="1923359"/>
                  </a:cubicBezTo>
                  <a:cubicBezTo>
                    <a:pt x="6826910" y="1923359"/>
                    <a:pt x="6737107" y="1984858"/>
                    <a:pt x="6738354" y="1860605"/>
                  </a:cubicBezTo>
                  <a:cubicBezTo>
                    <a:pt x="6780761" y="1854329"/>
                    <a:pt x="6823169" y="1850564"/>
                    <a:pt x="6864329" y="1841778"/>
                  </a:cubicBezTo>
                  <a:lnTo>
                    <a:pt x="6865848" y="1842516"/>
                  </a:lnTo>
                  <a:lnTo>
                    <a:pt x="6867846" y="1838298"/>
                  </a:lnTo>
                  <a:lnTo>
                    <a:pt x="6851901" y="1807403"/>
                  </a:lnTo>
                  <a:cubicBezTo>
                    <a:pt x="6847716" y="1796169"/>
                    <a:pt x="6843065" y="1785246"/>
                    <a:pt x="6832523" y="1777132"/>
                  </a:cubicBezTo>
                  <a:cubicBezTo>
                    <a:pt x="6803998" y="1777132"/>
                    <a:pt x="6772992" y="1778381"/>
                    <a:pt x="6744466" y="1778381"/>
                  </a:cubicBezTo>
                  <a:cubicBezTo>
                    <a:pt x="6744354" y="1777023"/>
                    <a:pt x="6744243" y="1775666"/>
                    <a:pt x="6744131" y="1774308"/>
                  </a:cubicBezTo>
                  <a:cubicBezTo>
                    <a:pt x="6696783" y="1778039"/>
                    <a:pt x="6653174" y="1785501"/>
                    <a:pt x="6605827" y="1792962"/>
                  </a:cubicBezTo>
                  <a:cubicBezTo>
                    <a:pt x="6582153" y="1802911"/>
                    <a:pt x="6555987" y="1812860"/>
                    <a:pt x="6529822" y="1824053"/>
                  </a:cubicBezTo>
                  <a:cubicBezTo>
                    <a:pt x="6521100" y="1804155"/>
                    <a:pt x="6513624" y="1780526"/>
                    <a:pt x="6506148" y="1760629"/>
                  </a:cubicBezTo>
                  <a:cubicBezTo>
                    <a:pt x="6481228" y="1761872"/>
                    <a:pt x="6456309" y="1761872"/>
                    <a:pt x="6431389" y="1761872"/>
                  </a:cubicBezTo>
                  <a:cubicBezTo>
                    <a:pt x="6396501" y="1771821"/>
                    <a:pt x="6365352" y="1783014"/>
                    <a:pt x="6331710" y="1796693"/>
                  </a:cubicBezTo>
                  <a:cubicBezTo>
                    <a:pt x="6321742" y="1773065"/>
                    <a:pt x="6313020" y="1753167"/>
                    <a:pt x="6305544" y="1733269"/>
                  </a:cubicBezTo>
                  <a:cubicBezTo>
                    <a:pt x="6284363" y="1743218"/>
                    <a:pt x="6245737" y="1760629"/>
                    <a:pt x="6230785" y="1700935"/>
                  </a:cubicBezTo>
                  <a:lnTo>
                    <a:pt x="6207112" y="1700935"/>
                  </a:lnTo>
                  <a:cubicBezTo>
                    <a:pt x="6178454" y="1712128"/>
                    <a:pt x="6128615" y="1732026"/>
                    <a:pt x="6104941" y="1669845"/>
                  </a:cubicBezTo>
                  <a:lnTo>
                    <a:pt x="6082513" y="1669845"/>
                  </a:lnTo>
                  <a:cubicBezTo>
                    <a:pt x="6055102" y="1683525"/>
                    <a:pt x="6028936" y="1693474"/>
                    <a:pt x="6005262" y="1703423"/>
                  </a:cubicBezTo>
                  <a:cubicBezTo>
                    <a:pt x="5961653" y="1697205"/>
                    <a:pt x="5974112" y="1657409"/>
                    <a:pt x="5904337" y="1671089"/>
                  </a:cubicBezTo>
                  <a:lnTo>
                    <a:pt x="5778493" y="1673576"/>
                  </a:lnTo>
                  <a:cubicBezTo>
                    <a:pt x="5747343" y="1673576"/>
                    <a:pt x="5713702" y="1673576"/>
                    <a:pt x="5680060" y="1674820"/>
                  </a:cubicBezTo>
                  <a:cubicBezTo>
                    <a:pt x="5670092" y="1662384"/>
                    <a:pt x="5656386" y="1608908"/>
                    <a:pt x="5580381" y="1646217"/>
                  </a:cubicBezTo>
                  <a:cubicBezTo>
                    <a:pt x="5538018" y="1646217"/>
                    <a:pt x="5496900" y="1646217"/>
                    <a:pt x="5455783" y="1647460"/>
                  </a:cubicBezTo>
                  <a:cubicBezTo>
                    <a:pt x="5437093" y="1647460"/>
                    <a:pt x="5420895" y="1648704"/>
                    <a:pt x="5403451" y="1648704"/>
                  </a:cubicBezTo>
                  <a:cubicBezTo>
                    <a:pt x="5405943" y="1601447"/>
                    <a:pt x="5353612" y="1595229"/>
                    <a:pt x="5267639" y="1632537"/>
                  </a:cubicBezTo>
                  <a:cubicBezTo>
                    <a:pt x="5207832" y="1623832"/>
                    <a:pt x="5150516" y="1613883"/>
                    <a:pt x="5090709" y="1601447"/>
                  </a:cubicBezTo>
                  <a:cubicBezTo>
                    <a:pt x="5062052" y="1551702"/>
                    <a:pt x="5009720" y="1579062"/>
                    <a:pt x="4915025" y="1603934"/>
                  </a:cubicBezTo>
                  <a:cubicBezTo>
                    <a:pt x="4887614" y="1600203"/>
                    <a:pt x="4857710" y="1595229"/>
                    <a:pt x="4829052" y="1591498"/>
                  </a:cubicBezTo>
                  <a:cubicBezTo>
                    <a:pt x="4816592" y="1575331"/>
                    <a:pt x="4804133" y="1521856"/>
                    <a:pt x="4754293" y="1496984"/>
                  </a:cubicBezTo>
                  <a:cubicBezTo>
                    <a:pt x="4754293" y="1463406"/>
                    <a:pt x="4755539" y="1433560"/>
                    <a:pt x="4755539" y="1399982"/>
                  </a:cubicBezTo>
                  <a:cubicBezTo>
                    <a:pt x="4687010" y="1393764"/>
                    <a:pt x="4622219" y="1391277"/>
                    <a:pt x="4553690" y="1385059"/>
                  </a:cubicBezTo>
                  <a:cubicBezTo>
                    <a:pt x="4551198" y="1406200"/>
                    <a:pt x="4546214" y="1428585"/>
                    <a:pt x="4541230" y="1448483"/>
                  </a:cubicBezTo>
                  <a:cubicBezTo>
                    <a:pt x="4517556" y="1429829"/>
                    <a:pt x="4491390" y="1406200"/>
                    <a:pt x="4465225" y="1387546"/>
                  </a:cubicBezTo>
                  <a:cubicBezTo>
                    <a:pt x="4394204" y="1383815"/>
                    <a:pt x="4324428" y="1378841"/>
                    <a:pt x="4254653" y="1372623"/>
                  </a:cubicBezTo>
                  <a:cubicBezTo>
                    <a:pt x="4214782" y="1386303"/>
                    <a:pt x="4159958" y="1403713"/>
                    <a:pt x="4130055" y="1344020"/>
                  </a:cubicBezTo>
                  <a:cubicBezTo>
                    <a:pt x="4102643" y="1348994"/>
                    <a:pt x="4078969" y="1355212"/>
                    <a:pt x="4052804" y="1362674"/>
                  </a:cubicBezTo>
                  <a:cubicBezTo>
                    <a:pt x="4011686" y="1356456"/>
                    <a:pt x="3970569" y="1350238"/>
                    <a:pt x="3928205" y="1346507"/>
                  </a:cubicBezTo>
                  <a:cubicBezTo>
                    <a:pt x="3892072" y="1340289"/>
                    <a:pt x="3852200" y="1334071"/>
                    <a:pt x="3816066" y="1331584"/>
                  </a:cubicBezTo>
                  <a:lnTo>
                    <a:pt x="3802361" y="1331584"/>
                  </a:lnTo>
                  <a:cubicBezTo>
                    <a:pt x="3774949" y="1322879"/>
                    <a:pt x="3745045" y="1312930"/>
                    <a:pt x="3713896" y="1299250"/>
                  </a:cubicBezTo>
                  <a:cubicBezTo>
                    <a:pt x="3686484" y="1296763"/>
                    <a:pt x="3656580" y="1290545"/>
                    <a:pt x="3627923" y="1288057"/>
                  </a:cubicBezTo>
                  <a:cubicBezTo>
                    <a:pt x="3600511" y="1281839"/>
                    <a:pt x="3569362" y="1274378"/>
                    <a:pt x="3539458" y="1271891"/>
                  </a:cubicBezTo>
                  <a:cubicBezTo>
                    <a:pt x="3510800" y="1275621"/>
                    <a:pt x="3483388" y="1281839"/>
                    <a:pt x="3453485" y="1290545"/>
                  </a:cubicBezTo>
                  <a:lnTo>
                    <a:pt x="3203042" y="1293032"/>
                  </a:lnTo>
                  <a:lnTo>
                    <a:pt x="3127037" y="1293032"/>
                  </a:lnTo>
                  <a:cubicBezTo>
                    <a:pt x="3100871" y="1293032"/>
                    <a:pt x="3078444" y="1293032"/>
                    <a:pt x="3051032" y="1294276"/>
                  </a:cubicBezTo>
                  <a:cubicBezTo>
                    <a:pt x="3036080" y="1294276"/>
                    <a:pt x="3017390" y="1294276"/>
                    <a:pt x="3001192" y="1295519"/>
                  </a:cubicBezTo>
                  <a:cubicBezTo>
                    <a:pt x="2978764" y="1314173"/>
                    <a:pt x="2936401" y="1291788"/>
                    <a:pt x="2938893" y="1342776"/>
                  </a:cubicBezTo>
                  <a:cubicBezTo>
                    <a:pt x="2886562" y="1339045"/>
                    <a:pt x="2829246" y="1356456"/>
                    <a:pt x="2774423" y="1311686"/>
                  </a:cubicBezTo>
                  <a:cubicBezTo>
                    <a:pt x="2717108" y="1411175"/>
                    <a:pt x="2548900" y="1376354"/>
                    <a:pt x="2465419" y="1363918"/>
                  </a:cubicBezTo>
                  <a:cubicBezTo>
                    <a:pt x="2329606" y="1366405"/>
                    <a:pt x="2232420" y="1390033"/>
                    <a:pt x="2075426" y="1385059"/>
                  </a:cubicBezTo>
                  <a:cubicBezTo>
                    <a:pt x="2049260" y="1395008"/>
                    <a:pt x="2026832" y="1406200"/>
                    <a:pt x="1999420" y="1416149"/>
                  </a:cubicBezTo>
                  <a:cubicBezTo>
                    <a:pt x="1986960" y="1416149"/>
                    <a:pt x="1973255" y="1416149"/>
                    <a:pt x="1963287" y="1417393"/>
                  </a:cubicBezTo>
                  <a:cubicBezTo>
                    <a:pt x="1932138" y="1433560"/>
                    <a:pt x="1902234" y="1449727"/>
                    <a:pt x="1873576" y="1468381"/>
                  </a:cubicBezTo>
                  <a:cubicBezTo>
                    <a:pt x="1851148" y="1470868"/>
                    <a:pt x="1869838" y="1407444"/>
                    <a:pt x="1798817" y="1468381"/>
                  </a:cubicBezTo>
                  <a:cubicBezTo>
                    <a:pt x="1775143" y="1468381"/>
                    <a:pt x="1748978" y="1469624"/>
                    <a:pt x="1722812" y="1469624"/>
                  </a:cubicBezTo>
                  <a:cubicBezTo>
                    <a:pt x="1656774" y="1463406"/>
                    <a:pt x="1589492" y="1457188"/>
                    <a:pt x="1524700" y="1454701"/>
                  </a:cubicBezTo>
                  <a:lnTo>
                    <a:pt x="1524700" y="1404957"/>
                  </a:lnTo>
                  <a:cubicBezTo>
                    <a:pt x="1498534" y="1404957"/>
                    <a:pt x="1473615" y="1406200"/>
                    <a:pt x="1448695" y="1406200"/>
                  </a:cubicBezTo>
                  <a:lnTo>
                    <a:pt x="1448695" y="1455945"/>
                  </a:lnTo>
                  <a:cubicBezTo>
                    <a:pt x="1331572" y="1460919"/>
                    <a:pt x="1213204" y="1468381"/>
                    <a:pt x="1096082" y="1477086"/>
                  </a:cubicBezTo>
                  <a:cubicBezTo>
                    <a:pt x="1026306" y="1470868"/>
                    <a:pt x="955285" y="1465893"/>
                    <a:pt x="884264" y="1462163"/>
                  </a:cubicBezTo>
                  <a:lnTo>
                    <a:pt x="884264" y="1445996"/>
                  </a:lnTo>
                  <a:cubicBezTo>
                    <a:pt x="856852" y="1447239"/>
                    <a:pt x="825702" y="1447239"/>
                    <a:pt x="795799" y="1447239"/>
                  </a:cubicBezTo>
                  <a:cubicBezTo>
                    <a:pt x="780847" y="1431072"/>
                    <a:pt x="762158" y="1414906"/>
                    <a:pt x="747206" y="1401226"/>
                  </a:cubicBezTo>
                  <a:cubicBezTo>
                    <a:pt x="739730" y="1411175"/>
                    <a:pt x="732254" y="1421124"/>
                    <a:pt x="721040" y="1431072"/>
                  </a:cubicBezTo>
                  <a:cubicBezTo>
                    <a:pt x="692382" y="1428585"/>
                    <a:pt x="662478" y="1422367"/>
                    <a:pt x="635067" y="1416149"/>
                  </a:cubicBezTo>
                  <a:cubicBezTo>
                    <a:pt x="630083" y="1422367"/>
                    <a:pt x="623853" y="1428585"/>
                    <a:pt x="621361" y="1432316"/>
                  </a:cubicBezTo>
                  <a:cubicBezTo>
                    <a:pt x="592704" y="1432316"/>
                    <a:pt x="561554" y="1433560"/>
                    <a:pt x="532896" y="1433560"/>
                  </a:cubicBezTo>
                  <a:cubicBezTo>
                    <a:pt x="490532" y="1441021"/>
                    <a:pt x="448169" y="1443509"/>
                    <a:pt x="407052" y="1452214"/>
                  </a:cubicBezTo>
                  <a:lnTo>
                    <a:pt x="383378" y="1452214"/>
                  </a:lnTo>
                  <a:cubicBezTo>
                    <a:pt x="354720" y="1455945"/>
                    <a:pt x="323570" y="1462163"/>
                    <a:pt x="294913" y="1469624"/>
                  </a:cubicBezTo>
                  <a:cubicBezTo>
                    <a:pt x="247566" y="1463406"/>
                    <a:pt x="203956" y="1457188"/>
                    <a:pt x="156608" y="1454701"/>
                  </a:cubicBezTo>
                  <a:cubicBezTo>
                    <a:pt x="106770" y="1458432"/>
                    <a:pt x="49454" y="1455945"/>
                    <a:pt x="58176" y="1392521"/>
                  </a:cubicBezTo>
                  <a:cubicBezTo>
                    <a:pt x="71882" y="1360187"/>
                    <a:pt x="84342" y="1329097"/>
                    <a:pt x="95556" y="1295519"/>
                  </a:cubicBezTo>
                  <a:lnTo>
                    <a:pt x="157854" y="1295519"/>
                  </a:lnTo>
                  <a:cubicBezTo>
                    <a:pt x="167822" y="1248262"/>
                    <a:pt x="137919" y="1169915"/>
                    <a:pt x="221400" y="1135094"/>
                  </a:cubicBezTo>
                  <a:cubicBezTo>
                    <a:pt x="282453" y="1125145"/>
                    <a:pt x="332292" y="1087837"/>
                    <a:pt x="399576" y="1100273"/>
                  </a:cubicBezTo>
                  <a:cubicBezTo>
                    <a:pt x="415774" y="1122658"/>
                    <a:pt x="430726" y="1142555"/>
                    <a:pt x="448169" y="1166184"/>
                  </a:cubicBezTo>
                  <a:lnTo>
                    <a:pt x="448169" y="1228364"/>
                  </a:lnTo>
                  <a:cubicBezTo>
                    <a:pt x="471843" y="1244531"/>
                    <a:pt x="484302" y="1258211"/>
                    <a:pt x="546602" y="1274378"/>
                  </a:cubicBezTo>
                  <a:cubicBezTo>
                    <a:pt x="572768" y="1274378"/>
                    <a:pt x="596442" y="1274378"/>
                    <a:pt x="622607" y="1273134"/>
                  </a:cubicBezTo>
                  <a:lnTo>
                    <a:pt x="672446" y="1273134"/>
                  </a:lnTo>
                  <a:cubicBezTo>
                    <a:pt x="688644" y="1255724"/>
                    <a:pt x="706088" y="1242044"/>
                    <a:pt x="722286" y="1225877"/>
                  </a:cubicBezTo>
                  <a:cubicBezTo>
                    <a:pt x="740976" y="1234582"/>
                    <a:pt x="755928" y="1244531"/>
                    <a:pt x="774617" y="1254480"/>
                  </a:cubicBezTo>
                  <a:cubicBezTo>
                    <a:pt x="782093" y="1234582"/>
                    <a:pt x="790815" y="1212197"/>
                    <a:pt x="798291" y="1192300"/>
                  </a:cubicBezTo>
                  <a:cubicBezTo>
                    <a:pt x="838162" y="1174889"/>
                    <a:pt x="891740" y="1210954"/>
                    <a:pt x="873050" y="1270647"/>
                  </a:cubicBezTo>
                  <a:cubicBezTo>
                    <a:pt x="899216" y="1296763"/>
                    <a:pt x="922890" y="1322879"/>
                    <a:pt x="949055" y="1348994"/>
                  </a:cubicBezTo>
                  <a:cubicBezTo>
                    <a:pt x="990172" y="1348994"/>
                    <a:pt x="1032536" y="1348994"/>
                    <a:pt x="1073654" y="1347751"/>
                  </a:cubicBezTo>
                  <a:cubicBezTo>
                    <a:pt x="1076146" y="1278109"/>
                    <a:pt x="1149658" y="1296763"/>
                    <a:pt x="1173332" y="1346507"/>
                  </a:cubicBezTo>
                  <a:cubicBezTo>
                    <a:pt x="1214450" y="1342776"/>
                    <a:pt x="1256814" y="1335315"/>
                    <a:pt x="1297931" y="1329097"/>
                  </a:cubicBezTo>
                  <a:cubicBezTo>
                    <a:pt x="1324096" y="1334071"/>
                    <a:pt x="1347770" y="1340289"/>
                    <a:pt x="1373936" y="1344020"/>
                  </a:cubicBezTo>
                  <a:cubicBezTo>
                    <a:pt x="1382658" y="1317904"/>
                    <a:pt x="1390134" y="1290545"/>
                    <a:pt x="1400102" y="1264429"/>
                  </a:cubicBezTo>
                  <a:cubicBezTo>
                    <a:pt x="1473615" y="1312930"/>
                    <a:pt x="1542144" y="1239557"/>
                    <a:pt x="1625625" y="1261942"/>
                  </a:cubicBezTo>
                  <a:cubicBezTo>
                    <a:pt x="1661758" y="1234582"/>
                    <a:pt x="1701630" y="1207223"/>
                    <a:pt x="1737764" y="1179864"/>
                  </a:cubicBezTo>
                  <a:cubicBezTo>
                    <a:pt x="1782619" y="1196030"/>
                    <a:pt x="1747732" y="1296763"/>
                    <a:pt x="1812522" y="1259455"/>
                  </a:cubicBezTo>
                  <a:cubicBezTo>
                    <a:pt x="1828720" y="1239557"/>
                    <a:pt x="1847410" y="1214685"/>
                    <a:pt x="1863608" y="1196030"/>
                  </a:cubicBezTo>
                  <a:cubicBezTo>
                    <a:pt x="1884790" y="1212197"/>
                    <a:pt x="1904726" y="1228364"/>
                    <a:pt x="1925908" y="1240800"/>
                  </a:cubicBezTo>
                  <a:cubicBezTo>
                    <a:pt x="1930892" y="1258211"/>
                    <a:pt x="1933383" y="1274378"/>
                    <a:pt x="1938367" y="1290545"/>
                  </a:cubicBezTo>
                  <a:cubicBezTo>
                    <a:pt x="1968271" y="1256967"/>
                    <a:pt x="1993190" y="1256967"/>
                    <a:pt x="2028078" y="1209710"/>
                  </a:cubicBezTo>
                  <a:cubicBezTo>
                    <a:pt x="2004404" y="1187325"/>
                    <a:pt x="1986960" y="1167428"/>
                    <a:pt x="1964533" y="1147530"/>
                  </a:cubicBezTo>
                  <a:cubicBezTo>
                    <a:pt x="1965779" y="1141312"/>
                    <a:pt x="1965779" y="1135094"/>
                    <a:pt x="1965779" y="1131363"/>
                  </a:cubicBezTo>
                  <a:cubicBezTo>
                    <a:pt x="2005650" y="1071670"/>
                    <a:pt x="2041784" y="1054259"/>
                    <a:pt x="2039292" y="1080375"/>
                  </a:cubicBezTo>
                  <a:cubicBezTo>
                    <a:pt x="2049260" y="1110222"/>
                    <a:pt x="2072934" y="1094055"/>
                    <a:pt x="2091624" y="1096542"/>
                  </a:cubicBezTo>
                  <a:cubicBezTo>
                    <a:pt x="2109067" y="1096542"/>
                    <a:pt x="2143954" y="1102760"/>
                    <a:pt x="2141462" y="1066695"/>
                  </a:cubicBezTo>
                  <a:cubicBezTo>
                    <a:pt x="2161398" y="1066695"/>
                    <a:pt x="2183826" y="1065452"/>
                    <a:pt x="2203762" y="1065452"/>
                  </a:cubicBezTo>
                  <a:cubicBezTo>
                    <a:pt x="2303441" y="1074157"/>
                    <a:pt x="2430531" y="1033118"/>
                    <a:pt x="2504044" y="1091567"/>
                  </a:cubicBezTo>
                  <a:cubicBezTo>
                    <a:pt x="2601231" y="1007002"/>
                    <a:pt x="2763209" y="1115196"/>
                    <a:pt x="2852920" y="1057990"/>
                  </a:cubicBezTo>
                  <a:cubicBezTo>
                    <a:pt x="2896530" y="1112709"/>
                    <a:pt x="2996208" y="1076644"/>
                    <a:pt x="3065984" y="1117683"/>
                  </a:cubicBezTo>
                  <a:cubicBezTo>
                    <a:pt x="3132021" y="1147530"/>
                    <a:pt x="3144480" y="1060477"/>
                    <a:pt x="3191828" y="1066695"/>
                  </a:cubicBezTo>
                  <a:cubicBezTo>
                    <a:pt x="3203042" y="1007002"/>
                    <a:pt x="3277801" y="1071670"/>
                    <a:pt x="3330132" y="1082862"/>
                  </a:cubicBezTo>
                  <a:cubicBezTo>
                    <a:pt x="3366266" y="1077888"/>
                    <a:pt x="3403646" y="1070426"/>
                    <a:pt x="3442271" y="1064208"/>
                  </a:cubicBezTo>
                  <a:cubicBezTo>
                    <a:pt x="3508620" y="1098718"/>
                    <a:pt x="3565156" y="1015008"/>
                    <a:pt x="3616611" y="1014017"/>
                  </a:cubicBezTo>
                  <a:close/>
                  <a:moveTo>
                    <a:pt x="6872261" y="1012009"/>
                  </a:moveTo>
                  <a:cubicBezTo>
                    <a:pt x="6900813" y="1059716"/>
                    <a:pt x="6931848" y="1104913"/>
                    <a:pt x="6959158" y="1155130"/>
                  </a:cubicBezTo>
                  <a:lnTo>
                    <a:pt x="6996400" y="1155130"/>
                  </a:lnTo>
                  <a:cubicBezTo>
                    <a:pt x="7005090" y="1071015"/>
                    <a:pt x="7021228" y="1074782"/>
                    <a:pt x="7033642" y="1073526"/>
                  </a:cubicBezTo>
                  <a:cubicBezTo>
                    <a:pt x="7057228" y="1093613"/>
                    <a:pt x="7043572" y="1137554"/>
                    <a:pt x="7046056" y="1171451"/>
                  </a:cubicBezTo>
                  <a:cubicBezTo>
                    <a:pt x="7051020" y="1184634"/>
                    <a:pt x="7060020" y="1195305"/>
                    <a:pt x="7066384" y="1198914"/>
                  </a:cubicBezTo>
                  <a:lnTo>
                    <a:pt x="7070884" y="1198613"/>
                  </a:lnTo>
                  <a:lnTo>
                    <a:pt x="7070884" y="1264355"/>
                  </a:lnTo>
                  <a:cubicBezTo>
                    <a:pt x="7065918" y="1280675"/>
                    <a:pt x="7063436" y="1298252"/>
                    <a:pt x="7057228" y="1314573"/>
                  </a:cubicBezTo>
                  <a:cubicBezTo>
                    <a:pt x="7023710" y="1325872"/>
                    <a:pt x="6992676" y="1335915"/>
                    <a:pt x="6957917" y="1345959"/>
                  </a:cubicBezTo>
                  <a:cubicBezTo>
                    <a:pt x="6875985" y="1236735"/>
                    <a:pt x="6830054" y="1190283"/>
                    <a:pt x="6759295" y="1187772"/>
                  </a:cubicBezTo>
                  <a:cubicBezTo>
                    <a:pt x="6738191" y="1205348"/>
                    <a:pt x="6717088" y="1205348"/>
                    <a:pt x="6671156" y="1142576"/>
                  </a:cubicBezTo>
                  <a:cubicBezTo>
                    <a:pt x="6699708" y="1131277"/>
                    <a:pt x="6730743" y="1121233"/>
                    <a:pt x="6760536" y="1107423"/>
                  </a:cubicBezTo>
                  <a:lnTo>
                    <a:pt x="6760536" y="1014520"/>
                  </a:lnTo>
                  <a:cubicBezTo>
                    <a:pt x="6797778" y="1013265"/>
                    <a:pt x="6836261" y="1013265"/>
                    <a:pt x="6872261" y="1012009"/>
                  </a:cubicBezTo>
                  <a:close/>
                  <a:moveTo>
                    <a:pt x="5738388" y="844829"/>
                  </a:moveTo>
                  <a:cubicBezTo>
                    <a:pt x="5752235" y="848079"/>
                    <a:pt x="5760829" y="857986"/>
                    <a:pt x="5774199" y="864797"/>
                  </a:cubicBezTo>
                  <a:lnTo>
                    <a:pt x="5774199" y="894518"/>
                  </a:lnTo>
                  <a:cubicBezTo>
                    <a:pt x="5744913" y="900709"/>
                    <a:pt x="5713081" y="904424"/>
                    <a:pt x="5683795" y="911855"/>
                  </a:cubicBezTo>
                  <a:cubicBezTo>
                    <a:pt x="5681249" y="895756"/>
                    <a:pt x="5676155" y="878419"/>
                    <a:pt x="5671062" y="864797"/>
                  </a:cubicBezTo>
                  <a:cubicBezTo>
                    <a:pt x="5705441" y="844984"/>
                    <a:pt x="5724540" y="841578"/>
                    <a:pt x="5738388" y="844829"/>
                  </a:cubicBezTo>
                  <a:close/>
                  <a:moveTo>
                    <a:pt x="6423031" y="825169"/>
                  </a:moveTo>
                  <a:cubicBezTo>
                    <a:pt x="6470670" y="833899"/>
                    <a:pt x="6515802" y="843876"/>
                    <a:pt x="6562187" y="857594"/>
                  </a:cubicBezTo>
                  <a:cubicBezTo>
                    <a:pt x="6588514" y="876301"/>
                    <a:pt x="6612333" y="896256"/>
                    <a:pt x="6638660" y="918704"/>
                  </a:cubicBezTo>
                  <a:cubicBezTo>
                    <a:pt x="6661226" y="922445"/>
                    <a:pt x="6687553" y="928681"/>
                    <a:pt x="6713880" y="934917"/>
                  </a:cubicBezTo>
                  <a:cubicBezTo>
                    <a:pt x="6713880" y="947388"/>
                    <a:pt x="6713880" y="964848"/>
                    <a:pt x="6712626" y="981061"/>
                  </a:cubicBezTo>
                  <a:cubicBezTo>
                    <a:pt x="6687553" y="981061"/>
                    <a:pt x="6661226" y="982308"/>
                    <a:pt x="6637407" y="982308"/>
                  </a:cubicBezTo>
                  <a:cubicBezTo>
                    <a:pt x="6611080" y="986049"/>
                    <a:pt x="6587260" y="993532"/>
                    <a:pt x="6560934" y="999768"/>
                  </a:cubicBezTo>
                  <a:cubicBezTo>
                    <a:pt x="6498251" y="981061"/>
                    <a:pt x="6450612" y="947388"/>
                    <a:pt x="6385422" y="938658"/>
                  </a:cubicBezTo>
                  <a:lnTo>
                    <a:pt x="6385422" y="922445"/>
                  </a:lnTo>
                  <a:cubicBezTo>
                    <a:pt x="6399212" y="888773"/>
                    <a:pt x="6409241" y="858842"/>
                    <a:pt x="6423031" y="825169"/>
                  </a:cubicBezTo>
                  <a:close/>
                  <a:moveTo>
                    <a:pt x="7604842" y="667087"/>
                  </a:moveTo>
                  <a:cubicBezTo>
                    <a:pt x="7613568" y="669382"/>
                    <a:pt x="7621824" y="674320"/>
                    <a:pt x="7629058" y="682652"/>
                  </a:cubicBezTo>
                  <a:cubicBezTo>
                    <a:pt x="7631574" y="732029"/>
                    <a:pt x="7627800" y="777702"/>
                    <a:pt x="7577482" y="808562"/>
                  </a:cubicBezTo>
                  <a:cubicBezTo>
                    <a:pt x="7553580" y="818438"/>
                    <a:pt x="7541000" y="792515"/>
                    <a:pt x="7528422" y="746842"/>
                  </a:cubicBezTo>
                  <a:lnTo>
                    <a:pt x="7528422" y="697465"/>
                  </a:lnTo>
                  <a:cubicBezTo>
                    <a:pt x="7541630" y="683887"/>
                    <a:pt x="7559556" y="671851"/>
                    <a:pt x="7577796" y="667376"/>
                  </a:cubicBezTo>
                  <a:cubicBezTo>
                    <a:pt x="7586916" y="665139"/>
                    <a:pt x="7596116" y="664792"/>
                    <a:pt x="7604842" y="667087"/>
                  </a:cubicBezTo>
                  <a:close/>
                  <a:moveTo>
                    <a:pt x="3934354" y="634058"/>
                  </a:moveTo>
                  <a:cubicBezTo>
                    <a:pt x="3949250" y="649933"/>
                    <a:pt x="3962905" y="679240"/>
                    <a:pt x="3982766" y="679240"/>
                  </a:cubicBezTo>
                  <a:cubicBezTo>
                    <a:pt x="3959181" y="689010"/>
                    <a:pt x="3934354" y="700000"/>
                    <a:pt x="3907044" y="713433"/>
                  </a:cubicBezTo>
                  <a:cubicBezTo>
                    <a:pt x="3857391" y="707327"/>
                    <a:pt x="3800289" y="726866"/>
                    <a:pt x="3759325" y="697558"/>
                  </a:cubicBezTo>
                  <a:cubicBezTo>
                    <a:pt x="3751877" y="708548"/>
                    <a:pt x="3744429" y="718317"/>
                    <a:pt x="3733257" y="730529"/>
                  </a:cubicBezTo>
                  <a:cubicBezTo>
                    <a:pt x="3704706" y="714654"/>
                    <a:pt x="3676155" y="700000"/>
                    <a:pt x="3647604" y="682904"/>
                  </a:cubicBezTo>
                  <a:cubicBezTo>
                    <a:pt x="3627743" y="689010"/>
                    <a:pt x="3605399" y="693894"/>
                    <a:pt x="3585538" y="700000"/>
                  </a:cubicBezTo>
                  <a:cubicBezTo>
                    <a:pt x="3566918" y="684125"/>
                    <a:pt x="3556987" y="651154"/>
                    <a:pt x="3533401" y="654817"/>
                  </a:cubicBezTo>
                  <a:cubicBezTo>
                    <a:pt x="3606640" y="621846"/>
                    <a:pt x="3619054" y="664587"/>
                    <a:pt x="3647604" y="667029"/>
                  </a:cubicBezTo>
                  <a:cubicBezTo>
                    <a:pt x="3718361" y="636500"/>
                    <a:pt x="3739464" y="636500"/>
                    <a:pt x="3759325" y="636500"/>
                  </a:cubicBezTo>
                  <a:close/>
                  <a:moveTo>
                    <a:pt x="4370304" y="626457"/>
                  </a:moveTo>
                  <a:cubicBezTo>
                    <a:pt x="4425200" y="648792"/>
                    <a:pt x="4463877" y="651274"/>
                    <a:pt x="4521268" y="671128"/>
                  </a:cubicBezTo>
                  <a:cubicBezTo>
                    <a:pt x="4557449" y="679813"/>
                    <a:pt x="4593631" y="689740"/>
                    <a:pt x="4633555" y="703389"/>
                  </a:cubicBezTo>
                  <a:cubicBezTo>
                    <a:pt x="4753328" y="674850"/>
                    <a:pt x="4779528" y="730688"/>
                    <a:pt x="4858129" y="729447"/>
                  </a:cubicBezTo>
                  <a:lnTo>
                    <a:pt x="4982892" y="777840"/>
                  </a:lnTo>
                  <a:cubicBezTo>
                    <a:pt x="4941720" y="781562"/>
                    <a:pt x="4899301" y="789007"/>
                    <a:pt x="4856881" y="796452"/>
                  </a:cubicBezTo>
                  <a:lnTo>
                    <a:pt x="4633555" y="748060"/>
                  </a:lnTo>
                  <a:cubicBezTo>
                    <a:pt x="4612345" y="756745"/>
                    <a:pt x="4591135" y="759227"/>
                    <a:pt x="4569926" y="765431"/>
                  </a:cubicBezTo>
                  <a:cubicBezTo>
                    <a:pt x="4536240" y="784044"/>
                    <a:pt x="4520020" y="740615"/>
                    <a:pt x="4493820" y="734410"/>
                  </a:cubicBezTo>
                  <a:lnTo>
                    <a:pt x="4218093" y="724484"/>
                  </a:lnTo>
                  <a:cubicBezTo>
                    <a:pt x="4146978" y="712075"/>
                    <a:pt x="4077111" y="703389"/>
                    <a:pt x="4005996" y="693463"/>
                  </a:cubicBezTo>
                  <a:lnTo>
                    <a:pt x="4005996" y="677332"/>
                  </a:lnTo>
                  <a:cubicBezTo>
                    <a:pt x="4029701" y="673609"/>
                    <a:pt x="4055901" y="666164"/>
                    <a:pt x="4082101" y="659960"/>
                  </a:cubicBezTo>
                  <a:cubicBezTo>
                    <a:pt x="4113292" y="646311"/>
                    <a:pt x="4174426" y="605363"/>
                    <a:pt x="4218093" y="643829"/>
                  </a:cubicBezTo>
                  <a:cubicBezTo>
                    <a:pt x="4270494" y="636384"/>
                    <a:pt x="4320399" y="630180"/>
                    <a:pt x="4370304" y="626457"/>
                  </a:cubicBezTo>
                  <a:close/>
                  <a:moveTo>
                    <a:pt x="3129723" y="577885"/>
                  </a:moveTo>
                  <a:cubicBezTo>
                    <a:pt x="3165696" y="588030"/>
                    <a:pt x="3205391" y="596907"/>
                    <a:pt x="3241364" y="607052"/>
                  </a:cubicBezTo>
                  <a:lnTo>
                    <a:pt x="3255009" y="607052"/>
                  </a:lnTo>
                  <a:cubicBezTo>
                    <a:pt x="3300905" y="603248"/>
                    <a:pt x="3345561" y="595639"/>
                    <a:pt x="3391458" y="588030"/>
                  </a:cubicBezTo>
                  <a:cubicBezTo>
                    <a:pt x="3474568" y="580421"/>
                    <a:pt x="3479530" y="628611"/>
                    <a:pt x="3526667" y="653974"/>
                  </a:cubicBezTo>
                  <a:cubicBezTo>
                    <a:pt x="3505579" y="664119"/>
                    <a:pt x="3486973" y="675532"/>
                    <a:pt x="3464645" y="685677"/>
                  </a:cubicBezTo>
                  <a:cubicBezTo>
                    <a:pt x="3439836" y="692018"/>
                    <a:pt x="3422469" y="679337"/>
                    <a:pt x="3401382" y="669191"/>
                  </a:cubicBezTo>
                  <a:cubicBezTo>
                    <a:pt x="3362928" y="676800"/>
                    <a:pt x="3318272" y="684409"/>
                    <a:pt x="3276096" y="688214"/>
                  </a:cubicBezTo>
                  <a:lnTo>
                    <a:pt x="3204150" y="688214"/>
                  </a:lnTo>
                  <a:lnTo>
                    <a:pt x="3204150" y="657778"/>
                  </a:lnTo>
                  <a:cubicBezTo>
                    <a:pt x="3179341" y="651437"/>
                    <a:pt x="3153292" y="645097"/>
                    <a:pt x="3129723" y="642560"/>
                  </a:cubicBezTo>
                  <a:lnTo>
                    <a:pt x="3129723" y="659046"/>
                  </a:lnTo>
                  <a:cubicBezTo>
                    <a:pt x="3102433" y="652706"/>
                    <a:pt x="3080105" y="645097"/>
                    <a:pt x="3054056" y="642560"/>
                  </a:cubicBezTo>
                  <a:cubicBezTo>
                    <a:pt x="3028006" y="643829"/>
                    <a:pt x="3004438" y="643829"/>
                    <a:pt x="2978388" y="643829"/>
                  </a:cubicBezTo>
                  <a:lnTo>
                    <a:pt x="3054056" y="591834"/>
                  </a:lnTo>
                  <a:cubicBezTo>
                    <a:pt x="3080105" y="588030"/>
                    <a:pt x="3103674" y="581689"/>
                    <a:pt x="3129723" y="577885"/>
                  </a:cubicBezTo>
                  <a:close/>
                  <a:moveTo>
                    <a:pt x="2714844" y="546831"/>
                  </a:moveTo>
                  <a:cubicBezTo>
                    <a:pt x="2736713" y="543925"/>
                    <a:pt x="2756307" y="615319"/>
                    <a:pt x="2815091" y="579971"/>
                  </a:cubicBezTo>
                  <a:cubicBezTo>
                    <a:pt x="2818823" y="589893"/>
                    <a:pt x="2822556" y="599815"/>
                    <a:pt x="2828776" y="609738"/>
                  </a:cubicBezTo>
                  <a:cubicBezTo>
                    <a:pt x="2800162" y="627102"/>
                    <a:pt x="2767815" y="643226"/>
                    <a:pt x="2739201" y="660590"/>
                  </a:cubicBezTo>
                  <a:cubicBezTo>
                    <a:pt x="2708099" y="630823"/>
                    <a:pt x="2658335" y="660590"/>
                    <a:pt x="2628476" y="628342"/>
                  </a:cubicBezTo>
                  <a:cubicBezTo>
                    <a:pt x="2612303" y="648187"/>
                    <a:pt x="2594886" y="671753"/>
                    <a:pt x="2578713" y="691597"/>
                  </a:cubicBezTo>
                  <a:cubicBezTo>
                    <a:pt x="2561295" y="675474"/>
                    <a:pt x="2545122" y="661830"/>
                    <a:pt x="2530193" y="646947"/>
                  </a:cubicBezTo>
                  <a:cubicBezTo>
                    <a:pt x="2490382" y="650668"/>
                    <a:pt x="2454303" y="656869"/>
                    <a:pt x="2415736" y="664311"/>
                  </a:cubicBezTo>
                  <a:lnTo>
                    <a:pt x="2415736" y="646947"/>
                  </a:lnTo>
                  <a:cubicBezTo>
                    <a:pt x="2390854" y="648187"/>
                    <a:pt x="2365972" y="648187"/>
                    <a:pt x="2342334" y="648187"/>
                  </a:cubicBezTo>
                  <a:lnTo>
                    <a:pt x="2216681" y="649427"/>
                  </a:lnTo>
                  <a:lnTo>
                    <a:pt x="2216681" y="680435"/>
                  </a:lnTo>
                  <a:cubicBezTo>
                    <a:pt x="2286350" y="744930"/>
                    <a:pt x="2343578" y="744930"/>
                    <a:pt x="2414492" y="743690"/>
                  </a:cubicBezTo>
                  <a:lnTo>
                    <a:pt x="2414492" y="773457"/>
                  </a:lnTo>
                  <a:cubicBezTo>
                    <a:pt x="2301279" y="820588"/>
                    <a:pt x="2207972" y="775937"/>
                    <a:pt x="2163184" y="826789"/>
                  </a:cubicBezTo>
                  <a:cubicBezTo>
                    <a:pt x="2062413" y="844154"/>
                    <a:pt x="1896948" y="865239"/>
                    <a:pt x="1788711" y="814387"/>
                  </a:cubicBezTo>
                  <a:cubicBezTo>
                    <a:pt x="1772538" y="834231"/>
                    <a:pt x="1753877" y="857797"/>
                    <a:pt x="1737704" y="876401"/>
                  </a:cubicBezTo>
                  <a:cubicBezTo>
                    <a:pt x="1725262" y="871440"/>
                    <a:pt x="1715310" y="867719"/>
                    <a:pt x="1701625" y="861518"/>
                  </a:cubicBezTo>
                  <a:cubicBezTo>
                    <a:pt x="1675499" y="867719"/>
                    <a:pt x="1651861" y="871440"/>
                    <a:pt x="1625735" y="878882"/>
                  </a:cubicBezTo>
                  <a:cubicBezTo>
                    <a:pt x="1625735" y="859037"/>
                    <a:pt x="1625735" y="835472"/>
                    <a:pt x="1626979" y="815627"/>
                  </a:cubicBezTo>
                  <a:lnTo>
                    <a:pt x="1538648" y="704000"/>
                  </a:lnTo>
                  <a:cubicBezTo>
                    <a:pt x="1552333" y="687876"/>
                    <a:pt x="1564774" y="674233"/>
                    <a:pt x="1578459" y="658109"/>
                  </a:cubicBezTo>
                  <a:cubicBezTo>
                    <a:pt x="1612050" y="656869"/>
                    <a:pt x="1643152" y="655629"/>
                    <a:pt x="1676743" y="655629"/>
                  </a:cubicBezTo>
                  <a:lnTo>
                    <a:pt x="1891971" y="654389"/>
                  </a:lnTo>
                  <a:cubicBezTo>
                    <a:pt x="1926806" y="680435"/>
                    <a:pt x="1981546" y="661830"/>
                    <a:pt x="2030066" y="668032"/>
                  </a:cubicBezTo>
                  <a:cubicBezTo>
                    <a:pt x="2058680" y="664311"/>
                    <a:pt x="2068633" y="731287"/>
                    <a:pt x="2140791" y="680435"/>
                  </a:cubicBezTo>
                  <a:cubicBezTo>
                    <a:pt x="2128350" y="668032"/>
                    <a:pt x="2115909" y="650668"/>
                    <a:pt x="2102224" y="634544"/>
                  </a:cubicBezTo>
                  <a:cubicBezTo>
                    <a:pt x="2168161" y="587412"/>
                    <a:pt x="2196775" y="581211"/>
                    <a:pt x="2216681" y="599815"/>
                  </a:cubicBezTo>
                  <a:cubicBezTo>
                    <a:pt x="2240318" y="586172"/>
                    <a:pt x="2267689" y="570048"/>
                    <a:pt x="2291326" y="553924"/>
                  </a:cubicBezTo>
                  <a:cubicBezTo>
                    <a:pt x="2309988" y="562606"/>
                    <a:pt x="2324917" y="572529"/>
                    <a:pt x="2342334" y="586172"/>
                  </a:cubicBezTo>
                  <a:cubicBezTo>
                    <a:pt x="2372193" y="572529"/>
                    <a:pt x="2400807" y="561366"/>
                    <a:pt x="2429421" y="551444"/>
                  </a:cubicBezTo>
                  <a:cubicBezTo>
                    <a:pt x="2463012" y="567568"/>
                    <a:pt x="2496602" y="583691"/>
                    <a:pt x="2530193" y="596094"/>
                  </a:cubicBezTo>
                  <a:cubicBezTo>
                    <a:pt x="2561295" y="592374"/>
                    <a:pt x="2594886" y="586172"/>
                    <a:pt x="2629721" y="582451"/>
                  </a:cubicBezTo>
                  <a:cubicBezTo>
                    <a:pt x="2649626" y="582451"/>
                    <a:pt x="2669532" y="582451"/>
                    <a:pt x="2690681" y="581211"/>
                  </a:cubicBezTo>
                  <a:cubicBezTo>
                    <a:pt x="2700012" y="557025"/>
                    <a:pt x="2707554" y="547800"/>
                    <a:pt x="2714844" y="546831"/>
                  </a:cubicBezTo>
                  <a:close/>
                  <a:moveTo>
                    <a:pt x="5212401" y="248176"/>
                  </a:moveTo>
                  <a:cubicBezTo>
                    <a:pt x="5220159" y="271003"/>
                    <a:pt x="5227917" y="291293"/>
                    <a:pt x="5235675" y="315388"/>
                  </a:cubicBezTo>
                  <a:cubicBezTo>
                    <a:pt x="5213694" y="319192"/>
                    <a:pt x="5191714" y="325533"/>
                    <a:pt x="5171026" y="329338"/>
                  </a:cubicBezTo>
                  <a:cubicBezTo>
                    <a:pt x="5183956" y="302706"/>
                    <a:pt x="5198179" y="274807"/>
                    <a:pt x="5212401" y="248176"/>
                  </a:cubicBezTo>
                  <a:close/>
                  <a:moveTo>
                    <a:pt x="6503928" y="187731"/>
                  </a:moveTo>
                  <a:cubicBezTo>
                    <a:pt x="6546329" y="197731"/>
                    <a:pt x="6587483" y="206481"/>
                    <a:pt x="6629883" y="220232"/>
                  </a:cubicBezTo>
                  <a:cubicBezTo>
                    <a:pt x="6666048" y="218982"/>
                    <a:pt x="6705955" y="218982"/>
                    <a:pt x="6740873" y="247732"/>
                  </a:cubicBezTo>
                  <a:cubicBezTo>
                    <a:pt x="6788262" y="257733"/>
                    <a:pt x="6833156" y="266483"/>
                    <a:pt x="6879298" y="280233"/>
                  </a:cubicBezTo>
                  <a:lnTo>
                    <a:pt x="7017340" y="278987"/>
                  </a:lnTo>
                  <a:lnTo>
                    <a:pt x="7017340" y="274054"/>
                  </a:lnTo>
                  <a:cubicBezTo>
                    <a:pt x="7033936" y="275295"/>
                    <a:pt x="7055140" y="271572"/>
                    <a:pt x="7073884" y="271262"/>
                  </a:cubicBezTo>
                  <a:cubicBezTo>
                    <a:pt x="7092628" y="270952"/>
                    <a:pt x="7108916" y="274054"/>
                    <a:pt x="7115676" y="288944"/>
                  </a:cubicBezTo>
                  <a:cubicBezTo>
                    <a:pt x="7143948" y="298871"/>
                    <a:pt x="7174676" y="307557"/>
                    <a:pt x="7202948" y="317484"/>
                  </a:cubicBezTo>
                  <a:lnTo>
                    <a:pt x="7206032" y="322734"/>
                  </a:lnTo>
                  <a:lnTo>
                    <a:pt x="7254600" y="355190"/>
                  </a:lnTo>
                  <a:lnTo>
                    <a:pt x="7254364" y="352587"/>
                  </a:lnTo>
                  <a:cubicBezTo>
                    <a:pt x="7270998" y="396396"/>
                    <a:pt x="7288914" y="435197"/>
                    <a:pt x="7305550" y="479006"/>
                  </a:cubicBezTo>
                  <a:cubicBezTo>
                    <a:pt x="7309388" y="495278"/>
                    <a:pt x="7315788" y="512801"/>
                    <a:pt x="7318348" y="529073"/>
                  </a:cubicBezTo>
                  <a:lnTo>
                    <a:pt x="7317940" y="529284"/>
                  </a:lnTo>
                  <a:lnTo>
                    <a:pt x="7329342" y="703019"/>
                  </a:lnTo>
                  <a:lnTo>
                    <a:pt x="7315336" y="703019"/>
                  </a:lnTo>
                  <a:lnTo>
                    <a:pt x="7312856" y="700981"/>
                  </a:lnTo>
                  <a:cubicBezTo>
                    <a:pt x="7271408" y="707163"/>
                    <a:pt x="7229958" y="714581"/>
                    <a:pt x="7187252" y="719527"/>
                  </a:cubicBezTo>
                  <a:lnTo>
                    <a:pt x="7161412" y="719527"/>
                  </a:lnTo>
                  <a:lnTo>
                    <a:pt x="7162384" y="723994"/>
                  </a:lnTo>
                  <a:lnTo>
                    <a:pt x="7090054" y="723994"/>
                  </a:lnTo>
                  <a:cubicBezTo>
                    <a:pt x="7072596" y="707743"/>
                    <a:pt x="7061372" y="673993"/>
                    <a:pt x="7037676" y="677743"/>
                  </a:cubicBezTo>
                  <a:cubicBezTo>
                    <a:pt x="7022712" y="677743"/>
                    <a:pt x="7006500" y="678993"/>
                    <a:pt x="6989040" y="678993"/>
                  </a:cubicBezTo>
                  <a:cubicBezTo>
                    <a:pt x="6965347" y="696493"/>
                    <a:pt x="6939158" y="710243"/>
                    <a:pt x="6912969" y="726494"/>
                  </a:cubicBezTo>
                  <a:cubicBezTo>
                    <a:pt x="6868075" y="723994"/>
                    <a:pt x="6813203" y="741494"/>
                    <a:pt x="6763320" y="711493"/>
                  </a:cubicBezTo>
                  <a:cubicBezTo>
                    <a:pt x="6772050" y="681493"/>
                    <a:pt x="6780779" y="647742"/>
                    <a:pt x="6788262" y="617741"/>
                  </a:cubicBezTo>
                  <a:cubicBezTo>
                    <a:pt x="6826921" y="611491"/>
                    <a:pt x="6864333" y="602741"/>
                    <a:pt x="6902993" y="598991"/>
                  </a:cubicBezTo>
                  <a:cubicBezTo>
                    <a:pt x="6874310" y="556490"/>
                    <a:pt x="6811956" y="573990"/>
                    <a:pt x="6815697" y="520239"/>
                  </a:cubicBezTo>
                  <a:cubicBezTo>
                    <a:pt x="6768309" y="515239"/>
                    <a:pt x="6723414" y="508989"/>
                    <a:pt x="6676025" y="505239"/>
                  </a:cubicBezTo>
                  <a:cubicBezTo>
                    <a:pt x="6593718" y="480238"/>
                    <a:pt x="6531364" y="430237"/>
                    <a:pt x="6412892" y="395236"/>
                  </a:cubicBezTo>
                  <a:cubicBezTo>
                    <a:pt x="6510164" y="401486"/>
                    <a:pt x="6507670" y="343985"/>
                    <a:pt x="6528870" y="313984"/>
                  </a:cubicBezTo>
                  <a:cubicBezTo>
                    <a:pt x="6518893" y="300234"/>
                    <a:pt x="6511411" y="285233"/>
                    <a:pt x="6502681" y="267733"/>
                  </a:cubicBezTo>
                  <a:cubicBezTo>
                    <a:pt x="6477740" y="278983"/>
                    <a:pt x="6454046" y="287733"/>
                    <a:pt x="6427857" y="302734"/>
                  </a:cubicBezTo>
                  <a:cubicBezTo>
                    <a:pt x="6427857" y="261483"/>
                    <a:pt x="6427857" y="225232"/>
                    <a:pt x="6429104" y="188981"/>
                  </a:cubicBezTo>
                  <a:cubicBezTo>
                    <a:pt x="6454046" y="187731"/>
                    <a:pt x="6478987" y="187731"/>
                    <a:pt x="6503928" y="187731"/>
                  </a:cubicBezTo>
                  <a:close/>
                  <a:moveTo>
                    <a:pt x="6224101" y="122266"/>
                  </a:moveTo>
                  <a:cubicBezTo>
                    <a:pt x="6266358" y="125725"/>
                    <a:pt x="6307914" y="147997"/>
                    <a:pt x="6367681" y="169567"/>
                  </a:cubicBezTo>
                  <a:cubicBezTo>
                    <a:pt x="6365191" y="187072"/>
                    <a:pt x="6360210" y="203328"/>
                    <a:pt x="6353984" y="219583"/>
                  </a:cubicBezTo>
                  <a:cubicBezTo>
                    <a:pt x="6255618" y="190824"/>
                    <a:pt x="6233206" y="318364"/>
                    <a:pt x="6165968" y="252093"/>
                  </a:cubicBezTo>
                  <a:lnTo>
                    <a:pt x="6165968" y="235838"/>
                  </a:lnTo>
                  <a:lnTo>
                    <a:pt x="6067603" y="235838"/>
                  </a:lnTo>
                  <a:cubicBezTo>
                    <a:pt x="6033984" y="227085"/>
                    <a:pt x="6002855" y="217082"/>
                    <a:pt x="5967991" y="208329"/>
                  </a:cubicBezTo>
                  <a:cubicBezTo>
                    <a:pt x="5964256" y="182071"/>
                    <a:pt x="5959275" y="154562"/>
                    <a:pt x="5956785" y="127053"/>
                  </a:cubicBezTo>
                  <a:lnTo>
                    <a:pt x="6180910" y="125803"/>
                  </a:lnTo>
                  <a:cubicBezTo>
                    <a:pt x="6195852" y="122051"/>
                    <a:pt x="6210015" y="121114"/>
                    <a:pt x="6224101" y="122266"/>
                  </a:cubicBezTo>
                  <a:close/>
                  <a:moveTo>
                    <a:pt x="2510133" y="22753"/>
                  </a:moveTo>
                  <a:cubicBezTo>
                    <a:pt x="2520167" y="23028"/>
                    <a:pt x="2529249" y="27424"/>
                    <a:pt x="2536702" y="38101"/>
                  </a:cubicBezTo>
                  <a:cubicBezTo>
                    <a:pt x="2561543" y="108439"/>
                    <a:pt x="2637309" y="33076"/>
                    <a:pt x="2658424" y="117231"/>
                  </a:cubicBezTo>
                  <a:cubicBezTo>
                    <a:pt x="2636067" y="133560"/>
                    <a:pt x="2609983" y="152400"/>
                    <a:pt x="2586384" y="168729"/>
                  </a:cubicBezTo>
                  <a:lnTo>
                    <a:pt x="2412495" y="169985"/>
                  </a:lnTo>
                  <a:cubicBezTo>
                    <a:pt x="2372749" y="163705"/>
                    <a:pt x="2335487" y="157425"/>
                    <a:pt x="2296983" y="154913"/>
                  </a:cubicBezTo>
                  <a:cubicBezTo>
                    <a:pt x="2308162" y="108439"/>
                    <a:pt x="2329277" y="98391"/>
                    <a:pt x="2324309" y="74526"/>
                  </a:cubicBezTo>
                  <a:cubicBezTo>
                    <a:pt x="2352876" y="74526"/>
                    <a:pt x="2381443" y="73270"/>
                    <a:pt x="2412495" y="73270"/>
                  </a:cubicBezTo>
                  <a:cubicBezTo>
                    <a:pt x="2441373" y="58197"/>
                    <a:pt x="2480032" y="21929"/>
                    <a:pt x="2510133" y="22753"/>
                  </a:cubicBezTo>
                  <a:close/>
                  <a:moveTo>
                    <a:pt x="1720591" y="3176"/>
                  </a:moveTo>
                  <a:cubicBezTo>
                    <a:pt x="1812993" y="-4368"/>
                    <a:pt x="1885417" y="81133"/>
                    <a:pt x="1971576" y="47184"/>
                  </a:cubicBezTo>
                  <a:cubicBezTo>
                    <a:pt x="2041502" y="102509"/>
                    <a:pt x="2131407" y="74847"/>
                    <a:pt x="2222560" y="61016"/>
                  </a:cubicBezTo>
                  <a:cubicBezTo>
                    <a:pt x="2230052" y="93707"/>
                    <a:pt x="2237544" y="123884"/>
                    <a:pt x="2246285" y="157833"/>
                  </a:cubicBezTo>
                  <a:lnTo>
                    <a:pt x="1303532" y="185495"/>
                  </a:lnTo>
                  <a:cubicBezTo>
                    <a:pt x="1287300" y="171664"/>
                    <a:pt x="1269818" y="162863"/>
                    <a:pt x="1254834" y="152804"/>
                  </a:cubicBezTo>
                  <a:cubicBezTo>
                    <a:pt x="1246093" y="162863"/>
                    <a:pt x="1238601" y="172922"/>
                    <a:pt x="1227363" y="186753"/>
                  </a:cubicBezTo>
                  <a:lnTo>
                    <a:pt x="1002601" y="219444"/>
                  </a:lnTo>
                  <a:lnTo>
                    <a:pt x="894569" y="207357"/>
                  </a:lnTo>
                  <a:lnTo>
                    <a:pt x="928757" y="242480"/>
                  </a:lnTo>
                  <a:cubicBezTo>
                    <a:pt x="945122" y="255237"/>
                    <a:pt x="967565" y="268304"/>
                    <a:pt x="1002477" y="282616"/>
                  </a:cubicBezTo>
                  <a:lnTo>
                    <a:pt x="1002477" y="362264"/>
                  </a:lnTo>
                  <a:cubicBezTo>
                    <a:pt x="1031155" y="354797"/>
                    <a:pt x="1059833" y="348575"/>
                    <a:pt x="1091005" y="344841"/>
                  </a:cubicBezTo>
                  <a:cubicBezTo>
                    <a:pt x="1098486" y="348575"/>
                    <a:pt x="1107214" y="354797"/>
                    <a:pt x="1114695" y="361020"/>
                  </a:cubicBezTo>
                  <a:lnTo>
                    <a:pt x="1177038" y="361020"/>
                  </a:lnTo>
                  <a:cubicBezTo>
                    <a:pt x="1195741" y="283860"/>
                    <a:pt x="1245616" y="319951"/>
                    <a:pt x="1302971" y="342352"/>
                  </a:cubicBezTo>
                  <a:cubicBezTo>
                    <a:pt x="1407708" y="357286"/>
                    <a:pt x="1504963" y="303772"/>
                    <a:pt x="1593490" y="322440"/>
                  </a:cubicBezTo>
                  <a:lnTo>
                    <a:pt x="1593490" y="306261"/>
                  </a:lnTo>
                  <a:cubicBezTo>
                    <a:pt x="1736879" y="363509"/>
                    <a:pt x="1935131" y="321195"/>
                    <a:pt x="2130888" y="378443"/>
                  </a:cubicBezTo>
                  <a:cubicBezTo>
                    <a:pt x="2016177" y="453113"/>
                    <a:pt x="1902712" y="362264"/>
                    <a:pt x="1768051" y="415778"/>
                  </a:cubicBezTo>
                  <a:cubicBezTo>
                    <a:pt x="1638377" y="480492"/>
                    <a:pt x="1524913" y="356042"/>
                    <a:pt x="1427658" y="466803"/>
                  </a:cubicBezTo>
                  <a:cubicBezTo>
                    <a:pt x="1426411" y="520316"/>
                    <a:pt x="1426411" y="572586"/>
                    <a:pt x="1426411" y="626099"/>
                  </a:cubicBezTo>
                  <a:cubicBezTo>
                    <a:pt x="1376536" y="623610"/>
                    <a:pt x="1326662" y="618632"/>
                    <a:pt x="1278034" y="612410"/>
                  </a:cubicBezTo>
                  <a:cubicBezTo>
                    <a:pt x="1295490" y="585031"/>
                    <a:pt x="1296737" y="527783"/>
                    <a:pt x="1278034" y="502893"/>
                  </a:cubicBezTo>
                  <a:lnTo>
                    <a:pt x="1189507" y="502893"/>
                  </a:lnTo>
                  <a:cubicBezTo>
                    <a:pt x="1163323" y="486715"/>
                    <a:pt x="1139632" y="470536"/>
                    <a:pt x="1114695" y="454358"/>
                  </a:cubicBezTo>
                  <a:cubicBezTo>
                    <a:pt x="1084770" y="468047"/>
                    <a:pt x="1056092" y="478003"/>
                    <a:pt x="1027415" y="489204"/>
                  </a:cubicBezTo>
                  <a:cubicBezTo>
                    <a:pt x="985021" y="502893"/>
                    <a:pt x="960084" y="469292"/>
                    <a:pt x="925172" y="456847"/>
                  </a:cubicBezTo>
                  <a:lnTo>
                    <a:pt x="901482" y="456847"/>
                  </a:lnTo>
                  <a:cubicBezTo>
                    <a:pt x="882779" y="370976"/>
                    <a:pt x="811707" y="374709"/>
                    <a:pt x="751858" y="378443"/>
                  </a:cubicBezTo>
                  <a:cubicBezTo>
                    <a:pt x="738142" y="412044"/>
                    <a:pt x="724427" y="445646"/>
                    <a:pt x="713205" y="475514"/>
                  </a:cubicBezTo>
                  <a:cubicBezTo>
                    <a:pt x="690762" y="482981"/>
                    <a:pt x="672059" y="486715"/>
                    <a:pt x="650862" y="492937"/>
                  </a:cubicBezTo>
                  <a:cubicBezTo>
                    <a:pt x="603481" y="486715"/>
                    <a:pt x="557347" y="484226"/>
                    <a:pt x="513707" y="478003"/>
                  </a:cubicBezTo>
                  <a:cubicBezTo>
                    <a:pt x="478795" y="455602"/>
                    <a:pt x="508720" y="368487"/>
                    <a:pt x="450117" y="382176"/>
                  </a:cubicBezTo>
                  <a:cubicBezTo>
                    <a:pt x="437649" y="415778"/>
                    <a:pt x="423933" y="449380"/>
                    <a:pt x="411464" y="479248"/>
                  </a:cubicBezTo>
                  <a:lnTo>
                    <a:pt x="387774" y="479248"/>
                  </a:lnTo>
                  <a:cubicBezTo>
                    <a:pt x="340393" y="470536"/>
                    <a:pt x="296753" y="460580"/>
                    <a:pt x="249372" y="450624"/>
                  </a:cubicBezTo>
                  <a:cubicBezTo>
                    <a:pt x="189523" y="435690"/>
                    <a:pt x="132167" y="419511"/>
                    <a:pt x="74812" y="403333"/>
                  </a:cubicBezTo>
                  <a:cubicBezTo>
                    <a:pt x="48628" y="373465"/>
                    <a:pt x="26184" y="341108"/>
                    <a:pt x="0" y="307506"/>
                  </a:cubicBezTo>
                  <a:lnTo>
                    <a:pt x="528670" y="221635"/>
                  </a:lnTo>
                  <a:cubicBezTo>
                    <a:pt x="577297" y="261459"/>
                    <a:pt x="603481" y="247770"/>
                    <a:pt x="627172" y="207945"/>
                  </a:cubicBezTo>
                  <a:lnTo>
                    <a:pt x="891247" y="204216"/>
                  </a:lnTo>
                  <a:lnTo>
                    <a:pt x="906472" y="164867"/>
                  </a:lnTo>
                  <a:cubicBezTo>
                    <a:pt x="925495" y="129621"/>
                    <a:pt x="948908" y="110996"/>
                    <a:pt x="941416" y="76104"/>
                  </a:cubicBezTo>
                  <a:cubicBezTo>
                    <a:pt x="970135" y="72332"/>
                    <a:pt x="992611" y="92450"/>
                    <a:pt x="1016336" y="107538"/>
                  </a:cubicBezTo>
                  <a:cubicBezTo>
                    <a:pt x="1036315" y="4434"/>
                    <a:pt x="1107490" y="93707"/>
                    <a:pt x="1154940" y="89935"/>
                  </a:cubicBezTo>
                  <a:cubicBezTo>
                    <a:pt x="1184908" y="82391"/>
                    <a:pt x="1213628" y="78619"/>
                    <a:pt x="1241098" y="72332"/>
                  </a:cubicBezTo>
                  <a:cubicBezTo>
                    <a:pt x="1249839" y="62273"/>
                    <a:pt x="1257331" y="52214"/>
                    <a:pt x="1268569" y="42155"/>
                  </a:cubicBezTo>
                  <a:cubicBezTo>
                    <a:pt x="1297289" y="28324"/>
                    <a:pt x="1326009" y="17007"/>
                    <a:pt x="1354728" y="6948"/>
                  </a:cubicBezTo>
                  <a:cubicBezTo>
                    <a:pt x="1394686" y="23294"/>
                    <a:pt x="1429649" y="39640"/>
                    <a:pt x="1469607" y="52214"/>
                  </a:cubicBezTo>
                  <a:cubicBezTo>
                    <a:pt x="1542030" y="-76038"/>
                    <a:pt x="1618200" y="93707"/>
                    <a:pt x="1706856" y="83648"/>
                  </a:cubicBezTo>
                  <a:cubicBezTo>
                    <a:pt x="1729332" y="66045"/>
                    <a:pt x="1715596" y="29581"/>
                    <a:pt x="1720591" y="3176"/>
                  </a:cubicBezTo>
                  <a:close/>
                  <a:moveTo>
                    <a:pt x="2949896" y="147"/>
                  </a:moveTo>
                  <a:cubicBezTo>
                    <a:pt x="2972311" y="-1402"/>
                    <a:pt x="2988499" y="8822"/>
                    <a:pt x="2973556" y="49720"/>
                  </a:cubicBezTo>
                  <a:cubicBezTo>
                    <a:pt x="3070686" y="78225"/>
                    <a:pt x="3136684" y="58395"/>
                    <a:pt x="3237550" y="63353"/>
                  </a:cubicBezTo>
                  <a:cubicBezTo>
                    <a:pt x="3247512" y="112926"/>
                    <a:pt x="3302303" y="89379"/>
                    <a:pt x="3339661" y="78225"/>
                  </a:cubicBezTo>
                  <a:cubicBezTo>
                    <a:pt x="3414376" y="94336"/>
                    <a:pt x="3518977" y="112926"/>
                    <a:pt x="3613617" y="59635"/>
                  </a:cubicBezTo>
                  <a:cubicBezTo>
                    <a:pt x="3652220" y="121601"/>
                    <a:pt x="3667163" y="125319"/>
                    <a:pt x="3675880" y="41045"/>
                  </a:cubicBezTo>
                  <a:cubicBezTo>
                    <a:pt x="3733161" y="80703"/>
                    <a:pt x="3740633" y="94336"/>
                    <a:pt x="3787953" y="73267"/>
                  </a:cubicBezTo>
                  <a:cubicBezTo>
                    <a:pt x="3821575" y="96815"/>
                    <a:pt x="3881347" y="95575"/>
                    <a:pt x="3913723" y="72028"/>
                  </a:cubicBezTo>
                  <a:cubicBezTo>
                    <a:pt x="3917459" y="161260"/>
                    <a:pt x="3988439" y="88139"/>
                    <a:pt x="4028287" y="86900"/>
                  </a:cubicBezTo>
                  <a:cubicBezTo>
                    <a:pt x="4044475" y="63353"/>
                    <a:pt x="4061909" y="43523"/>
                    <a:pt x="4078097" y="19976"/>
                  </a:cubicBezTo>
                  <a:cubicBezTo>
                    <a:pt x="4124171" y="13779"/>
                    <a:pt x="4085569" y="110447"/>
                    <a:pt x="4140360" y="85661"/>
                  </a:cubicBezTo>
                  <a:cubicBezTo>
                    <a:pt x="4161529" y="89379"/>
                    <a:pt x="4181453" y="95575"/>
                    <a:pt x="4202622" y="98054"/>
                  </a:cubicBezTo>
                  <a:cubicBezTo>
                    <a:pt x="4222547" y="117883"/>
                    <a:pt x="4249942" y="114165"/>
                    <a:pt x="4314695" y="67071"/>
                  </a:cubicBezTo>
                  <a:lnTo>
                    <a:pt x="4364506" y="67071"/>
                  </a:lnTo>
                  <a:cubicBezTo>
                    <a:pt x="4406844" y="53438"/>
                    <a:pt x="4447938" y="42284"/>
                    <a:pt x="4490276" y="32369"/>
                  </a:cubicBezTo>
                  <a:cubicBezTo>
                    <a:pt x="4501484" y="38566"/>
                    <a:pt x="4508955" y="41045"/>
                    <a:pt x="4516427" y="48481"/>
                  </a:cubicBezTo>
                  <a:cubicBezTo>
                    <a:pt x="4621028" y="37327"/>
                    <a:pt x="4724384" y="26173"/>
                    <a:pt x="4828986" y="11301"/>
                  </a:cubicBezTo>
                  <a:cubicBezTo>
                    <a:pt x="4852645" y="11301"/>
                    <a:pt x="4878796" y="11301"/>
                    <a:pt x="4904946" y="10061"/>
                  </a:cubicBezTo>
                  <a:cubicBezTo>
                    <a:pt x="4938568" y="17497"/>
                    <a:pt x="4978416" y="-3571"/>
                    <a:pt x="5004567" y="26173"/>
                  </a:cubicBezTo>
                  <a:cubicBezTo>
                    <a:pt x="5031962" y="34848"/>
                    <a:pt x="5064339" y="46002"/>
                    <a:pt x="5092980" y="58395"/>
                  </a:cubicBezTo>
                  <a:cubicBezTo>
                    <a:pt x="5116640" y="41045"/>
                    <a:pt x="5142790" y="41045"/>
                    <a:pt x="5165204" y="41045"/>
                  </a:cubicBezTo>
                  <a:lnTo>
                    <a:pt x="5239576" y="85941"/>
                  </a:lnTo>
                  <a:lnTo>
                    <a:pt x="5373187" y="70332"/>
                  </a:lnTo>
                  <a:cubicBezTo>
                    <a:pt x="5435791" y="62839"/>
                    <a:pt x="5498394" y="56594"/>
                    <a:pt x="5562250" y="51599"/>
                  </a:cubicBezTo>
                  <a:cubicBezTo>
                    <a:pt x="5567258" y="67835"/>
                    <a:pt x="5569762" y="82822"/>
                    <a:pt x="5574770" y="97808"/>
                  </a:cubicBezTo>
                  <a:cubicBezTo>
                    <a:pt x="5614837" y="51599"/>
                    <a:pt x="5688709" y="50350"/>
                    <a:pt x="5713750" y="112795"/>
                  </a:cubicBezTo>
                  <a:cubicBezTo>
                    <a:pt x="5703733" y="124036"/>
                    <a:pt x="5694969" y="132778"/>
                    <a:pt x="5687457" y="146516"/>
                  </a:cubicBezTo>
                  <a:cubicBezTo>
                    <a:pt x="5651147" y="146516"/>
                    <a:pt x="5611080" y="147765"/>
                    <a:pt x="5574770" y="149014"/>
                  </a:cubicBezTo>
                  <a:lnTo>
                    <a:pt x="5574770" y="195223"/>
                  </a:lnTo>
                  <a:cubicBezTo>
                    <a:pt x="5524688" y="198970"/>
                    <a:pt x="5472101" y="206464"/>
                    <a:pt x="5422018" y="213957"/>
                  </a:cubicBezTo>
                  <a:cubicBezTo>
                    <a:pt x="5406993" y="206464"/>
                    <a:pt x="5388212" y="200219"/>
                    <a:pt x="5371935" y="197721"/>
                  </a:cubicBezTo>
                  <a:cubicBezTo>
                    <a:pt x="5321853" y="191477"/>
                    <a:pt x="5273022" y="188979"/>
                    <a:pt x="5220435" y="182734"/>
                  </a:cubicBezTo>
                  <a:cubicBezTo>
                    <a:pt x="5220454" y="182599"/>
                    <a:pt x="5220474" y="182464"/>
                    <a:pt x="5220493" y="182329"/>
                  </a:cubicBezTo>
                  <a:lnTo>
                    <a:pt x="5216260" y="182329"/>
                  </a:lnTo>
                  <a:cubicBezTo>
                    <a:pt x="5168940" y="179850"/>
                    <a:pt x="5125356" y="173653"/>
                    <a:pt x="5079282" y="167457"/>
                  </a:cubicBezTo>
                  <a:cubicBezTo>
                    <a:pt x="5039434" y="181089"/>
                    <a:pt x="5002076" y="191004"/>
                    <a:pt x="4965964" y="202158"/>
                  </a:cubicBezTo>
                  <a:lnTo>
                    <a:pt x="4926116" y="202158"/>
                  </a:lnTo>
                  <a:cubicBezTo>
                    <a:pt x="4923625" y="182329"/>
                    <a:pt x="4919889" y="158781"/>
                    <a:pt x="4914908" y="138952"/>
                  </a:cubicBezTo>
                  <a:cubicBezTo>
                    <a:pt x="4891248" y="140191"/>
                    <a:pt x="4865098" y="140191"/>
                    <a:pt x="4841438" y="140191"/>
                  </a:cubicBezTo>
                  <a:cubicBezTo>
                    <a:pt x="4807816" y="140191"/>
                    <a:pt x="4772949" y="141431"/>
                    <a:pt x="4739327" y="141431"/>
                  </a:cubicBezTo>
                  <a:cubicBezTo>
                    <a:pt x="4708196" y="158781"/>
                    <a:pt x="4695743" y="111687"/>
                    <a:pt x="4664612" y="125319"/>
                  </a:cubicBezTo>
                  <a:cubicBezTo>
                    <a:pt x="4639707" y="158781"/>
                    <a:pt x="4614802" y="189765"/>
                    <a:pt x="4589897" y="223227"/>
                  </a:cubicBezTo>
                  <a:lnTo>
                    <a:pt x="4515181" y="223227"/>
                  </a:lnTo>
                  <a:cubicBezTo>
                    <a:pt x="4508955" y="217030"/>
                    <a:pt x="4506465" y="210833"/>
                    <a:pt x="4501484" y="207115"/>
                  </a:cubicBezTo>
                  <a:cubicBezTo>
                    <a:pt x="4475333" y="207115"/>
                    <a:pt x="4451673" y="207115"/>
                    <a:pt x="4426768" y="208355"/>
                  </a:cubicBezTo>
                  <a:cubicBezTo>
                    <a:pt x="4404354" y="218269"/>
                    <a:pt x="4384430" y="229423"/>
                    <a:pt x="4363260" y="241816"/>
                  </a:cubicBezTo>
                  <a:lnTo>
                    <a:pt x="4215075" y="244295"/>
                  </a:lnTo>
                  <a:cubicBezTo>
                    <a:pt x="4161529" y="248013"/>
                    <a:pt x="4112964" y="254210"/>
                    <a:pt x="4063154" y="257928"/>
                  </a:cubicBezTo>
                  <a:cubicBezTo>
                    <a:pt x="4037003" y="246774"/>
                    <a:pt x="4013344" y="229423"/>
                    <a:pt x="3987193" y="213312"/>
                  </a:cubicBezTo>
                  <a:cubicBezTo>
                    <a:pt x="3943609" y="224466"/>
                    <a:pt x="3896290" y="234381"/>
                    <a:pt x="3848970" y="248013"/>
                  </a:cubicBezTo>
                  <a:cubicBezTo>
                    <a:pt x="3755576" y="205876"/>
                    <a:pt x="3687087" y="187286"/>
                    <a:pt x="3637277" y="234381"/>
                  </a:cubicBezTo>
                  <a:cubicBezTo>
                    <a:pt x="3591202" y="238098"/>
                    <a:pt x="3546373" y="244295"/>
                    <a:pt x="3499053" y="252970"/>
                  </a:cubicBezTo>
                  <a:lnTo>
                    <a:pt x="3462941" y="252970"/>
                  </a:lnTo>
                  <a:cubicBezTo>
                    <a:pt x="3444262" y="246774"/>
                    <a:pt x="3429319" y="239338"/>
                    <a:pt x="3410640" y="236859"/>
                  </a:cubicBezTo>
                  <a:cubicBezTo>
                    <a:pt x="3374528" y="244295"/>
                    <a:pt x="3400678" y="187286"/>
                    <a:pt x="3338415" y="158781"/>
                  </a:cubicBezTo>
                  <a:cubicBezTo>
                    <a:pt x="3325963" y="168696"/>
                    <a:pt x="3312265" y="178611"/>
                    <a:pt x="3299813" y="188525"/>
                  </a:cubicBezTo>
                  <a:cubicBezTo>
                    <a:pt x="3262455" y="195961"/>
                    <a:pt x="3223852" y="202158"/>
                    <a:pt x="3186495" y="205876"/>
                  </a:cubicBezTo>
                  <a:lnTo>
                    <a:pt x="2797975" y="181089"/>
                  </a:lnTo>
                  <a:cubicBezTo>
                    <a:pt x="2756881" y="174893"/>
                    <a:pt x="2730731" y="122841"/>
                    <a:pt x="2687147" y="116644"/>
                  </a:cubicBezTo>
                  <a:cubicBezTo>
                    <a:pt x="2739448" y="26173"/>
                    <a:pt x="2842804" y="117883"/>
                    <a:pt x="2888879" y="21215"/>
                  </a:cubicBezTo>
                  <a:cubicBezTo>
                    <a:pt x="2898841" y="15019"/>
                    <a:pt x="2927482" y="1696"/>
                    <a:pt x="2949896" y="147"/>
                  </a:cubicBezTo>
                  <a:close/>
                </a:path>
              </a:pathLst>
            </a:custGeom>
            <a:solidFill>
              <a:schemeClr val="accent5">
                <a:alpha val="89800"/>
              </a:scheme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  <p:sp>
          <p:nvSpPr>
            <p:cNvPr id="1164" name="Google Shape;1164;p82"/>
            <p:cNvSpPr/>
            <p:nvPr/>
          </p:nvSpPr>
          <p:spPr>
            <a:xfrm>
              <a:off x="13086029" y="10803035"/>
              <a:ext cx="3817936" cy="1784668"/>
            </a:xfrm>
            <a:custGeom>
              <a:avLst/>
              <a:gdLst/>
              <a:ahLst/>
              <a:cxnLst/>
              <a:rect l="l" t="t" r="r" b="b"/>
              <a:pathLst>
                <a:path w="3817936" h="1784668" extrusionOk="0">
                  <a:moveTo>
                    <a:pt x="3696634" y="1671250"/>
                  </a:moveTo>
                  <a:cubicBezTo>
                    <a:pt x="3702630" y="1668714"/>
                    <a:pt x="3709710" y="1669269"/>
                    <a:pt x="3718518" y="1674341"/>
                  </a:cubicBezTo>
                  <a:cubicBezTo>
                    <a:pt x="3752498" y="1690827"/>
                    <a:pt x="3783958" y="1703508"/>
                    <a:pt x="3817936" y="1719994"/>
                  </a:cubicBezTo>
                  <a:cubicBezTo>
                    <a:pt x="3817936" y="1740284"/>
                    <a:pt x="3817936" y="1764378"/>
                    <a:pt x="3817936" y="1784668"/>
                  </a:cubicBezTo>
                  <a:cubicBezTo>
                    <a:pt x="3762564" y="1771987"/>
                    <a:pt x="3707194" y="1755501"/>
                    <a:pt x="3654338" y="1739016"/>
                  </a:cubicBezTo>
                  <a:cubicBezTo>
                    <a:pt x="3670383" y="1714287"/>
                    <a:pt x="3678642" y="1678859"/>
                    <a:pt x="3696634" y="1671250"/>
                  </a:cubicBezTo>
                  <a:close/>
                  <a:moveTo>
                    <a:pt x="1064843" y="126388"/>
                  </a:moveTo>
                  <a:cubicBezTo>
                    <a:pt x="1064843" y="155838"/>
                    <a:pt x="1063585" y="188968"/>
                    <a:pt x="1063585" y="218418"/>
                  </a:cubicBezTo>
                  <a:cubicBezTo>
                    <a:pt x="1056034" y="230689"/>
                    <a:pt x="1047225" y="241732"/>
                    <a:pt x="1039674" y="251549"/>
                  </a:cubicBezTo>
                  <a:cubicBezTo>
                    <a:pt x="1034640" y="251549"/>
                    <a:pt x="1029607" y="251549"/>
                    <a:pt x="1027090" y="251549"/>
                  </a:cubicBezTo>
                  <a:cubicBezTo>
                    <a:pt x="984303" y="219645"/>
                    <a:pt x="942774" y="190195"/>
                    <a:pt x="901245" y="158292"/>
                  </a:cubicBezTo>
                  <a:cubicBezTo>
                    <a:pt x="903762" y="148475"/>
                    <a:pt x="908796" y="138659"/>
                    <a:pt x="915088" y="128842"/>
                  </a:cubicBezTo>
                  <a:cubicBezTo>
                    <a:pt x="964168" y="127615"/>
                    <a:pt x="1014505" y="126388"/>
                    <a:pt x="1064843" y="126388"/>
                  </a:cubicBezTo>
                  <a:close/>
                  <a:moveTo>
                    <a:pt x="37856" y="43958"/>
                  </a:moveTo>
                  <a:cubicBezTo>
                    <a:pt x="98914" y="72360"/>
                    <a:pt x="73269" y="129164"/>
                    <a:pt x="108683" y="121755"/>
                  </a:cubicBezTo>
                  <a:cubicBezTo>
                    <a:pt x="87923" y="131634"/>
                    <a:pt x="70827" y="141513"/>
                    <a:pt x="47625" y="152627"/>
                  </a:cubicBezTo>
                  <a:cubicBezTo>
                    <a:pt x="29308" y="129164"/>
                    <a:pt x="8548" y="105702"/>
                    <a:pt x="0" y="73595"/>
                  </a:cubicBezTo>
                  <a:cubicBezTo>
                    <a:pt x="12212" y="63716"/>
                    <a:pt x="25644" y="53837"/>
                    <a:pt x="37856" y="43958"/>
                  </a:cubicBezTo>
                  <a:close/>
                  <a:moveTo>
                    <a:pt x="2420159" y="0"/>
                  </a:moveTo>
                  <a:cubicBezTo>
                    <a:pt x="2441262" y="3737"/>
                    <a:pt x="2461124" y="9965"/>
                    <a:pt x="2482226" y="16193"/>
                  </a:cubicBezTo>
                  <a:cubicBezTo>
                    <a:pt x="2463606" y="59788"/>
                    <a:pt x="2447469" y="99647"/>
                    <a:pt x="2430090" y="143242"/>
                  </a:cubicBezTo>
                  <a:cubicBezTo>
                    <a:pt x="2454917" y="203030"/>
                    <a:pt x="2541811" y="128295"/>
                    <a:pt x="2543052" y="221714"/>
                  </a:cubicBezTo>
                  <a:cubicBezTo>
                    <a:pt x="2524432" y="237907"/>
                    <a:pt x="2509536" y="255345"/>
                    <a:pt x="2490916" y="272783"/>
                  </a:cubicBezTo>
                  <a:cubicBezTo>
                    <a:pt x="2464848" y="269047"/>
                    <a:pt x="2433814" y="279011"/>
                    <a:pt x="2418918" y="240398"/>
                  </a:cubicBezTo>
                  <a:cubicBezTo>
                    <a:pt x="2293543" y="224205"/>
                    <a:pt x="2202925" y="209258"/>
                    <a:pt x="2093687" y="196803"/>
                  </a:cubicBezTo>
                  <a:cubicBezTo>
                    <a:pt x="2107342" y="163172"/>
                    <a:pt x="2117273" y="129541"/>
                    <a:pt x="2130928" y="100892"/>
                  </a:cubicBezTo>
                  <a:cubicBezTo>
                    <a:pt x="2180581" y="93419"/>
                    <a:pt x="2232717" y="85945"/>
                    <a:pt x="2282371" y="82209"/>
                  </a:cubicBezTo>
                  <a:cubicBezTo>
                    <a:pt x="2323335" y="54806"/>
                    <a:pt x="2330783" y="130786"/>
                    <a:pt x="2392850" y="114594"/>
                  </a:cubicBezTo>
                  <a:cubicBezTo>
                    <a:pt x="2392850" y="84700"/>
                    <a:pt x="2392850" y="61034"/>
                    <a:pt x="2394091" y="33631"/>
                  </a:cubicBezTo>
                  <a:cubicBezTo>
                    <a:pt x="2401539" y="19929"/>
                    <a:pt x="2410229" y="11210"/>
                    <a:pt x="2420159" y="0"/>
                  </a:cubicBezTo>
                  <a:close/>
                </a:path>
              </a:pathLst>
            </a:custGeom>
            <a:solidFill>
              <a:schemeClr val="accent5">
                <a:alpha val="94900"/>
              </a:schemeClr>
            </a:solidFill>
            <a:ln>
              <a:noFill/>
            </a:ln>
          </p:spPr>
          <p:txBody>
            <a:bodyPr spcFirstLastPara="1" wrap="square" lIns="34275" tIns="17150" rIns="34275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endParaRPr>
            </a:p>
          </p:txBody>
        </p:sp>
      </p:grpSp>
      <p:sp>
        <p:nvSpPr>
          <p:cNvPr id="1165" name="Google Shape;1165;p82"/>
          <p:cNvSpPr txBox="1"/>
          <p:nvPr/>
        </p:nvSpPr>
        <p:spPr>
          <a:xfrm>
            <a:off x="5521446" y="3709925"/>
            <a:ext cx="1212000" cy="2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400" b="1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Diam</a:t>
            </a:r>
            <a:r>
              <a:rPr lang="it" b="1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a</a:t>
            </a:r>
            <a:r>
              <a:rPr lang="it" sz="1400" b="1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n</a:t>
            </a:r>
            <a:r>
              <a:rPr lang="it" b="1">
                <a:solidFill>
                  <a:schemeClr val="lt1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te</a:t>
            </a:r>
            <a:endParaRPr sz="500"/>
          </a:p>
        </p:txBody>
      </p:sp>
      <p:sp>
        <p:nvSpPr>
          <p:cNvPr id="1166" name="Google Shape;1166;p82"/>
          <p:cNvSpPr txBox="1"/>
          <p:nvPr/>
        </p:nvSpPr>
        <p:spPr>
          <a:xfrm>
            <a:off x="4795249" y="4224834"/>
            <a:ext cx="4128900" cy="70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spAutoFit/>
          </a:bodyPr>
          <a:lstStyle/>
          <a:p>
            <a:pPr marL="177800" marR="0" lvl="0" indent="-1460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swald"/>
              <a:buChar char="●"/>
            </a:pPr>
            <a:r>
              <a:rPr lang="it" sz="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Non si paga né per pubblicare (APCs) né per leggere (abbonamenti)</a:t>
            </a:r>
            <a:endParaRPr sz="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177800" marR="0" lvl="0" indent="-1460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swald"/>
              <a:buChar char="●"/>
            </a:pPr>
            <a:r>
              <a:rPr lang="it" sz="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Costi sostenuti, senza scopo di lucro, da enti finanziatori, associazioni, organizzazioni scientifiche, reti non commerciali ecc.</a:t>
            </a:r>
            <a:endParaRPr sz="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177800" marR="0" lvl="0" indent="-14605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Oswald"/>
              <a:buChar char="●"/>
            </a:pPr>
            <a:r>
              <a:rPr lang="it" sz="9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Open Research Europe è la piattaforma finanziata dalla Commissione Europea</a:t>
            </a:r>
            <a:endParaRPr sz="90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pSp>
        <p:nvGrpSpPr>
          <p:cNvPr id="1167" name="Google Shape;1167;p82"/>
          <p:cNvGrpSpPr/>
          <p:nvPr/>
        </p:nvGrpSpPr>
        <p:grpSpPr>
          <a:xfrm>
            <a:off x="151666" y="1400601"/>
            <a:ext cx="999312" cy="999312"/>
            <a:chOff x="348199" y="179450"/>
            <a:chExt cx="1116300" cy="1116300"/>
          </a:xfrm>
        </p:grpSpPr>
        <p:sp>
          <p:nvSpPr>
            <p:cNvPr id="1168" name="Google Shape;1168;p82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82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254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4" name="Google Shape;1174;p83"/>
          <p:cNvSpPr txBox="1"/>
          <p:nvPr/>
        </p:nvSpPr>
        <p:spPr>
          <a:xfrm>
            <a:off x="176400" y="150525"/>
            <a:ext cx="366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44546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 come</a:t>
            </a:r>
            <a:r>
              <a:rPr lang="it" sz="2400" b="1">
                <a:solidFill>
                  <a:srgbClr val="44546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Sostenibilità</a:t>
            </a:r>
            <a:endParaRPr sz="2400">
              <a:solidFill>
                <a:srgbClr val="445469"/>
              </a:solidFill>
            </a:endParaRPr>
          </a:p>
        </p:txBody>
      </p:sp>
      <p:pic>
        <p:nvPicPr>
          <p:cNvPr id="1175" name="Google Shape;1175;p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67275" y="875475"/>
            <a:ext cx="5446326" cy="3629474"/>
          </a:xfrm>
          <a:prstGeom prst="rect">
            <a:avLst/>
          </a:prstGeom>
          <a:noFill/>
          <a:ln>
            <a:noFill/>
          </a:ln>
        </p:spPr>
      </p:pic>
      <p:sp>
        <p:nvSpPr>
          <p:cNvPr id="1176" name="Google Shape;1176;p83"/>
          <p:cNvSpPr txBox="1"/>
          <p:nvPr/>
        </p:nvSpPr>
        <p:spPr>
          <a:xfrm>
            <a:off x="480600" y="1925250"/>
            <a:ext cx="2895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rgbClr val="1A1A1A"/>
                </a:solidFill>
                <a:latin typeface="Economica"/>
                <a:ea typeface="Economica"/>
                <a:cs typeface="Economica"/>
                <a:sym typeface="Economica"/>
              </a:rPr>
              <a:t>L’editoria scientifica ha bisogno di un modello di business equo e sostenibile</a:t>
            </a:r>
            <a:endParaRPr sz="2400">
              <a:solidFill>
                <a:srgbClr val="1A1A1A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1" name="Google Shape;1181;p84"/>
          <p:cNvSpPr txBox="1">
            <a:spLocks noGrp="1"/>
          </p:cNvSpPr>
          <p:nvPr>
            <p:ph type="title"/>
          </p:nvPr>
        </p:nvSpPr>
        <p:spPr>
          <a:xfrm>
            <a:off x="265500" y="1192075"/>
            <a:ext cx="4045200" cy="16758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Economica"/>
                <a:ea typeface="Economica"/>
                <a:cs typeface="Economica"/>
                <a:sym typeface="Economica"/>
              </a:rPr>
              <a:t>Access costs in academic publishing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sp>
        <p:nvSpPr>
          <p:cNvPr id="1182" name="Google Shape;1182;p84"/>
          <p:cNvSpPr txBox="1">
            <a:spLocks noGrp="1"/>
          </p:cNvSpPr>
          <p:nvPr>
            <p:ph type="subTitle" idx="1"/>
          </p:nvPr>
        </p:nvSpPr>
        <p:spPr>
          <a:xfrm>
            <a:off x="265500" y="3031675"/>
            <a:ext cx="4045200" cy="12351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spcBef>
                <a:spcPts val="800"/>
              </a:spcBef>
              <a:spcAft>
                <a:spcPts val="0"/>
              </a:spcAft>
              <a:buNone/>
            </a:pPr>
            <a:r>
              <a:rPr lang="it"/>
              <a:t>L'allarme della Guild of European Research-Intensive Universities</a:t>
            </a:r>
            <a:endParaRPr/>
          </a:p>
        </p:txBody>
      </p:sp>
      <p:pic>
        <p:nvPicPr>
          <p:cNvPr id="1183" name="Google Shape;1183;p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1726" y="0"/>
            <a:ext cx="3821496" cy="51434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84" name="Google Shape;1184;p84"/>
          <p:cNvCxnSpPr/>
          <p:nvPr/>
        </p:nvCxnSpPr>
        <p:spPr>
          <a:xfrm rot="10800000" flipH="1">
            <a:off x="6094125" y="1437750"/>
            <a:ext cx="2370900" cy="57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5" name="Google Shape;1185;p84"/>
          <p:cNvCxnSpPr/>
          <p:nvPr/>
        </p:nvCxnSpPr>
        <p:spPr>
          <a:xfrm>
            <a:off x="7316325" y="3689850"/>
            <a:ext cx="1289700" cy="114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86" name="Google Shape;1186;p84"/>
          <p:cNvCxnSpPr/>
          <p:nvPr/>
        </p:nvCxnSpPr>
        <p:spPr>
          <a:xfrm>
            <a:off x="5369825" y="2716600"/>
            <a:ext cx="11400" cy="814800"/>
          </a:xfrm>
          <a:prstGeom prst="straightConnector1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187" name="Google Shape;1187;p84"/>
          <p:cNvSpPr txBox="1"/>
          <p:nvPr/>
        </p:nvSpPr>
        <p:spPr>
          <a:xfrm>
            <a:off x="0" y="4764950"/>
            <a:ext cx="45720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https://www.the-guild.eu/publications/statements/academic_publishing_2023.pdf</a:t>
            </a:r>
            <a:endParaRPr sz="800">
              <a:solidFill>
                <a:schemeClr val="dk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188" name="Google Shape;1188;p84"/>
          <p:cNvSpPr txBox="1"/>
          <p:nvPr/>
        </p:nvSpPr>
        <p:spPr>
          <a:xfrm>
            <a:off x="176400" y="150525"/>
            <a:ext cx="366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44546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A come</a:t>
            </a:r>
            <a:r>
              <a:rPr lang="it" sz="2400" b="1">
                <a:solidFill>
                  <a:srgbClr val="44546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Appelli</a:t>
            </a:r>
            <a:endParaRPr sz="2400">
              <a:solidFill>
                <a:srgbClr val="445469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p85"/>
          <p:cNvSpPr txBox="1"/>
          <p:nvPr/>
        </p:nvSpPr>
        <p:spPr>
          <a:xfrm>
            <a:off x="176400" y="150525"/>
            <a:ext cx="3668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44546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E come</a:t>
            </a:r>
            <a:r>
              <a:rPr lang="it" sz="2400" b="1">
                <a:solidFill>
                  <a:srgbClr val="44546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 effetti collaterali</a:t>
            </a:r>
            <a:endParaRPr sz="2400">
              <a:solidFill>
                <a:srgbClr val="445469"/>
              </a:solidFill>
            </a:endParaRPr>
          </a:p>
        </p:txBody>
      </p:sp>
      <p:pic>
        <p:nvPicPr>
          <p:cNvPr id="1194" name="Google Shape;1194;p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91025" y="3906575"/>
            <a:ext cx="1018200" cy="1018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p85"/>
          <p:cNvSpPr txBox="1"/>
          <p:nvPr/>
        </p:nvSpPr>
        <p:spPr>
          <a:xfrm>
            <a:off x="303725" y="1387775"/>
            <a:ext cx="8405400" cy="27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Open Access ridotto (impropriamente) a “</a:t>
            </a:r>
            <a:r>
              <a:rPr lang="it" sz="2400" b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pagare per pubblicare</a:t>
            </a:r>
            <a:r>
              <a:rPr lang="it" sz="2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”</a:t>
            </a:r>
            <a:endParaRPr sz="24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Modello ibrido</a:t>
            </a:r>
            <a:r>
              <a:rPr lang="it" sz="2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 - si paga sia per pubblicare sia per leggere</a:t>
            </a:r>
            <a:endParaRPr sz="24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APC sempre più alte</a:t>
            </a:r>
            <a:endParaRPr sz="2400" b="1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Nuova linfa per l’</a:t>
            </a:r>
            <a:r>
              <a:rPr lang="it" sz="2400" b="1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editoria predatoria</a:t>
            </a:r>
            <a:endParaRPr sz="2400" b="1"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86"/>
          <p:cNvSpPr txBox="1">
            <a:spLocks noGrp="1"/>
          </p:cNvSpPr>
          <p:nvPr>
            <p:ph type="ctrTitle" idx="4294967295"/>
          </p:nvPr>
        </p:nvSpPr>
        <p:spPr>
          <a:xfrm>
            <a:off x="187200" y="218125"/>
            <a:ext cx="4860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Editoria predatoria: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nomi, cose, città, animali…</a:t>
            </a:r>
            <a:endParaRPr/>
          </a:p>
        </p:txBody>
      </p:sp>
      <p:sp>
        <p:nvSpPr>
          <p:cNvPr id="1201" name="Google Shape;1201;p86"/>
          <p:cNvSpPr txBox="1">
            <a:spLocks noGrp="1"/>
          </p:cNvSpPr>
          <p:nvPr>
            <p:ph type="subTitle" idx="4294967295"/>
          </p:nvPr>
        </p:nvSpPr>
        <p:spPr>
          <a:xfrm>
            <a:off x="5753225" y="442555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lnSpc>
                <a:spcPct val="95000"/>
              </a:lnSpc>
              <a:spcBef>
                <a:spcPts val="0"/>
              </a:spcBef>
              <a:spcAft>
                <a:spcPts val="1200"/>
              </a:spcAft>
              <a:buSzPts val="1018"/>
              <a:buNone/>
            </a:pPr>
            <a:r>
              <a:rPr lang="it" sz="1500"/>
              <a:t>Roberta Martina Zagarella CNR-CID ETHICS</a:t>
            </a:r>
            <a:endParaRPr sz="1500"/>
          </a:p>
        </p:txBody>
      </p:sp>
      <p:pic>
        <p:nvPicPr>
          <p:cNvPr id="1202" name="Google Shape;1202;p86"/>
          <p:cNvPicPr preferRelativeResize="0"/>
          <p:nvPr/>
        </p:nvPicPr>
        <p:blipFill rotWithShape="1">
          <a:blip r:embed="rId3">
            <a:alphaModFix/>
          </a:blip>
          <a:srcRect b="45364"/>
          <a:stretch/>
        </p:blipFill>
        <p:spPr>
          <a:xfrm>
            <a:off x="0" y="1943150"/>
            <a:ext cx="9144003" cy="3200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3" name="Google Shape;1203;p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40024" y="1214074"/>
            <a:ext cx="1495425" cy="54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" name="Google Shape;1208;p87"/>
          <p:cNvSpPr txBox="1"/>
          <p:nvPr/>
        </p:nvSpPr>
        <p:spPr>
          <a:xfrm>
            <a:off x="545750" y="302925"/>
            <a:ext cx="279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-857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Nomi</a:t>
            </a: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Hannah Arendt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209" name="Google Shape;1209;p87"/>
          <p:cNvSpPr txBox="1"/>
          <p:nvPr/>
        </p:nvSpPr>
        <p:spPr>
          <a:xfrm>
            <a:off x="481200" y="1363525"/>
            <a:ext cx="3104100" cy="28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-8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“This business of </a:t>
            </a:r>
            <a:r>
              <a:rPr lang="it" sz="2500" i="1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publish or perish</a:t>
            </a:r>
            <a:r>
              <a:rPr lang="it" sz="2500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rPr>
              <a:t> has been a catastrophe”</a:t>
            </a:r>
            <a:endParaRPr sz="2500"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000">
                <a:solidFill>
                  <a:srgbClr val="666666"/>
                </a:solidFill>
              </a:rPr>
              <a:t>Hannah Arendt, “Values in contemporary society”, in </a:t>
            </a:r>
            <a:r>
              <a:rPr lang="it" sz="1000" i="1">
                <a:solidFill>
                  <a:srgbClr val="666666"/>
                </a:solidFill>
              </a:rPr>
              <a:t>Thinking without a banister: essays in understanding, 1953–1975</a:t>
            </a:r>
            <a:r>
              <a:rPr lang="it" sz="1000">
                <a:solidFill>
                  <a:srgbClr val="666666"/>
                </a:solidFill>
              </a:rPr>
              <a:t>, a cura di Jerome Kohn, New York: Schocken Books, 2018, pp. 461-466.</a:t>
            </a:r>
            <a:endParaRPr sz="1000">
              <a:solidFill>
                <a:srgbClr val="666666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1210" name="Google Shape;1210;p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10675" y="1135175"/>
            <a:ext cx="4933325" cy="400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p88"/>
          <p:cNvSpPr txBox="1"/>
          <p:nvPr/>
        </p:nvSpPr>
        <p:spPr>
          <a:xfrm>
            <a:off x="481200" y="379125"/>
            <a:ext cx="447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Animali</a:t>
            </a: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Lupi travestiti da agnelli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216" name="Google Shape;1216;p88"/>
          <p:cNvSpPr txBox="1"/>
          <p:nvPr/>
        </p:nvSpPr>
        <p:spPr>
          <a:xfrm>
            <a:off x="530475" y="1132600"/>
            <a:ext cx="3798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1217" name="Google Shape;1217;p8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60275" y="1226402"/>
            <a:ext cx="6623450" cy="372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p62"/>
          <p:cNvSpPr txBox="1">
            <a:spLocks noGrp="1"/>
          </p:cNvSpPr>
          <p:nvPr>
            <p:ph type="title" idx="4294967295"/>
          </p:nvPr>
        </p:nvSpPr>
        <p:spPr>
          <a:xfrm>
            <a:off x="437000" y="2861300"/>
            <a:ext cx="40404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Come si fa, quotidianamente,  ricerca?</a:t>
            </a:r>
            <a:endParaRPr/>
          </a:p>
        </p:txBody>
      </p:sp>
      <p:grpSp>
        <p:nvGrpSpPr>
          <p:cNvPr id="491" name="Google Shape;491;p62"/>
          <p:cNvGrpSpPr/>
          <p:nvPr/>
        </p:nvGrpSpPr>
        <p:grpSpPr>
          <a:xfrm>
            <a:off x="4739804" y="1488417"/>
            <a:ext cx="3755886" cy="2608426"/>
            <a:chOff x="1504847" y="3968657"/>
            <a:chExt cx="11595819" cy="8309734"/>
          </a:xfrm>
        </p:grpSpPr>
        <p:sp>
          <p:nvSpPr>
            <p:cNvPr id="492" name="Google Shape;492;p62"/>
            <p:cNvSpPr/>
            <p:nvPr/>
          </p:nvSpPr>
          <p:spPr>
            <a:xfrm>
              <a:off x="4866592" y="4842054"/>
              <a:ext cx="829450" cy="307611"/>
            </a:xfrm>
            <a:custGeom>
              <a:avLst/>
              <a:gdLst/>
              <a:ahLst/>
              <a:cxnLst/>
              <a:rect l="l" t="t" r="r" b="b"/>
              <a:pathLst>
                <a:path w="666" h="249" extrusionOk="0">
                  <a:moveTo>
                    <a:pt x="541" y="248"/>
                  </a:moveTo>
                  <a:lnTo>
                    <a:pt x="124" y="248"/>
                  </a:lnTo>
                  <a:lnTo>
                    <a:pt x="124" y="248"/>
                  </a:lnTo>
                  <a:cubicBezTo>
                    <a:pt x="55" y="248"/>
                    <a:pt x="0" y="193"/>
                    <a:pt x="0" y="124"/>
                  </a:cubicBezTo>
                  <a:lnTo>
                    <a:pt x="0" y="124"/>
                  </a:lnTo>
                  <a:cubicBezTo>
                    <a:pt x="0" y="55"/>
                    <a:pt x="55" y="0"/>
                    <a:pt x="124" y="0"/>
                  </a:cubicBezTo>
                  <a:lnTo>
                    <a:pt x="541" y="0"/>
                  </a:lnTo>
                  <a:lnTo>
                    <a:pt x="541" y="0"/>
                  </a:lnTo>
                  <a:cubicBezTo>
                    <a:pt x="610" y="0"/>
                    <a:pt x="665" y="55"/>
                    <a:pt x="665" y="124"/>
                  </a:cubicBezTo>
                  <a:lnTo>
                    <a:pt x="665" y="124"/>
                  </a:lnTo>
                  <a:cubicBezTo>
                    <a:pt x="665" y="193"/>
                    <a:pt x="610" y="248"/>
                    <a:pt x="541" y="248"/>
                  </a:cubicBezTo>
                </a:path>
              </a:pathLst>
            </a:custGeom>
            <a:solidFill>
              <a:srgbClr val="2B3A9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3" name="Google Shape;493;p62"/>
            <p:cNvSpPr/>
            <p:nvPr/>
          </p:nvSpPr>
          <p:spPr>
            <a:xfrm>
              <a:off x="4866592" y="5435301"/>
              <a:ext cx="829450" cy="307611"/>
            </a:xfrm>
            <a:custGeom>
              <a:avLst/>
              <a:gdLst/>
              <a:ahLst/>
              <a:cxnLst/>
              <a:rect l="l" t="t" r="r" b="b"/>
              <a:pathLst>
                <a:path w="666" h="248" extrusionOk="0">
                  <a:moveTo>
                    <a:pt x="541" y="247"/>
                  </a:moveTo>
                  <a:lnTo>
                    <a:pt x="124" y="247"/>
                  </a:lnTo>
                  <a:lnTo>
                    <a:pt x="124" y="247"/>
                  </a:lnTo>
                  <a:cubicBezTo>
                    <a:pt x="55" y="247"/>
                    <a:pt x="0" y="192"/>
                    <a:pt x="0" y="123"/>
                  </a:cubicBezTo>
                  <a:lnTo>
                    <a:pt x="0" y="123"/>
                  </a:lnTo>
                  <a:cubicBezTo>
                    <a:pt x="0" y="55"/>
                    <a:pt x="55" y="0"/>
                    <a:pt x="124" y="0"/>
                  </a:cubicBezTo>
                  <a:lnTo>
                    <a:pt x="541" y="0"/>
                  </a:lnTo>
                  <a:lnTo>
                    <a:pt x="541" y="0"/>
                  </a:lnTo>
                  <a:cubicBezTo>
                    <a:pt x="610" y="0"/>
                    <a:pt x="665" y="55"/>
                    <a:pt x="665" y="123"/>
                  </a:cubicBezTo>
                  <a:lnTo>
                    <a:pt x="665" y="123"/>
                  </a:lnTo>
                  <a:cubicBezTo>
                    <a:pt x="665" y="192"/>
                    <a:pt x="610" y="247"/>
                    <a:pt x="541" y="247"/>
                  </a:cubicBezTo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4" name="Google Shape;494;p62"/>
            <p:cNvSpPr/>
            <p:nvPr/>
          </p:nvSpPr>
          <p:spPr>
            <a:xfrm>
              <a:off x="4866592" y="6023057"/>
              <a:ext cx="829450" cy="307611"/>
            </a:xfrm>
            <a:custGeom>
              <a:avLst/>
              <a:gdLst/>
              <a:ahLst/>
              <a:cxnLst/>
              <a:rect l="l" t="t" r="r" b="b"/>
              <a:pathLst>
                <a:path w="666" h="249" extrusionOk="0">
                  <a:moveTo>
                    <a:pt x="541" y="248"/>
                  </a:moveTo>
                  <a:lnTo>
                    <a:pt x="124" y="248"/>
                  </a:lnTo>
                  <a:lnTo>
                    <a:pt x="124" y="248"/>
                  </a:lnTo>
                  <a:cubicBezTo>
                    <a:pt x="55" y="248"/>
                    <a:pt x="0" y="192"/>
                    <a:pt x="0" y="124"/>
                  </a:cubicBezTo>
                  <a:lnTo>
                    <a:pt x="0" y="124"/>
                  </a:lnTo>
                  <a:cubicBezTo>
                    <a:pt x="0" y="55"/>
                    <a:pt x="55" y="0"/>
                    <a:pt x="124" y="0"/>
                  </a:cubicBezTo>
                  <a:lnTo>
                    <a:pt x="541" y="0"/>
                  </a:lnTo>
                  <a:lnTo>
                    <a:pt x="541" y="0"/>
                  </a:lnTo>
                  <a:cubicBezTo>
                    <a:pt x="610" y="0"/>
                    <a:pt x="665" y="55"/>
                    <a:pt x="665" y="124"/>
                  </a:cubicBezTo>
                  <a:lnTo>
                    <a:pt x="665" y="124"/>
                  </a:lnTo>
                  <a:cubicBezTo>
                    <a:pt x="665" y="192"/>
                    <a:pt x="610" y="248"/>
                    <a:pt x="541" y="248"/>
                  </a:cubicBezTo>
                </a:path>
              </a:pathLst>
            </a:custGeom>
            <a:solidFill>
              <a:srgbClr val="2B3A9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5" name="Google Shape;495;p62"/>
            <p:cNvSpPr/>
            <p:nvPr/>
          </p:nvSpPr>
          <p:spPr>
            <a:xfrm>
              <a:off x="5382941" y="4836559"/>
              <a:ext cx="313101" cy="313105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126"/>
                  </a:moveTo>
                  <a:lnTo>
                    <a:pt x="251" y="126"/>
                  </a:lnTo>
                  <a:cubicBezTo>
                    <a:pt x="251" y="195"/>
                    <a:pt x="195" y="251"/>
                    <a:pt x="125" y="251"/>
                  </a:cubicBezTo>
                  <a:lnTo>
                    <a:pt x="125" y="251"/>
                  </a:lnTo>
                  <a:cubicBezTo>
                    <a:pt x="56" y="251"/>
                    <a:pt x="0" y="195"/>
                    <a:pt x="0" y="126"/>
                  </a:cubicBezTo>
                  <a:lnTo>
                    <a:pt x="0" y="126"/>
                  </a:lnTo>
                  <a:cubicBezTo>
                    <a:pt x="0" y="56"/>
                    <a:pt x="56" y="0"/>
                    <a:pt x="125" y="0"/>
                  </a:cubicBezTo>
                  <a:lnTo>
                    <a:pt x="125" y="0"/>
                  </a:lnTo>
                  <a:cubicBezTo>
                    <a:pt x="195" y="0"/>
                    <a:pt x="251" y="56"/>
                    <a:pt x="251" y="1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6" name="Google Shape;496;p62"/>
            <p:cNvSpPr/>
            <p:nvPr/>
          </p:nvSpPr>
          <p:spPr>
            <a:xfrm>
              <a:off x="4866593" y="5429807"/>
              <a:ext cx="313101" cy="313105"/>
            </a:xfrm>
            <a:custGeom>
              <a:avLst/>
              <a:gdLst/>
              <a:ahLst/>
              <a:cxnLst/>
              <a:rect l="l" t="t" r="r" b="b"/>
              <a:pathLst>
                <a:path w="250" h="251" extrusionOk="0">
                  <a:moveTo>
                    <a:pt x="249" y="126"/>
                  </a:moveTo>
                  <a:lnTo>
                    <a:pt x="249" y="126"/>
                  </a:lnTo>
                  <a:cubicBezTo>
                    <a:pt x="249" y="194"/>
                    <a:pt x="193" y="250"/>
                    <a:pt x="124" y="250"/>
                  </a:cubicBezTo>
                  <a:lnTo>
                    <a:pt x="124" y="250"/>
                  </a:lnTo>
                  <a:cubicBezTo>
                    <a:pt x="55" y="250"/>
                    <a:pt x="0" y="194"/>
                    <a:pt x="0" y="126"/>
                  </a:cubicBezTo>
                  <a:lnTo>
                    <a:pt x="0" y="126"/>
                  </a:lnTo>
                  <a:cubicBezTo>
                    <a:pt x="0" y="57"/>
                    <a:pt x="55" y="0"/>
                    <a:pt x="124" y="0"/>
                  </a:cubicBezTo>
                  <a:lnTo>
                    <a:pt x="124" y="0"/>
                  </a:lnTo>
                  <a:cubicBezTo>
                    <a:pt x="193" y="0"/>
                    <a:pt x="249" y="57"/>
                    <a:pt x="249" y="126"/>
                  </a:cubicBezTo>
                </a:path>
              </a:pathLst>
            </a:custGeom>
            <a:solidFill>
              <a:srgbClr val="A9DFE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7" name="Google Shape;497;p62"/>
            <p:cNvSpPr/>
            <p:nvPr/>
          </p:nvSpPr>
          <p:spPr>
            <a:xfrm>
              <a:off x="5382941" y="6023057"/>
              <a:ext cx="313101" cy="313105"/>
            </a:xfrm>
            <a:custGeom>
              <a:avLst/>
              <a:gdLst/>
              <a:ahLst/>
              <a:cxnLst/>
              <a:rect l="l" t="t" r="r" b="b"/>
              <a:pathLst>
                <a:path w="251" h="251" extrusionOk="0">
                  <a:moveTo>
                    <a:pt x="250" y="126"/>
                  </a:moveTo>
                  <a:lnTo>
                    <a:pt x="250" y="126"/>
                  </a:lnTo>
                  <a:cubicBezTo>
                    <a:pt x="250" y="195"/>
                    <a:pt x="193" y="250"/>
                    <a:pt x="124" y="250"/>
                  </a:cubicBezTo>
                  <a:lnTo>
                    <a:pt x="124" y="250"/>
                  </a:lnTo>
                  <a:cubicBezTo>
                    <a:pt x="55" y="250"/>
                    <a:pt x="0" y="195"/>
                    <a:pt x="0" y="126"/>
                  </a:cubicBezTo>
                  <a:lnTo>
                    <a:pt x="0" y="126"/>
                  </a:lnTo>
                  <a:cubicBezTo>
                    <a:pt x="0" y="56"/>
                    <a:pt x="55" y="0"/>
                    <a:pt x="124" y="0"/>
                  </a:cubicBezTo>
                  <a:lnTo>
                    <a:pt x="124" y="0"/>
                  </a:lnTo>
                  <a:cubicBezTo>
                    <a:pt x="193" y="0"/>
                    <a:pt x="250" y="56"/>
                    <a:pt x="250" y="12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8" name="Google Shape;498;p62"/>
            <p:cNvSpPr/>
            <p:nvPr/>
          </p:nvSpPr>
          <p:spPr>
            <a:xfrm>
              <a:off x="7948190" y="6028553"/>
              <a:ext cx="311863" cy="311859"/>
            </a:xfrm>
            <a:custGeom>
              <a:avLst/>
              <a:gdLst/>
              <a:ahLst/>
              <a:cxnLst/>
              <a:rect l="l" t="t" r="r" b="b"/>
              <a:pathLst>
                <a:path w="311863" h="311859" extrusionOk="0">
                  <a:moveTo>
                    <a:pt x="152579" y="65917"/>
                  </a:moveTo>
                  <a:cubicBezTo>
                    <a:pt x="102202" y="65917"/>
                    <a:pt x="60426" y="107693"/>
                    <a:pt x="60426" y="159299"/>
                  </a:cubicBezTo>
                  <a:cubicBezTo>
                    <a:pt x="60426" y="209676"/>
                    <a:pt x="102202" y="251452"/>
                    <a:pt x="152579" y="251452"/>
                  </a:cubicBezTo>
                  <a:cubicBezTo>
                    <a:pt x="204185" y="251452"/>
                    <a:pt x="245961" y="209676"/>
                    <a:pt x="245961" y="159299"/>
                  </a:cubicBezTo>
                  <a:cubicBezTo>
                    <a:pt x="245961" y="107693"/>
                    <a:pt x="204185" y="65917"/>
                    <a:pt x="152579" y="65917"/>
                  </a:cubicBezTo>
                  <a:close/>
                  <a:moveTo>
                    <a:pt x="0" y="0"/>
                  </a:moveTo>
                  <a:lnTo>
                    <a:pt x="311863" y="0"/>
                  </a:lnTo>
                  <a:lnTo>
                    <a:pt x="311863" y="311859"/>
                  </a:lnTo>
                  <a:lnTo>
                    <a:pt x="0" y="3118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499" name="Google Shape;499;p62"/>
            <p:cNvSpPr/>
            <p:nvPr/>
          </p:nvSpPr>
          <p:spPr>
            <a:xfrm>
              <a:off x="8843559" y="6028553"/>
              <a:ext cx="313101" cy="313101"/>
            </a:xfrm>
            <a:custGeom>
              <a:avLst/>
              <a:gdLst/>
              <a:ahLst/>
              <a:cxnLst/>
              <a:rect l="l" t="t" r="r" b="b"/>
              <a:pathLst>
                <a:path w="252" h="252" extrusionOk="0">
                  <a:moveTo>
                    <a:pt x="251" y="251"/>
                  </a:moveTo>
                  <a:lnTo>
                    <a:pt x="0" y="251"/>
                  </a:lnTo>
                  <a:lnTo>
                    <a:pt x="0" y="0"/>
                  </a:lnTo>
                  <a:lnTo>
                    <a:pt x="251" y="0"/>
                  </a:lnTo>
                  <a:lnTo>
                    <a:pt x="251" y="25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0" name="Google Shape;500;p62"/>
            <p:cNvSpPr/>
            <p:nvPr/>
          </p:nvSpPr>
          <p:spPr>
            <a:xfrm>
              <a:off x="9760895" y="6028553"/>
              <a:ext cx="311863" cy="311859"/>
            </a:xfrm>
            <a:custGeom>
              <a:avLst/>
              <a:gdLst/>
              <a:ahLst/>
              <a:cxnLst/>
              <a:rect l="l" t="t" r="r" b="b"/>
              <a:pathLst>
                <a:path w="311863" h="311859" extrusionOk="0">
                  <a:moveTo>
                    <a:pt x="152571" y="104364"/>
                  </a:moveTo>
                  <a:lnTo>
                    <a:pt x="43944" y="212991"/>
                  </a:lnTo>
                  <a:lnTo>
                    <a:pt x="262432" y="212991"/>
                  </a:lnTo>
                  <a:close/>
                  <a:moveTo>
                    <a:pt x="0" y="0"/>
                  </a:moveTo>
                  <a:lnTo>
                    <a:pt x="311863" y="0"/>
                  </a:lnTo>
                  <a:lnTo>
                    <a:pt x="311863" y="311859"/>
                  </a:lnTo>
                  <a:lnTo>
                    <a:pt x="0" y="31185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1" name="Google Shape;501;p62"/>
            <p:cNvSpPr/>
            <p:nvPr/>
          </p:nvSpPr>
          <p:spPr>
            <a:xfrm>
              <a:off x="8887503" y="6077987"/>
              <a:ext cx="219722" cy="219722"/>
            </a:xfrm>
            <a:custGeom>
              <a:avLst/>
              <a:gdLst/>
              <a:ahLst/>
              <a:cxnLst/>
              <a:rect l="l" t="t" r="r" b="b"/>
              <a:pathLst>
                <a:path w="178" h="178" extrusionOk="0">
                  <a:moveTo>
                    <a:pt x="177" y="89"/>
                  </a:moveTo>
                  <a:lnTo>
                    <a:pt x="89" y="177"/>
                  </a:lnTo>
                  <a:lnTo>
                    <a:pt x="0" y="89"/>
                  </a:lnTo>
                  <a:lnTo>
                    <a:pt x="89" y="0"/>
                  </a:lnTo>
                  <a:lnTo>
                    <a:pt x="177" y="89"/>
                  </a:lnTo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2" name="Google Shape;502;p62"/>
            <p:cNvSpPr/>
            <p:nvPr/>
          </p:nvSpPr>
          <p:spPr>
            <a:xfrm>
              <a:off x="12089947" y="6879971"/>
              <a:ext cx="998488" cy="262402"/>
            </a:xfrm>
            <a:custGeom>
              <a:avLst/>
              <a:gdLst/>
              <a:ahLst/>
              <a:cxnLst/>
              <a:rect l="l" t="t" r="r" b="b"/>
              <a:pathLst>
                <a:path w="998488" h="262402" extrusionOk="0">
                  <a:moveTo>
                    <a:pt x="642689" y="214233"/>
                  </a:moveTo>
                  <a:lnTo>
                    <a:pt x="998488" y="214233"/>
                  </a:lnTo>
                  <a:lnTo>
                    <a:pt x="998488" y="262402"/>
                  </a:lnTo>
                  <a:lnTo>
                    <a:pt x="642689" y="262402"/>
                  </a:lnTo>
                  <a:close/>
                  <a:moveTo>
                    <a:pt x="0" y="0"/>
                  </a:moveTo>
                  <a:lnTo>
                    <a:pt x="993001" y="0"/>
                  </a:lnTo>
                  <a:lnTo>
                    <a:pt x="993001" y="48204"/>
                  </a:lnTo>
                  <a:lnTo>
                    <a:pt x="0" y="482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3" name="Google Shape;503;p62"/>
            <p:cNvSpPr/>
            <p:nvPr/>
          </p:nvSpPr>
          <p:spPr>
            <a:xfrm>
              <a:off x="10936408" y="4380637"/>
              <a:ext cx="2164258" cy="1999470"/>
            </a:xfrm>
            <a:custGeom>
              <a:avLst/>
              <a:gdLst/>
              <a:ahLst/>
              <a:cxnLst/>
              <a:rect l="l" t="t" r="r" b="b"/>
              <a:pathLst>
                <a:path w="1736" h="1606" extrusionOk="0">
                  <a:moveTo>
                    <a:pt x="1735" y="1605"/>
                  </a:moveTo>
                  <a:lnTo>
                    <a:pt x="0" y="1605"/>
                  </a:lnTo>
                  <a:lnTo>
                    <a:pt x="0" y="0"/>
                  </a:lnTo>
                  <a:lnTo>
                    <a:pt x="1735" y="0"/>
                  </a:lnTo>
                  <a:lnTo>
                    <a:pt x="1735" y="160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4" name="Google Shape;504;p62"/>
            <p:cNvSpPr/>
            <p:nvPr/>
          </p:nvSpPr>
          <p:spPr>
            <a:xfrm>
              <a:off x="11947127" y="4924450"/>
              <a:ext cx="993001" cy="1267648"/>
            </a:xfrm>
            <a:custGeom>
              <a:avLst/>
              <a:gdLst/>
              <a:ahLst/>
              <a:cxnLst/>
              <a:rect l="l" t="t" r="r" b="b"/>
              <a:pathLst>
                <a:path w="993001" h="1267648" extrusionOk="0">
                  <a:moveTo>
                    <a:pt x="0" y="752549"/>
                  </a:moveTo>
                  <a:lnTo>
                    <a:pt x="993001" y="752549"/>
                  </a:lnTo>
                  <a:lnTo>
                    <a:pt x="993001" y="1267648"/>
                  </a:lnTo>
                  <a:lnTo>
                    <a:pt x="0" y="1267648"/>
                  </a:lnTo>
                  <a:close/>
                  <a:moveTo>
                    <a:pt x="126342" y="549302"/>
                  </a:moveTo>
                  <a:lnTo>
                    <a:pt x="910596" y="549302"/>
                  </a:lnTo>
                  <a:lnTo>
                    <a:pt x="910596" y="597475"/>
                  </a:lnTo>
                  <a:lnTo>
                    <a:pt x="126342" y="597475"/>
                  </a:lnTo>
                  <a:close/>
                  <a:moveTo>
                    <a:pt x="60427" y="0"/>
                  </a:moveTo>
                  <a:lnTo>
                    <a:pt x="835960" y="0"/>
                  </a:lnTo>
                  <a:lnTo>
                    <a:pt x="949058" y="139456"/>
                  </a:lnTo>
                  <a:lnTo>
                    <a:pt x="835960" y="278912"/>
                  </a:lnTo>
                  <a:lnTo>
                    <a:pt x="60427" y="278912"/>
                  </a:lnTo>
                  <a:lnTo>
                    <a:pt x="173526" y="139456"/>
                  </a:lnTo>
                  <a:close/>
                </a:path>
              </a:pathLst>
            </a:custGeom>
            <a:solidFill>
              <a:srgbClr val="A9DFE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5" name="Google Shape;505;p62"/>
            <p:cNvSpPr/>
            <p:nvPr/>
          </p:nvSpPr>
          <p:spPr>
            <a:xfrm>
              <a:off x="11090212" y="4600359"/>
              <a:ext cx="1767511" cy="1591738"/>
            </a:xfrm>
            <a:custGeom>
              <a:avLst/>
              <a:gdLst/>
              <a:ahLst/>
              <a:cxnLst/>
              <a:rect l="l" t="t" r="r" b="b"/>
              <a:pathLst>
                <a:path w="1767511" h="1591738" extrusionOk="0">
                  <a:moveTo>
                    <a:pt x="0" y="1076639"/>
                  </a:moveTo>
                  <a:lnTo>
                    <a:pt x="767780" y="1076639"/>
                  </a:lnTo>
                  <a:lnTo>
                    <a:pt x="767780" y="1591738"/>
                  </a:lnTo>
                  <a:lnTo>
                    <a:pt x="0" y="1591738"/>
                  </a:lnTo>
                  <a:close/>
                  <a:moveTo>
                    <a:pt x="2" y="873392"/>
                  </a:moveTo>
                  <a:lnTo>
                    <a:pt x="784264" y="873392"/>
                  </a:lnTo>
                  <a:lnTo>
                    <a:pt x="784264" y="921565"/>
                  </a:lnTo>
                  <a:lnTo>
                    <a:pt x="2" y="921565"/>
                  </a:lnTo>
                  <a:close/>
                  <a:moveTo>
                    <a:pt x="983257" y="769028"/>
                  </a:moveTo>
                  <a:lnTo>
                    <a:pt x="1767511" y="769028"/>
                  </a:lnTo>
                  <a:lnTo>
                    <a:pt x="1767511" y="822650"/>
                  </a:lnTo>
                  <a:lnTo>
                    <a:pt x="983257" y="822650"/>
                  </a:lnTo>
                  <a:close/>
                  <a:moveTo>
                    <a:pt x="2" y="769028"/>
                  </a:moveTo>
                  <a:lnTo>
                    <a:pt x="784264" y="769028"/>
                  </a:lnTo>
                  <a:lnTo>
                    <a:pt x="784264" y="817196"/>
                  </a:lnTo>
                  <a:lnTo>
                    <a:pt x="2" y="817196"/>
                  </a:lnTo>
                  <a:close/>
                  <a:moveTo>
                    <a:pt x="230709" y="324090"/>
                  </a:moveTo>
                  <a:lnTo>
                    <a:pt x="840324" y="324090"/>
                  </a:lnTo>
                  <a:lnTo>
                    <a:pt x="954549" y="463546"/>
                  </a:lnTo>
                  <a:lnTo>
                    <a:pt x="840324" y="603002"/>
                  </a:lnTo>
                  <a:lnTo>
                    <a:pt x="230709" y="603002"/>
                  </a:lnTo>
                  <a:close/>
                  <a:moveTo>
                    <a:pt x="384515" y="0"/>
                  </a:moveTo>
                  <a:lnTo>
                    <a:pt x="1454416" y="0"/>
                  </a:lnTo>
                  <a:lnTo>
                    <a:pt x="1454416" y="53652"/>
                  </a:lnTo>
                  <a:lnTo>
                    <a:pt x="384515" y="53652"/>
                  </a:lnTo>
                  <a:close/>
                </a:path>
              </a:pathLst>
            </a:custGeom>
            <a:solidFill>
              <a:srgbClr val="58C4E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6" name="Google Shape;506;p62"/>
            <p:cNvSpPr/>
            <p:nvPr/>
          </p:nvSpPr>
          <p:spPr>
            <a:xfrm>
              <a:off x="12271221" y="5753899"/>
              <a:ext cx="377774" cy="394253"/>
            </a:xfrm>
            <a:custGeom>
              <a:avLst/>
              <a:gdLst/>
              <a:ahLst/>
              <a:cxnLst/>
              <a:rect l="l" t="t" r="r" b="b"/>
              <a:pathLst>
                <a:path w="377774" h="394253" extrusionOk="0">
                  <a:moveTo>
                    <a:pt x="292650" y="278150"/>
                  </a:moveTo>
                  <a:cubicBezTo>
                    <a:pt x="275495" y="278150"/>
                    <a:pt x="259565" y="294379"/>
                    <a:pt x="259565" y="311857"/>
                  </a:cubicBezTo>
                  <a:cubicBezTo>
                    <a:pt x="259565" y="330584"/>
                    <a:pt x="275495" y="346813"/>
                    <a:pt x="292650" y="346813"/>
                  </a:cubicBezTo>
                  <a:cubicBezTo>
                    <a:pt x="311031" y="346813"/>
                    <a:pt x="325736" y="330584"/>
                    <a:pt x="325736" y="311857"/>
                  </a:cubicBezTo>
                  <a:cubicBezTo>
                    <a:pt x="325736" y="294379"/>
                    <a:pt x="311031" y="278150"/>
                    <a:pt x="292650" y="278150"/>
                  </a:cubicBezTo>
                  <a:close/>
                  <a:moveTo>
                    <a:pt x="292650" y="230710"/>
                  </a:moveTo>
                  <a:cubicBezTo>
                    <a:pt x="336764" y="230710"/>
                    <a:pt x="372301" y="268163"/>
                    <a:pt x="372301" y="311857"/>
                  </a:cubicBezTo>
                  <a:cubicBezTo>
                    <a:pt x="372301" y="356800"/>
                    <a:pt x="336764" y="394253"/>
                    <a:pt x="292650" y="394253"/>
                  </a:cubicBezTo>
                  <a:cubicBezTo>
                    <a:pt x="248536" y="394253"/>
                    <a:pt x="214225" y="356800"/>
                    <a:pt x="214225" y="311857"/>
                  </a:cubicBezTo>
                  <a:cubicBezTo>
                    <a:pt x="214225" y="268163"/>
                    <a:pt x="248536" y="230710"/>
                    <a:pt x="292650" y="230710"/>
                  </a:cubicBezTo>
                  <a:close/>
                  <a:moveTo>
                    <a:pt x="78423" y="65167"/>
                  </a:moveTo>
                  <a:cubicBezTo>
                    <a:pt x="61268" y="65167"/>
                    <a:pt x="46564" y="80148"/>
                    <a:pt x="46564" y="97626"/>
                  </a:cubicBezTo>
                  <a:cubicBezTo>
                    <a:pt x="46564" y="117601"/>
                    <a:pt x="61268" y="132582"/>
                    <a:pt x="78423" y="132582"/>
                  </a:cubicBezTo>
                  <a:cubicBezTo>
                    <a:pt x="96804" y="132582"/>
                    <a:pt x="111508" y="117601"/>
                    <a:pt x="111508" y="97626"/>
                  </a:cubicBezTo>
                  <a:cubicBezTo>
                    <a:pt x="111508" y="80148"/>
                    <a:pt x="96804" y="65167"/>
                    <a:pt x="78423" y="65167"/>
                  </a:cubicBezTo>
                  <a:close/>
                  <a:moveTo>
                    <a:pt x="78423" y="16479"/>
                  </a:moveTo>
                  <a:cubicBezTo>
                    <a:pt x="122536" y="16479"/>
                    <a:pt x="158072" y="53932"/>
                    <a:pt x="158072" y="97626"/>
                  </a:cubicBezTo>
                  <a:cubicBezTo>
                    <a:pt x="158072" y="143818"/>
                    <a:pt x="122536" y="180022"/>
                    <a:pt x="78423" y="180022"/>
                  </a:cubicBezTo>
                  <a:cubicBezTo>
                    <a:pt x="34310" y="180022"/>
                    <a:pt x="0" y="143818"/>
                    <a:pt x="0" y="97626"/>
                  </a:cubicBezTo>
                  <a:cubicBezTo>
                    <a:pt x="0" y="53932"/>
                    <a:pt x="34310" y="16479"/>
                    <a:pt x="78423" y="16479"/>
                  </a:cubicBezTo>
                  <a:close/>
                  <a:moveTo>
                    <a:pt x="344203" y="0"/>
                  </a:moveTo>
                  <a:lnTo>
                    <a:pt x="377774" y="33571"/>
                  </a:lnTo>
                  <a:lnTo>
                    <a:pt x="43312" y="366789"/>
                  </a:lnTo>
                  <a:lnTo>
                    <a:pt x="10985" y="333218"/>
                  </a:lnTo>
                  <a:close/>
                </a:path>
              </a:pathLst>
            </a:custGeom>
            <a:solidFill>
              <a:srgbClr val="58C4E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7" name="Google Shape;507;p62"/>
            <p:cNvSpPr/>
            <p:nvPr/>
          </p:nvSpPr>
          <p:spPr>
            <a:xfrm>
              <a:off x="11271487" y="5753899"/>
              <a:ext cx="377774" cy="394253"/>
            </a:xfrm>
            <a:custGeom>
              <a:avLst/>
              <a:gdLst/>
              <a:ahLst/>
              <a:cxnLst/>
              <a:rect l="l" t="t" r="r" b="b"/>
              <a:pathLst>
                <a:path w="377774" h="394253" extrusionOk="0">
                  <a:moveTo>
                    <a:pt x="295994" y="278150"/>
                  </a:moveTo>
                  <a:cubicBezTo>
                    <a:pt x="277124" y="278150"/>
                    <a:pt x="262029" y="294379"/>
                    <a:pt x="262029" y="311857"/>
                  </a:cubicBezTo>
                  <a:cubicBezTo>
                    <a:pt x="262029" y="330584"/>
                    <a:pt x="277124" y="346813"/>
                    <a:pt x="295994" y="346813"/>
                  </a:cubicBezTo>
                  <a:cubicBezTo>
                    <a:pt x="314863" y="346813"/>
                    <a:pt x="329958" y="330584"/>
                    <a:pt x="329958" y="311857"/>
                  </a:cubicBezTo>
                  <a:cubicBezTo>
                    <a:pt x="329958" y="294379"/>
                    <a:pt x="314863" y="278150"/>
                    <a:pt x="295994" y="278150"/>
                  </a:cubicBezTo>
                  <a:close/>
                  <a:moveTo>
                    <a:pt x="295994" y="230710"/>
                  </a:moveTo>
                  <a:cubicBezTo>
                    <a:pt x="341280" y="230710"/>
                    <a:pt x="377760" y="268163"/>
                    <a:pt x="377760" y="311857"/>
                  </a:cubicBezTo>
                  <a:cubicBezTo>
                    <a:pt x="377760" y="356800"/>
                    <a:pt x="341280" y="394253"/>
                    <a:pt x="295994" y="394253"/>
                  </a:cubicBezTo>
                  <a:cubicBezTo>
                    <a:pt x="250707" y="394253"/>
                    <a:pt x="214227" y="356800"/>
                    <a:pt x="214227" y="311857"/>
                  </a:cubicBezTo>
                  <a:cubicBezTo>
                    <a:pt x="214227" y="268163"/>
                    <a:pt x="250707" y="230710"/>
                    <a:pt x="295994" y="230710"/>
                  </a:cubicBezTo>
                  <a:close/>
                  <a:moveTo>
                    <a:pt x="78423" y="65167"/>
                  </a:moveTo>
                  <a:cubicBezTo>
                    <a:pt x="61268" y="65167"/>
                    <a:pt x="45338" y="80148"/>
                    <a:pt x="45338" y="97626"/>
                  </a:cubicBezTo>
                  <a:cubicBezTo>
                    <a:pt x="45338" y="117601"/>
                    <a:pt x="61268" y="132582"/>
                    <a:pt x="78423" y="132582"/>
                  </a:cubicBezTo>
                  <a:cubicBezTo>
                    <a:pt x="96804" y="132582"/>
                    <a:pt x="111508" y="117601"/>
                    <a:pt x="111508" y="97626"/>
                  </a:cubicBezTo>
                  <a:cubicBezTo>
                    <a:pt x="111508" y="80148"/>
                    <a:pt x="96804" y="65167"/>
                    <a:pt x="78423" y="65167"/>
                  </a:cubicBezTo>
                  <a:close/>
                  <a:moveTo>
                    <a:pt x="78423" y="16479"/>
                  </a:moveTo>
                  <a:cubicBezTo>
                    <a:pt x="122536" y="16479"/>
                    <a:pt x="158072" y="53932"/>
                    <a:pt x="158072" y="97626"/>
                  </a:cubicBezTo>
                  <a:cubicBezTo>
                    <a:pt x="158072" y="143818"/>
                    <a:pt x="122536" y="180022"/>
                    <a:pt x="78423" y="180022"/>
                  </a:cubicBezTo>
                  <a:cubicBezTo>
                    <a:pt x="34310" y="180022"/>
                    <a:pt x="0" y="143818"/>
                    <a:pt x="0" y="97626"/>
                  </a:cubicBezTo>
                  <a:cubicBezTo>
                    <a:pt x="0" y="53932"/>
                    <a:pt x="34310" y="16479"/>
                    <a:pt x="78423" y="16479"/>
                  </a:cubicBezTo>
                  <a:close/>
                  <a:moveTo>
                    <a:pt x="344203" y="0"/>
                  </a:moveTo>
                  <a:lnTo>
                    <a:pt x="377774" y="33571"/>
                  </a:lnTo>
                  <a:lnTo>
                    <a:pt x="43312" y="366789"/>
                  </a:lnTo>
                  <a:lnTo>
                    <a:pt x="10985" y="333218"/>
                  </a:lnTo>
                  <a:close/>
                </a:path>
              </a:pathLst>
            </a:custGeom>
            <a:solidFill>
              <a:srgbClr val="A9DFE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8" name="Google Shape;508;p62"/>
            <p:cNvSpPr/>
            <p:nvPr/>
          </p:nvSpPr>
          <p:spPr>
            <a:xfrm>
              <a:off x="11095707" y="4924446"/>
              <a:ext cx="148310" cy="285639"/>
            </a:xfrm>
            <a:custGeom>
              <a:avLst/>
              <a:gdLst/>
              <a:ahLst/>
              <a:cxnLst/>
              <a:rect l="l" t="t" r="r" b="b"/>
              <a:pathLst>
                <a:path w="121" h="228" extrusionOk="0">
                  <a:moveTo>
                    <a:pt x="120" y="0"/>
                  </a:moveTo>
                  <a:lnTo>
                    <a:pt x="0" y="0"/>
                  </a:lnTo>
                  <a:lnTo>
                    <a:pt x="0" y="227"/>
                  </a:lnTo>
                  <a:lnTo>
                    <a:pt x="120" y="227"/>
                  </a:lnTo>
                  <a:lnTo>
                    <a:pt x="120" y="0"/>
                  </a:lnTo>
                </a:path>
              </a:pathLst>
            </a:custGeom>
            <a:solidFill>
              <a:srgbClr val="EA634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09" name="Google Shape;509;p62"/>
            <p:cNvSpPr/>
            <p:nvPr/>
          </p:nvSpPr>
          <p:spPr>
            <a:xfrm>
              <a:off x="3581221" y="4677264"/>
              <a:ext cx="646939" cy="174510"/>
            </a:xfrm>
            <a:custGeom>
              <a:avLst/>
              <a:gdLst/>
              <a:ahLst/>
              <a:cxnLst/>
              <a:rect l="l" t="t" r="r" b="b"/>
              <a:pathLst>
                <a:path w="646939" h="174510" extrusionOk="0">
                  <a:moveTo>
                    <a:pt x="324088" y="126337"/>
                  </a:moveTo>
                  <a:lnTo>
                    <a:pt x="646939" y="126337"/>
                  </a:lnTo>
                  <a:lnTo>
                    <a:pt x="646939" y="174510"/>
                  </a:lnTo>
                  <a:lnTo>
                    <a:pt x="324088" y="174510"/>
                  </a:lnTo>
                  <a:close/>
                  <a:moveTo>
                    <a:pt x="0" y="0"/>
                  </a:moveTo>
                  <a:lnTo>
                    <a:pt x="646938" y="0"/>
                  </a:lnTo>
                  <a:lnTo>
                    <a:pt x="646938" y="48169"/>
                  </a:lnTo>
                  <a:lnTo>
                    <a:pt x="0" y="48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0" name="Google Shape;510;p62"/>
            <p:cNvSpPr/>
            <p:nvPr/>
          </p:nvSpPr>
          <p:spPr>
            <a:xfrm>
              <a:off x="1504847" y="7253497"/>
              <a:ext cx="646940" cy="174479"/>
            </a:xfrm>
            <a:custGeom>
              <a:avLst/>
              <a:gdLst/>
              <a:ahLst/>
              <a:cxnLst/>
              <a:rect l="l" t="t" r="r" b="b"/>
              <a:pathLst>
                <a:path w="646940" h="174479" extrusionOk="0">
                  <a:moveTo>
                    <a:pt x="0" y="126344"/>
                  </a:moveTo>
                  <a:lnTo>
                    <a:pt x="322851" y="126344"/>
                  </a:lnTo>
                  <a:lnTo>
                    <a:pt x="322851" y="174479"/>
                  </a:lnTo>
                  <a:lnTo>
                    <a:pt x="0" y="174479"/>
                  </a:lnTo>
                  <a:close/>
                  <a:moveTo>
                    <a:pt x="2" y="0"/>
                  </a:moveTo>
                  <a:lnTo>
                    <a:pt x="646940" y="0"/>
                  </a:lnTo>
                  <a:lnTo>
                    <a:pt x="646940" y="48139"/>
                  </a:lnTo>
                  <a:lnTo>
                    <a:pt x="2" y="481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1" name="Google Shape;511;p62"/>
            <p:cNvSpPr/>
            <p:nvPr/>
          </p:nvSpPr>
          <p:spPr>
            <a:xfrm>
              <a:off x="2185986" y="6555885"/>
              <a:ext cx="340569" cy="340569"/>
            </a:xfrm>
            <a:custGeom>
              <a:avLst/>
              <a:gdLst/>
              <a:ahLst/>
              <a:cxnLst/>
              <a:rect l="l" t="t" r="r" b="b"/>
              <a:pathLst>
                <a:path w="273" h="272" extrusionOk="0">
                  <a:moveTo>
                    <a:pt x="272" y="136"/>
                  </a:moveTo>
                  <a:lnTo>
                    <a:pt x="272" y="136"/>
                  </a:lnTo>
                  <a:cubicBezTo>
                    <a:pt x="272" y="211"/>
                    <a:pt x="211" y="271"/>
                    <a:pt x="136" y="271"/>
                  </a:cubicBezTo>
                  <a:lnTo>
                    <a:pt x="136" y="271"/>
                  </a:lnTo>
                  <a:cubicBezTo>
                    <a:pt x="61" y="271"/>
                    <a:pt x="0" y="211"/>
                    <a:pt x="0" y="136"/>
                  </a:cubicBezTo>
                  <a:lnTo>
                    <a:pt x="0" y="136"/>
                  </a:lnTo>
                  <a:cubicBezTo>
                    <a:pt x="0" y="61"/>
                    <a:pt x="61" y="0"/>
                    <a:pt x="136" y="0"/>
                  </a:cubicBezTo>
                  <a:lnTo>
                    <a:pt x="136" y="0"/>
                  </a:lnTo>
                  <a:cubicBezTo>
                    <a:pt x="211" y="0"/>
                    <a:pt x="272" y="61"/>
                    <a:pt x="272" y="136"/>
                  </a:cubicBezTo>
                </a:path>
              </a:pathLst>
            </a:custGeom>
            <a:solidFill>
              <a:srgbClr val="A9DFE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2" name="Google Shape;512;p62"/>
            <p:cNvSpPr/>
            <p:nvPr/>
          </p:nvSpPr>
          <p:spPr>
            <a:xfrm>
              <a:off x="3180226" y="5193608"/>
              <a:ext cx="329583" cy="329582"/>
            </a:xfrm>
            <a:custGeom>
              <a:avLst/>
              <a:gdLst/>
              <a:ahLst/>
              <a:cxnLst/>
              <a:rect l="l" t="t" r="r" b="b"/>
              <a:pathLst>
                <a:path w="263" h="263" extrusionOk="0">
                  <a:moveTo>
                    <a:pt x="262" y="131"/>
                  </a:moveTo>
                  <a:lnTo>
                    <a:pt x="262" y="131"/>
                  </a:lnTo>
                  <a:cubicBezTo>
                    <a:pt x="262" y="203"/>
                    <a:pt x="203" y="262"/>
                    <a:pt x="131" y="262"/>
                  </a:cubicBezTo>
                  <a:lnTo>
                    <a:pt x="131" y="262"/>
                  </a:lnTo>
                  <a:cubicBezTo>
                    <a:pt x="59" y="262"/>
                    <a:pt x="0" y="203"/>
                    <a:pt x="0" y="131"/>
                  </a:cubicBezTo>
                  <a:lnTo>
                    <a:pt x="0" y="131"/>
                  </a:lnTo>
                  <a:cubicBezTo>
                    <a:pt x="0" y="59"/>
                    <a:pt x="59" y="0"/>
                    <a:pt x="131" y="0"/>
                  </a:cubicBezTo>
                  <a:lnTo>
                    <a:pt x="131" y="0"/>
                  </a:lnTo>
                  <a:cubicBezTo>
                    <a:pt x="203" y="0"/>
                    <a:pt x="262" y="59"/>
                    <a:pt x="262" y="131"/>
                  </a:cubicBezTo>
                </a:path>
              </a:pathLst>
            </a:custGeom>
            <a:solidFill>
              <a:srgbClr val="A9DFE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3" name="Google Shape;513;p62"/>
            <p:cNvSpPr/>
            <p:nvPr/>
          </p:nvSpPr>
          <p:spPr>
            <a:xfrm>
              <a:off x="3366989" y="4968394"/>
              <a:ext cx="302120" cy="362541"/>
            </a:xfrm>
            <a:custGeom>
              <a:avLst/>
              <a:gdLst/>
              <a:ahLst/>
              <a:cxnLst/>
              <a:rect l="l" t="t" r="r" b="b"/>
              <a:pathLst>
                <a:path w="243" h="292" extrusionOk="0">
                  <a:moveTo>
                    <a:pt x="11" y="291"/>
                  </a:moveTo>
                  <a:lnTo>
                    <a:pt x="0" y="282"/>
                  </a:lnTo>
                  <a:lnTo>
                    <a:pt x="230" y="0"/>
                  </a:lnTo>
                  <a:lnTo>
                    <a:pt x="242" y="10"/>
                  </a:lnTo>
                  <a:lnTo>
                    <a:pt x="11" y="291"/>
                  </a:lnTo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4" name="Google Shape;514;p62"/>
            <p:cNvSpPr/>
            <p:nvPr/>
          </p:nvSpPr>
          <p:spPr>
            <a:xfrm>
              <a:off x="2021195" y="6764622"/>
              <a:ext cx="302116" cy="362541"/>
            </a:xfrm>
            <a:custGeom>
              <a:avLst/>
              <a:gdLst/>
              <a:ahLst/>
              <a:cxnLst/>
              <a:rect l="l" t="t" r="r" b="b"/>
              <a:pathLst>
                <a:path w="243" h="291" extrusionOk="0">
                  <a:moveTo>
                    <a:pt x="11" y="290"/>
                  </a:moveTo>
                  <a:lnTo>
                    <a:pt x="0" y="281"/>
                  </a:lnTo>
                  <a:lnTo>
                    <a:pt x="230" y="0"/>
                  </a:lnTo>
                  <a:lnTo>
                    <a:pt x="242" y="10"/>
                  </a:lnTo>
                  <a:lnTo>
                    <a:pt x="11" y="290"/>
                  </a:lnTo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5" name="Google Shape;515;p62"/>
            <p:cNvSpPr/>
            <p:nvPr/>
          </p:nvSpPr>
          <p:spPr>
            <a:xfrm>
              <a:off x="2575991" y="3974152"/>
              <a:ext cx="565785" cy="4614155"/>
            </a:xfrm>
            <a:custGeom>
              <a:avLst/>
              <a:gdLst/>
              <a:ahLst/>
              <a:cxnLst/>
              <a:rect l="l" t="t" r="r" b="b"/>
              <a:pathLst>
                <a:path w="452" h="3706" extrusionOk="0">
                  <a:moveTo>
                    <a:pt x="131" y="2834"/>
                  </a:moveTo>
                  <a:lnTo>
                    <a:pt x="131" y="2834"/>
                  </a:lnTo>
                  <a:cubicBezTo>
                    <a:pt x="94" y="2791"/>
                    <a:pt x="96" y="2727"/>
                    <a:pt x="135" y="2686"/>
                  </a:cubicBezTo>
                  <a:lnTo>
                    <a:pt x="384" y="2422"/>
                  </a:lnTo>
                  <a:lnTo>
                    <a:pt x="384" y="2422"/>
                  </a:lnTo>
                  <a:cubicBezTo>
                    <a:pt x="445" y="2358"/>
                    <a:pt x="444" y="2258"/>
                    <a:pt x="382" y="2195"/>
                  </a:cubicBezTo>
                  <a:lnTo>
                    <a:pt x="143" y="1953"/>
                  </a:lnTo>
                  <a:lnTo>
                    <a:pt x="143" y="1953"/>
                  </a:lnTo>
                  <a:cubicBezTo>
                    <a:pt x="101" y="1910"/>
                    <a:pt x="100" y="1842"/>
                    <a:pt x="142" y="1798"/>
                  </a:cubicBezTo>
                  <a:lnTo>
                    <a:pt x="390" y="1538"/>
                  </a:lnTo>
                  <a:lnTo>
                    <a:pt x="390" y="1538"/>
                  </a:lnTo>
                  <a:cubicBezTo>
                    <a:pt x="447" y="1477"/>
                    <a:pt x="451" y="1383"/>
                    <a:pt x="397" y="1319"/>
                  </a:cubicBezTo>
                  <a:lnTo>
                    <a:pt x="135" y="1005"/>
                  </a:lnTo>
                  <a:lnTo>
                    <a:pt x="135" y="1005"/>
                  </a:lnTo>
                  <a:cubicBezTo>
                    <a:pt x="96" y="959"/>
                    <a:pt x="101" y="892"/>
                    <a:pt x="144" y="852"/>
                  </a:cubicBezTo>
                  <a:lnTo>
                    <a:pt x="377" y="634"/>
                  </a:lnTo>
                  <a:lnTo>
                    <a:pt x="377" y="634"/>
                  </a:lnTo>
                  <a:cubicBezTo>
                    <a:pt x="442" y="573"/>
                    <a:pt x="447" y="474"/>
                    <a:pt x="389" y="407"/>
                  </a:cubicBezTo>
                  <a:lnTo>
                    <a:pt x="41" y="0"/>
                  </a:lnTo>
                  <a:lnTo>
                    <a:pt x="0" y="35"/>
                  </a:lnTo>
                  <a:lnTo>
                    <a:pt x="350" y="441"/>
                  </a:lnTo>
                  <a:lnTo>
                    <a:pt x="350" y="441"/>
                  </a:lnTo>
                  <a:cubicBezTo>
                    <a:pt x="388" y="487"/>
                    <a:pt x="384" y="554"/>
                    <a:pt x="341" y="595"/>
                  </a:cubicBezTo>
                  <a:lnTo>
                    <a:pt x="107" y="813"/>
                  </a:lnTo>
                  <a:lnTo>
                    <a:pt x="107" y="813"/>
                  </a:lnTo>
                  <a:cubicBezTo>
                    <a:pt x="44" y="873"/>
                    <a:pt x="38" y="971"/>
                    <a:pt x="94" y="1038"/>
                  </a:cubicBezTo>
                  <a:lnTo>
                    <a:pt x="356" y="1353"/>
                  </a:lnTo>
                  <a:lnTo>
                    <a:pt x="356" y="1353"/>
                  </a:lnTo>
                  <a:cubicBezTo>
                    <a:pt x="393" y="1397"/>
                    <a:pt x="391" y="1460"/>
                    <a:pt x="352" y="1501"/>
                  </a:cubicBezTo>
                  <a:lnTo>
                    <a:pt x="103" y="1762"/>
                  </a:lnTo>
                  <a:lnTo>
                    <a:pt x="103" y="1762"/>
                  </a:lnTo>
                  <a:cubicBezTo>
                    <a:pt x="42" y="1827"/>
                    <a:pt x="43" y="1927"/>
                    <a:pt x="105" y="1991"/>
                  </a:cubicBezTo>
                  <a:lnTo>
                    <a:pt x="343" y="2233"/>
                  </a:lnTo>
                  <a:lnTo>
                    <a:pt x="343" y="2233"/>
                  </a:lnTo>
                  <a:cubicBezTo>
                    <a:pt x="386" y="2275"/>
                    <a:pt x="387" y="2342"/>
                    <a:pt x="345" y="2386"/>
                  </a:cubicBezTo>
                  <a:lnTo>
                    <a:pt x="96" y="2649"/>
                  </a:lnTo>
                  <a:lnTo>
                    <a:pt x="96" y="2649"/>
                  </a:lnTo>
                  <a:cubicBezTo>
                    <a:pt x="38" y="2710"/>
                    <a:pt x="36" y="2805"/>
                    <a:pt x="91" y="2869"/>
                  </a:cubicBezTo>
                  <a:lnTo>
                    <a:pt x="352" y="3172"/>
                  </a:lnTo>
                  <a:lnTo>
                    <a:pt x="352" y="3172"/>
                  </a:lnTo>
                  <a:cubicBezTo>
                    <a:pt x="390" y="3216"/>
                    <a:pt x="388" y="3283"/>
                    <a:pt x="346" y="3324"/>
                  </a:cubicBezTo>
                  <a:lnTo>
                    <a:pt x="1" y="3668"/>
                  </a:lnTo>
                  <a:lnTo>
                    <a:pt x="38" y="3705"/>
                  </a:lnTo>
                  <a:lnTo>
                    <a:pt x="384" y="3361"/>
                  </a:lnTo>
                  <a:lnTo>
                    <a:pt x="384" y="3361"/>
                  </a:lnTo>
                  <a:cubicBezTo>
                    <a:pt x="445" y="3301"/>
                    <a:pt x="448" y="3203"/>
                    <a:pt x="393" y="3138"/>
                  </a:cubicBezTo>
                  <a:lnTo>
                    <a:pt x="131" y="2834"/>
                  </a:lnTo>
                </a:path>
              </a:pathLst>
            </a:custGeom>
            <a:solidFill>
              <a:srgbClr val="EA634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6" name="Google Shape;516;p62"/>
            <p:cNvSpPr/>
            <p:nvPr/>
          </p:nvSpPr>
          <p:spPr>
            <a:xfrm>
              <a:off x="2614442" y="3974152"/>
              <a:ext cx="565782" cy="4614155"/>
            </a:xfrm>
            <a:custGeom>
              <a:avLst/>
              <a:gdLst/>
              <a:ahLst/>
              <a:cxnLst/>
              <a:rect l="l" t="t" r="r" b="b"/>
              <a:pathLst>
                <a:path w="452" h="3706" extrusionOk="0">
                  <a:moveTo>
                    <a:pt x="99" y="3172"/>
                  </a:moveTo>
                  <a:lnTo>
                    <a:pt x="360" y="2869"/>
                  </a:lnTo>
                  <a:lnTo>
                    <a:pt x="360" y="2869"/>
                  </a:lnTo>
                  <a:cubicBezTo>
                    <a:pt x="415" y="2805"/>
                    <a:pt x="412" y="2710"/>
                    <a:pt x="354" y="2649"/>
                  </a:cubicBezTo>
                  <a:lnTo>
                    <a:pt x="106" y="2386"/>
                  </a:lnTo>
                  <a:lnTo>
                    <a:pt x="106" y="2386"/>
                  </a:lnTo>
                  <a:cubicBezTo>
                    <a:pt x="65" y="2342"/>
                    <a:pt x="65" y="2275"/>
                    <a:pt x="107" y="2233"/>
                  </a:cubicBezTo>
                  <a:lnTo>
                    <a:pt x="346" y="1991"/>
                  </a:lnTo>
                  <a:lnTo>
                    <a:pt x="346" y="1991"/>
                  </a:lnTo>
                  <a:cubicBezTo>
                    <a:pt x="409" y="1927"/>
                    <a:pt x="410" y="1827"/>
                    <a:pt x="348" y="1762"/>
                  </a:cubicBezTo>
                  <a:lnTo>
                    <a:pt x="100" y="1501"/>
                  </a:lnTo>
                  <a:lnTo>
                    <a:pt x="100" y="1501"/>
                  </a:lnTo>
                  <a:cubicBezTo>
                    <a:pt x="60" y="1460"/>
                    <a:pt x="59" y="1397"/>
                    <a:pt x="95" y="1353"/>
                  </a:cubicBezTo>
                  <a:lnTo>
                    <a:pt x="358" y="1038"/>
                  </a:lnTo>
                  <a:lnTo>
                    <a:pt x="358" y="1038"/>
                  </a:lnTo>
                  <a:cubicBezTo>
                    <a:pt x="414" y="971"/>
                    <a:pt x="408" y="873"/>
                    <a:pt x="343" y="813"/>
                  </a:cubicBezTo>
                  <a:lnTo>
                    <a:pt x="110" y="595"/>
                  </a:lnTo>
                  <a:lnTo>
                    <a:pt x="110" y="595"/>
                  </a:lnTo>
                  <a:cubicBezTo>
                    <a:pt x="66" y="554"/>
                    <a:pt x="63" y="487"/>
                    <a:pt x="102" y="441"/>
                  </a:cubicBezTo>
                  <a:lnTo>
                    <a:pt x="451" y="35"/>
                  </a:lnTo>
                  <a:lnTo>
                    <a:pt x="411" y="0"/>
                  </a:lnTo>
                  <a:lnTo>
                    <a:pt x="61" y="407"/>
                  </a:lnTo>
                  <a:lnTo>
                    <a:pt x="61" y="407"/>
                  </a:lnTo>
                  <a:cubicBezTo>
                    <a:pt x="4" y="474"/>
                    <a:pt x="9" y="573"/>
                    <a:pt x="74" y="634"/>
                  </a:cubicBezTo>
                  <a:lnTo>
                    <a:pt x="307" y="852"/>
                  </a:lnTo>
                  <a:lnTo>
                    <a:pt x="307" y="852"/>
                  </a:lnTo>
                  <a:cubicBezTo>
                    <a:pt x="351" y="892"/>
                    <a:pt x="354" y="959"/>
                    <a:pt x="317" y="1005"/>
                  </a:cubicBezTo>
                  <a:lnTo>
                    <a:pt x="54" y="1319"/>
                  </a:lnTo>
                  <a:lnTo>
                    <a:pt x="54" y="1319"/>
                  </a:lnTo>
                  <a:cubicBezTo>
                    <a:pt x="0" y="1383"/>
                    <a:pt x="3" y="1477"/>
                    <a:pt x="61" y="1538"/>
                  </a:cubicBezTo>
                  <a:lnTo>
                    <a:pt x="309" y="1798"/>
                  </a:lnTo>
                  <a:lnTo>
                    <a:pt x="309" y="1798"/>
                  </a:lnTo>
                  <a:cubicBezTo>
                    <a:pt x="352" y="1842"/>
                    <a:pt x="351" y="1910"/>
                    <a:pt x="308" y="1953"/>
                  </a:cubicBezTo>
                  <a:lnTo>
                    <a:pt x="70" y="2195"/>
                  </a:lnTo>
                  <a:lnTo>
                    <a:pt x="70" y="2195"/>
                  </a:lnTo>
                  <a:cubicBezTo>
                    <a:pt x="7" y="2258"/>
                    <a:pt x="7" y="2358"/>
                    <a:pt x="67" y="2422"/>
                  </a:cubicBezTo>
                  <a:lnTo>
                    <a:pt x="316" y="2686"/>
                  </a:lnTo>
                  <a:lnTo>
                    <a:pt x="316" y="2686"/>
                  </a:lnTo>
                  <a:cubicBezTo>
                    <a:pt x="356" y="2727"/>
                    <a:pt x="357" y="2791"/>
                    <a:pt x="320" y="2834"/>
                  </a:cubicBezTo>
                  <a:lnTo>
                    <a:pt x="59" y="3138"/>
                  </a:lnTo>
                  <a:lnTo>
                    <a:pt x="59" y="3138"/>
                  </a:lnTo>
                  <a:cubicBezTo>
                    <a:pt x="3" y="3203"/>
                    <a:pt x="7" y="3301"/>
                    <a:pt x="67" y="3361"/>
                  </a:cubicBezTo>
                  <a:lnTo>
                    <a:pt x="412" y="3705"/>
                  </a:lnTo>
                  <a:lnTo>
                    <a:pt x="450" y="3668"/>
                  </a:lnTo>
                  <a:lnTo>
                    <a:pt x="105" y="3324"/>
                  </a:lnTo>
                  <a:lnTo>
                    <a:pt x="105" y="3324"/>
                  </a:lnTo>
                  <a:cubicBezTo>
                    <a:pt x="64" y="3283"/>
                    <a:pt x="61" y="3216"/>
                    <a:pt x="99" y="3172"/>
                  </a:cubicBezTo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7" name="Google Shape;517;p62"/>
            <p:cNvSpPr/>
            <p:nvPr/>
          </p:nvSpPr>
          <p:spPr>
            <a:xfrm>
              <a:off x="2372752" y="3968657"/>
              <a:ext cx="1064407" cy="4623924"/>
            </a:xfrm>
            <a:custGeom>
              <a:avLst/>
              <a:gdLst/>
              <a:ahLst/>
              <a:cxnLst/>
              <a:rect l="l" t="t" r="r" b="b"/>
              <a:pathLst>
                <a:path w="1064407" h="4623924" extrusionOk="0">
                  <a:moveTo>
                    <a:pt x="0" y="4559228"/>
                  </a:moveTo>
                  <a:lnTo>
                    <a:pt x="1064407" y="4559228"/>
                  </a:lnTo>
                  <a:lnTo>
                    <a:pt x="1064407" y="4623924"/>
                  </a:lnTo>
                  <a:lnTo>
                    <a:pt x="0" y="4623924"/>
                  </a:lnTo>
                  <a:close/>
                  <a:moveTo>
                    <a:pt x="0" y="0"/>
                  </a:moveTo>
                  <a:lnTo>
                    <a:pt x="1064407" y="0"/>
                  </a:lnTo>
                  <a:lnTo>
                    <a:pt x="1064407" y="64649"/>
                  </a:lnTo>
                  <a:lnTo>
                    <a:pt x="0" y="64649"/>
                  </a:lnTo>
                  <a:close/>
                </a:path>
              </a:pathLst>
            </a:custGeom>
            <a:solidFill>
              <a:srgbClr val="A9DFE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8" name="Google Shape;518;p62"/>
            <p:cNvSpPr/>
            <p:nvPr/>
          </p:nvSpPr>
          <p:spPr>
            <a:xfrm>
              <a:off x="6206895" y="4864025"/>
              <a:ext cx="1306102" cy="1339045"/>
            </a:xfrm>
            <a:custGeom>
              <a:avLst/>
              <a:gdLst/>
              <a:ahLst/>
              <a:cxnLst/>
              <a:rect l="l" t="t" r="r" b="b"/>
              <a:pathLst>
                <a:path w="1306102" h="1339045" extrusionOk="0">
                  <a:moveTo>
                    <a:pt x="0" y="1142554"/>
                  </a:moveTo>
                  <a:lnTo>
                    <a:pt x="652421" y="1142554"/>
                  </a:lnTo>
                  <a:lnTo>
                    <a:pt x="652421" y="1339045"/>
                  </a:lnTo>
                  <a:lnTo>
                    <a:pt x="0" y="1339045"/>
                  </a:lnTo>
                  <a:close/>
                  <a:moveTo>
                    <a:pt x="2" y="763534"/>
                  </a:moveTo>
                  <a:lnTo>
                    <a:pt x="1020461" y="763534"/>
                  </a:lnTo>
                  <a:lnTo>
                    <a:pt x="1020461" y="954559"/>
                  </a:lnTo>
                  <a:lnTo>
                    <a:pt x="2" y="954559"/>
                  </a:lnTo>
                  <a:close/>
                  <a:moveTo>
                    <a:pt x="2" y="379019"/>
                  </a:moveTo>
                  <a:lnTo>
                    <a:pt x="1306102" y="379019"/>
                  </a:lnTo>
                  <a:lnTo>
                    <a:pt x="1306102" y="575510"/>
                  </a:lnTo>
                  <a:lnTo>
                    <a:pt x="2" y="575510"/>
                  </a:lnTo>
                  <a:close/>
                  <a:moveTo>
                    <a:pt x="0" y="0"/>
                  </a:moveTo>
                  <a:lnTo>
                    <a:pt x="762287" y="0"/>
                  </a:lnTo>
                  <a:lnTo>
                    <a:pt x="762287" y="191023"/>
                  </a:lnTo>
                  <a:lnTo>
                    <a:pt x="0" y="191023"/>
                  </a:lnTo>
                  <a:close/>
                </a:path>
              </a:pathLst>
            </a:custGeom>
            <a:solidFill>
              <a:srgbClr val="EA634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19" name="Google Shape;519;p62"/>
            <p:cNvSpPr/>
            <p:nvPr/>
          </p:nvSpPr>
          <p:spPr>
            <a:xfrm>
              <a:off x="6195910" y="4666275"/>
              <a:ext cx="27464" cy="1713831"/>
            </a:xfrm>
            <a:custGeom>
              <a:avLst/>
              <a:gdLst/>
              <a:ahLst/>
              <a:cxnLst/>
              <a:rect l="l" t="t" r="r" b="b"/>
              <a:pathLst>
                <a:path w="24" h="1377" extrusionOk="0">
                  <a:moveTo>
                    <a:pt x="23" y="1376"/>
                  </a:moveTo>
                  <a:lnTo>
                    <a:pt x="0" y="1376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1376"/>
                  </a:lnTo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20" name="Google Shape;520;p62"/>
            <p:cNvSpPr/>
            <p:nvPr/>
          </p:nvSpPr>
          <p:spPr>
            <a:xfrm>
              <a:off x="4674334" y="6704195"/>
              <a:ext cx="5053604" cy="2960752"/>
            </a:xfrm>
            <a:custGeom>
              <a:avLst/>
              <a:gdLst/>
              <a:ahLst/>
              <a:cxnLst/>
              <a:rect l="l" t="t" r="r" b="b"/>
              <a:pathLst>
                <a:path w="4056" h="2375" extrusionOk="0">
                  <a:moveTo>
                    <a:pt x="4055" y="2374"/>
                  </a:moveTo>
                  <a:lnTo>
                    <a:pt x="0" y="2374"/>
                  </a:lnTo>
                  <a:lnTo>
                    <a:pt x="0" y="0"/>
                  </a:lnTo>
                  <a:lnTo>
                    <a:pt x="4055" y="0"/>
                  </a:lnTo>
                  <a:lnTo>
                    <a:pt x="4055" y="2374"/>
                  </a:lnTo>
                </a:path>
              </a:pathLst>
            </a:custGeom>
            <a:solidFill>
              <a:srgbClr val="A9DFE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21" name="Google Shape;521;p62"/>
            <p:cNvSpPr/>
            <p:nvPr/>
          </p:nvSpPr>
          <p:spPr>
            <a:xfrm>
              <a:off x="4866593" y="6896453"/>
              <a:ext cx="3504562" cy="2570744"/>
            </a:xfrm>
            <a:custGeom>
              <a:avLst/>
              <a:gdLst/>
              <a:ahLst/>
              <a:cxnLst/>
              <a:rect l="l" t="t" r="r" b="b"/>
              <a:pathLst>
                <a:path w="2815" h="2065" extrusionOk="0">
                  <a:moveTo>
                    <a:pt x="0" y="2064"/>
                  </a:moveTo>
                  <a:lnTo>
                    <a:pt x="2814" y="2064"/>
                  </a:lnTo>
                  <a:lnTo>
                    <a:pt x="2814" y="0"/>
                  </a:lnTo>
                  <a:lnTo>
                    <a:pt x="0" y="0"/>
                  </a:lnTo>
                  <a:lnTo>
                    <a:pt x="0" y="2064"/>
                  </a:lnTo>
                </a:path>
              </a:pathLst>
            </a:custGeom>
            <a:solidFill>
              <a:srgbClr val="58C4E1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22" name="Google Shape;522;p62"/>
            <p:cNvSpPr/>
            <p:nvPr/>
          </p:nvSpPr>
          <p:spPr>
            <a:xfrm>
              <a:off x="8371155" y="6896453"/>
              <a:ext cx="1159031" cy="2570744"/>
            </a:xfrm>
            <a:custGeom>
              <a:avLst/>
              <a:gdLst/>
              <a:ahLst/>
              <a:cxnLst/>
              <a:rect l="l" t="t" r="r" b="b"/>
              <a:pathLst>
                <a:path w="932" h="2065" extrusionOk="0">
                  <a:moveTo>
                    <a:pt x="931" y="0"/>
                  </a:moveTo>
                  <a:lnTo>
                    <a:pt x="0" y="0"/>
                  </a:lnTo>
                  <a:lnTo>
                    <a:pt x="0" y="2064"/>
                  </a:lnTo>
                  <a:lnTo>
                    <a:pt x="931" y="2064"/>
                  </a:lnTo>
                  <a:lnTo>
                    <a:pt x="931" y="0"/>
                  </a:lnTo>
                </a:path>
              </a:pathLst>
            </a:custGeom>
            <a:solidFill>
              <a:srgbClr val="3BBADC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23" name="Google Shape;523;p62"/>
            <p:cNvSpPr/>
            <p:nvPr/>
          </p:nvSpPr>
          <p:spPr>
            <a:xfrm>
              <a:off x="5772944" y="7171107"/>
              <a:ext cx="1878622" cy="1878621"/>
            </a:xfrm>
            <a:custGeom>
              <a:avLst/>
              <a:gdLst/>
              <a:ahLst/>
              <a:cxnLst/>
              <a:rect l="l" t="t" r="r" b="b"/>
              <a:pathLst>
                <a:path w="1509" h="1510" extrusionOk="0">
                  <a:moveTo>
                    <a:pt x="1508" y="754"/>
                  </a:moveTo>
                  <a:lnTo>
                    <a:pt x="1508" y="754"/>
                  </a:lnTo>
                  <a:cubicBezTo>
                    <a:pt x="1508" y="1171"/>
                    <a:pt x="1170" y="1509"/>
                    <a:pt x="753" y="1509"/>
                  </a:cubicBezTo>
                  <a:lnTo>
                    <a:pt x="753" y="1509"/>
                  </a:lnTo>
                  <a:cubicBezTo>
                    <a:pt x="337" y="1509"/>
                    <a:pt x="0" y="1171"/>
                    <a:pt x="0" y="754"/>
                  </a:cubicBezTo>
                  <a:lnTo>
                    <a:pt x="0" y="754"/>
                  </a:lnTo>
                  <a:cubicBezTo>
                    <a:pt x="0" y="338"/>
                    <a:pt x="337" y="0"/>
                    <a:pt x="753" y="0"/>
                  </a:cubicBezTo>
                  <a:lnTo>
                    <a:pt x="753" y="0"/>
                  </a:lnTo>
                  <a:cubicBezTo>
                    <a:pt x="1170" y="0"/>
                    <a:pt x="1508" y="338"/>
                    <a:pt x="1508" y="754"/>
                  </a:cubicBezTo>
                </a:path>
              </a:pathLst>
            </a:custGeom>
            <a:solidFill>
              <a:srgbClr val="3BBADC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24" name="Google Shape;524;p62"/>
            <p:cNvSpPr/>
            <p:nvPr/>
          </p:nvSpPr>
          <p:spPr>
            <a:xfrm>
              <a:off x="6592636" y="7375552"/>
              <a:ext cx="607254" cy="649983"/>
            </a:xfrm>
            <a:custGeom>
              <a:avLst/>
              <a:gdLst/>
              <a:ahLst/>
              <a:cxnLst/>
              <a:rect l="l" t="t" r="r" b="b"/>
              <a:pathLst>
                <a:path w="607254" h="649983" extrusionOk="0">
                  <a:moveTo>
                    <a:pt x="134599" y="384558"/>
                  </a:moveTo>
                  <a:cubicBezTo>
                    <a:pt x="206873" y="384558"/>
                    <a:pt x="266686" y="445902"/>
                    <a:pt x="265440" y="518513"/>
                  </a:cubicBezTo>
                  <a:cubicBezTo>
                    <a:pt x="264194" y="592376"/>
                    <a:pt x="204381" y="651216"/>
                    <a:pt x="130861" y="649964"/>
                  </a:cubicBezTo>
                  <a:cubicBezTo>
                    <a:pt x="58587" y="649964"/>
                    <a:pt x="-1226" y="589872"/>
                    <a:pt x="20" y="516009"/>
                  </a:cubicBezTo>
                  <a:cubicBezTo>
                    <a:pt x="1266" y="442146"/>
                    <a:pt x="59833" y="383306"/>
                    <a:pt x="134599" y="384558"/>
                  </a:cubicBezTo>
                  <a:close/>
                  <a:moveTo>
                    <a:pt x="507505" y="25"/>
                  </a:moveTo>
                  <a:cubicBezTo>
                    <a:pt x="562367" y="1256"/>
                    <a:pt x="607254" y="45600"/>
                    <a:pt x="607254" y="101031"/>
                  </a:cubicBezTo>
                  <a:cubicBezTo>
                    <a:pt x="606007" y="156461"/>
                    <a:pt x="561120" y="200805"/>
                    <a:pt x="505011" y="199573"/>
                  </a:cubicBezTo>
                  <a:cubicBezTo>
                    <a:pt x="448902" y="198341"/>
                    <a:pt x="405261" y="153997"/>
                    <a:pt x="405261" y="98567"/>
                  </a:cubicBezTo>
                  <a:cubicBezTo>
                    <a:pt x="405261" y="43137"/>
                    <a:pt x="451395" y="-1207"/>
                    <a:pt x="507505" y="25"/>
                  </a:cubicBezTo>
                  <a:close/>
                </a:path>
              </a:pathLst>
            </a:custGeom>
            <a:solidFill>
              <a:srgbClr val="EA634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25" name="Google Shape;525;p62"/>
            <p:cNvSpPr/>
            <p:nvPr/>
          </p:nvSpPr>
          <p:spPr>
            <a:xfrm>
              <a:off x="6014638" y="7462234"/>
              <a:ext cx="1289620" cy="795256"/>
            </a:xfrm>
            <a:custGeom>
              <a:avLst/>
              <a:gdLst/>
              <a:ahLst/>
              <a:cxnLst/>
              <a:rect l="l" t="t" r="r" b="b"/>
              <a:pathLst>
                <a:path w="1289620" h="795256" extrusionOk="0">
                  <a:moveTo>
                    <a:pt x="277356" y="164793"/>
                  </a:moveTo>
                  <a:lnTo>
                    <a:pt x="1284129" y="727750"/>
                  </a:lnTo>
                  <a:lnTo>
                    <a:pt x="1270440" y="751310"/>
                  </a:lnTo>
                  <a:lnTo>
                    <a:pt x="727576" y="448426"/>
                  </a:lnTo>
                  <a:lnTo>
                    <a:pt x="12443" y="795256"/>
                  </a:lnTo>
                  <a:lnTo>
                    <a:pt x="0" y="770483"/>
                  </a:lnTo>
                  <a:lnTo>
                    <a:pt x="698037" y="431945"/>
                  </a:lnTo>
                  <a:lnTo>
                    <a:pt x="263667" y="189593"/>
                  </a:lnTo>
                  <a:close/>
                  <a:moveTo>
                    <a:pt x="1089005" y="0"/>
                  </a:moveTo>
                  <a:lnTo>
                    <a:pt x="1289620" y="358587"/>
                  </a:lnTo>
                  <a:lnTo>
                    <a:pt x="1265945" y="372283"/>
                  </a:lnTo>
                  <a:lnTo>
                    <a:pt x="1072806" y="31127"/>
                  </a:lnTo>
                  <a:lnTo>
                    <a:pt x="635439" y="85911"/>
                  </a:lnTo>
                  <a:lnTo>
                    <a:pt x="631701" y="58519"/>
                  </a:lnTo>
                  <a:close/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26" name="Google Shape;526;p62"/>
            <p:cNvSpPr/>
            <p:nvPr/>
          </p:nvSpPr>
          <p:spPr>
            <a:xfrm>
              <a:off x="5317024" y="7193078"/>
              <a:ext cx="3695571" cy="1602733"/>
            </a:xfrm>
            <a:custGeom>
              <a:avLst/>
              <a:gdLst/>
              <a:ahLst/>
              <a:cxnLst/>
              <a:rect l="l" t="t" r="r" b="b"/>
              <a:pathLst>
                <a:path w="3695571" h="1602733" extrusionOk="0">
                  <a:moveTo>
                    <a:pt x="0" y="1554529"/>
                  </a:moveTo>
                  <a:lnTo>
                    <a:pt x="377768" y="1554529"/>
                  </a:lnTo>
                  <a:lnTo>
                    <a:pt x="377768" y="1602733"/>
                  </a:lnTo>
                  <a:lnTo>
                    <a:pt x="0" y="1602733"/>
                  </a:lnTo>
                  <a:close/>
                  <a:moveTo>
                    <a:pt x="0" y="1439178"/>
                  </a:moveTo>
                  <a:lnTo>
                    <a:pt x="377768" y="1439178"/>
                  </a:lnTo>
                  <a:lnTo>
                    <a:pt x="377768" y="1487346"/>
                  </a:lnTo>
                  <a:lnTo>
                    <a:pt x="0" y="1487346"/>
                  </a:lnTo>
                  <a:close/>
                  <a:moveTo>
                    <a:pt x="2603703" y="966776"/>
                  </a:moveTo>
                  <a:lnTo>
                    <a:pt x="2899076" y="966776"/>
                  </a:lnTo>
                  <a:lnTo>
                    <a:pt x="2899076" y="1014945"/>
                  </a:lnTo>
                  <a:lnTo>
                    <a:pt x="2603703" y="1014945"/>
                  </a:lnTo>
                  <a:close/>
                  <a:moveTo>
                    <a:pt x="3213428" y="313100"/>
                  </a:moveTo>
                  <a:lnTo>
                    <a:pt x="3695571" y="313100"/>
                  </a:lnTo>
                  <a:lnTo>
                    <a:pt x="3695571" y="361273"/>
                  </a:lnTo>
                  <a:lnTo>
                    <a:pt x="3213428" y="361273"/>
                  </a:lnTo>
                  <a:close/>
                  <a:moveTo>
                    <a:pt x="2543278" y="225213"/>
                  </a:moveTo>
                  <a:lnTo>
                    <a:pt x="2838651" y="225213"/>
                  </a:lnTo>
                  <a:lnTo>
                    <a:pt x="2838651" y="273386"/>
                  </a:lnTo>
                  <a:lnTo>
                    <a:pt x="2543278" y="273386"/>
                  </a:lnTo>
                  <a:close/>
                  <a:moveTo>
                    <a:pt x="2252147" y="109861"/>
                  </a:moveTo>
                  <a:lnTo>
                    <a:pt x="2838655" y="109861"/>
                  </a:lnTo>
                  <a:lnTo>
                    <a:pt x="2838655" y="158030"/>
                  </a:lnTo>
                  <a:lnTo>
                    <a:pt x="2252147" y="158030"/>
                  </a:lnTo>
                  <a:close/>
                  <a:moveTo>
                    <a:pt x="2252147" y="0"/>
                  </a:moveTo>
                  <a:lnTo>
                    <a:pt x="2838655" y="0"/>
                  </a:lnTo>
                  <a:lnTo>
                    <a:pt x="2838655" y="48169"/>
                  </a:lnTo>
                  <a:lnTo>
                    <a:pt x="2252147" y="48169"/>
                  </a:lnTo>
                  <a:close/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27" name="Google Shape;527;p62"/>
            <p:cNvSpPr/>
            <p:nvPr/>
          </p:nvSpPr>
          <p:spPr>
            <a:xfrm>
              <a:off x="7777907" y="7193078"/>
              <a:ext cx="1459904" cy="2042145"/>
            </a:xfrm>
            <a:custGeom>
              <a:avLst/>
              <a:gdLst/>
              <a:ahLst/>
              <a:cxnLst/>
              <a:rect l="l" t="t" r="r" b="b"/>
              <a:pathLst>
                <a:path w="1459904" h="2042145" extrusionOk="0">
                  <a:moveTo>
                    <a:pt x="0" y="1993973"/>
                  </a:moveTo>
                  <a:lnTo>
                    <a:pt x="377768" y="1993973"/>
                  </a:lnTo>
                  <a:lnTo>
                    <a:pt x="377768" y="2042145"/>
                  </a:lnTo>
                  <a:lnTo>
                    <a:pt x="0" y="2042145"/>
                  </a:lnTo>
                  <a:close/>
                  <a:moveTo>
                    <a:pt x="0" y="1884112"/>
                  </a:moveTo>
                  <a:lnTo>
                    <a:pt x="377768" y="1884112"/>
                  </a:lnTo>
                  <a:lnTo>
                    <a:pt x="377768" y="1932284"/>
                  </a:lnTo>
                  <a:lnTo>
                    <a:pt x="0" y="1932284"/>
                  </a:lnTo>
                  <a:close/>
                  <a:moveTo>
                    <a:pt x="0" y="1768760"/>
                  </a:moveTo>
                  <a:lnTo>
                    <a:pt x="377768" y="1768760"/>
                  </a:lnTo>
                  <a:lnTo>
                    <a:pt x="377768" y="1816928"/>
                  </a:lnTo>
                  <a:lnTo>
                    <a:pt x="0" y="1816928"/>
                  </a:lnTo>
                  <a:close/>
                  <a:moveTo>
                    <a:pt x="752544" y="109861"/>
                  </a:moveTo>
                  <a:lnTo>
                    <a:pt x="1459904" y="109861"/>
                  </a:lnTo>
                  <a:lnTo>
                    <a:pt x="1459904" y="158029"/>
                  </a:lnTo>
                  <a:lnTo>
                    <a:pt x="752544" y="158029"/>
                  </a:lnTo>
                  <a:close/>
                  <a:moveTo>
                    <a:pt x="752544" y="0"/>
                  </a:moveTo>
                  <a:lnTo>
                    <a:pt x="1459904" y="0"/>
                  </a:lnTo>
                  <a:lnTo>
                    <a:pt x="1459904" y="48168"/>
                  </a:lnTo>
                  <a:lnTo>
                    <a:pt x="752544" y="4816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28" name="Google Shape;528;p62"/>
            <p:cNvSpPr/>
            <p:nvPr/>
          </p:nvSpPr>
          <p:spPr>
            <a:xfrm>
              <a:off x="8530452" y="7824777"/>
              <a:ext cx="862409" cy="1159035"/>
            </a:xfrm>
            <a:custGeom>
              <a:avLst/>
              <a:gdLst/>
              <a:ahLst/>
              <a:cxnLst/>
              <a:rect l="l" t="t" r="r" b="b"/>
              <a:pathLst>
                <a:path w="691" h="932" extrusionOk="0">
                  <a:moveTo>
                    <a:pt x="690" y="931"/>
                  </a:moveTo>
                  <a:lnTo>
                    <a:pt x="0" y="931"/>
                  </a:lnTo>
                  <a:lnTo>
                    <a:pt x="0" y="0"/>
                  </a:lnTo>
                  <a:lnTo>
                    <a:pt x="690" y="0"/>
                  </a:lnTo>
                  <a:lnTo>
                    <a:pt x="690" y="931"/>
                  </a:lnTo>
                </a:path>
              </a:pathLst>
            </a:custGeom>
            <a:solidFill>
              <a:srgbClr val="2B3A9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29" name="Google Shape;529;p62"/>
            <p:cNvSpPr/>
            <p:nvPr/>
          </p:nvSpPr>
          <p:spPr>
            <a:xfrm>
              <a:off x="8640313" y="8368591"/>
              <a:ext cx="285639" cy="494374"/>
            </a:xfrm>
            <a:custGeom>
              <a:avLst/>
              <a:gdLst/>
              <a:ahLst/>
              <a:cxnLst/>
              <a:rect l="l" t="t" r="r" b="b"/>
              <a:pathLst>
                <a:path w="228" h="399" extrusionOk="0">
                  <a:moveTo>
                    <a:pt x="227" y="398"/>
                  </a:moveTo>
                  <a:lnTo>
                    <a:pt x="0" y="398"/>
                  </a:lnTo>
                  <a:lnTo>
                    <a:pt x="0" y="0"/>
                  </a:lnTo>
                  <a:lnTo>
                    <a:pt x="227" y="0"/>
                  </a:lnTo>
                  <a:lnTo>
                    <a:pt x="227" y="398"/>
                  </a:lnTo>
                </a:path>
              </a:pathLst>
            </a:custGeom>
            <a:solidFill>
              <a:srgbClr val="EA634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30" name="Google Shape;530;p62"/>
            <p:cNvSpPr/>
            <p:nvPr/>
          </p:nvSpPr>
          <p:spPr>
            <a:xfrm>
              <a:off x="8717215" y="8445490"/>
              <a:ext cx="130565" cy="339302"/>
            </a:xfrm>
            <a:custGeom>
              <a:avLst/>
              <a:gdLst/>
              <a:ahLst/>
              <a:cxnLst/>
              <a:rect l="l" t="t" r="r" b="b"/>
              <a:pathLst>
                <a:path w="130565" h="339302" extrusionOk="0">
                  <a:moveTo>
                    <a:pt x="65917" y="208737"/>
                  </a:moveTo>
                  <a:cubicBezTo>
                    <a:pt x="101410" y="208737"/>
                    <a:pt x="130565" y="237892"/>
                    <a:pt x="130565" y="274653"/>
                  </a:cubicBezTo>
                  <a:cubicBezTo>
                    <a:pt x="130565" y="310147"/>
                    <a:pt x="101410" y="339302"/>
                    <a:pt x="65917" y="339302"/>
                  </a:cubicBezTo>
                  <a:cubicBezTo>
                    <a:pt x="29155" y="339302"/>
                    <a:pt x="0" y="310147"/>
                    <a:pt x="0" y="274653"/>
                  </a:cubicBezTo>
                  <a:cubicBezTo>
                    <a:pt x="0" y="237892"/>
                    <a:pt x="29155" y="208737"/>
                    <a:pt x="65917" y="208737"/>
                  </a:cubicBezTo>
                  <a:close/>
                  <a:moveTo>
                    <a:pt x="65917" y="0"/>
                  </a:moveTo>
                  <a:cubicBezTo>
                    <a:pt x="101410" y="0"/>
                    <a:pt x="130565" y="29155"/>
                    <a:pt x="130565" y="65917"/>
                  </a:cubicBezTo>
                  <a:cubicBezTo>
                    <a:pt x="130565" y="102678"/>
                    <a:pt x="101410" y="130565"/>
                    <a:pt x="65917" y="130565"/>
                  </a:cubicBezTo>
                  <a:cubicBezTo>
                    <a:pt x="29155" y="130565"/>
                    <a:pt x="0" y="102678"/>
                    <a:pt x="0" y="65917"/>
                  </a:cubicBezTo>
                  <a:cubicBezTo>
                    <a:pt x="0" y="29155"/>
                    <a:pt x="29155" y="0"/>
                    <a:pt x="6591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31" name="Google Shape;531;p62"/>
            <p:cNvSpPr/>
            <p:nvPr/>
          </p:nvSpPr>
          <p:spPr>
            <a:xfrm>
              <a:off x="6360700" y="9664947"/>
              <a:ext cx="1669887" cy="615221"/>
            </a:xfrm>
            <a:custGeom>
              <a:avLst/>
              <a:gdLst/>
              <a:ahLst/>
              <a:cxnLst/>
              <a:rect l="l" t="t" r="r" b="b"/>
              <a:pathLst>
                <a:path w="1341" h="495" extrusionOk="0">
                  <a:moveTo>
                    <a:pt x="1117" y="0"/>
                  </a:moveTo>
                  <a:lnTo>
                    <a:pt x="224" y="0"/>
                  </a:lnTo>
                  <a:lnTo>
                    <a:pt x="0" y="494"/>
                  </a:lnTo>
                  <a:lnTo>
                    <a:pt x="1340" y="494"/>
                  </a:lnTo>
                  <a:lnTo>
                    <a:pt x="1117" y="0"/>
                  </a:lnTo>
                </a:path>
              </a:pathLst>
            </a:custGeom>
            <a:solidFill>
              <a:srgbClr val="A9DFE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32" name="Google Shape;532;p62"/>
            <p:cNvSpPr/>
            <p:nvPr/>
          </p:nvSpPr>
          <p:spPr>
            <a:xfrm>
              <a:off x="2246409" y="10280170"/>
              <a:ext cx="9903971" cy="576768"/>
            </a:xfrm>
            <a:custGeom>
              <a:avLst/>
              <a:gdLst/>
              <a:ahLst/>
              <a:cxnLst/>
              <a:rect l="l" t="t" r="r" b="b"/>
              <a:pathLst>
                <a:path w="7950" h="464" extrusionOk="0">
                  <a:moveTo>
                    <a:pt x="7949" y="463"/>
                  </a:moveTo>
                  <a:lnTo>
                    <a:pt x="0" y="463"/>
                  </a:lnTo>
                  <a:lnTo>
                    <a:pt x="0" y="0"/>
                  </a:lnTo>
                  <a:lnTo>
                    <a:pt x="7949" y="0"/>
                  </a:lnTo>
                  <a:lnTo>
                    <a:pt x="7949" y="463"/>
                  </a:lnTo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33" name="Google Shape;533;p62"/>
            <p:cNvSpPr/>
            <p:nvPr/>
          </p:nvSpPr>
          <p:spPr>
            <a:xfrm>
              <a:off x="6635356" y="9664947"/>
              <a:ext cx="1241427" cy="280145"/>
            </a:xfrm>
            <a:custGeom>
              <a:avLst/>
              <a:gdLst/>
              <a:ahLst/>
              <a:cxnLst/>
              <a:rect l="l" t="t" r="r" b="b"/>
              <a:pathLst>
                <a:path w="998" h="226" extrusionOk="0">
                  <a:moveTo>
                    <a:pt x="896" y="0"/>
                  </a:moveTo>
                  <a:lnTo>
                    <a:pt x="3" y="0"/>
                  </a:lnTo>
                  <a:lnTo>
                    <a:pt x="0" y="6"/>
                  </a:lnTo>
                  <a:lnTo>
                    <a:pt x="997" y="225"/>
                  </a:lnTo>
                  <a:lnTo>
                    <a:pt x="896" y="0"/>
                  </a:lnTo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34" name="Google Shape;534;p62"/>
            <p:cNvSpPr/>
            <p:nvPr/>
          </p:nvSpPr>
          <p:spPr>
            <a:xfrm>
              <a:off x="5860834" y="7429275"/>
              <a:ext cx="1630197" cy="954540"/>
            </a:xfrm>
            <a:custGeom>
              <a:avLst/>
              <a:gdLst/>
              <a:ahLst/>
              <a:cxnLst/>
              <a:rect l="l" t="t" r="r" b="b"/>
              <a:pathLst>
                <a:path w="1630197" h="954540" extrusionOk="0">
                  <a:moveTo>
                    <a:pt x="159299" y="615224"/>
                  </a:moveTo>
                  <a:cubicBezTo>
                    <a:pt x="247102" y="615224"/>
                    <a:pt x="317344" y="686721"/>
                    <a:pt x="317344" y="774523"/>
                  </a:cubicBezTo>
                  <a:cubicBezTo>
                    <a:pt x="317344" y="861072"/>
                    <a:pt x="247102" y="932568"/>
                    <a:pt x="159299" y="932568"/>
                  </a:cubicBezTo>
                  <a:cubicBezTo>
                    <a:pt x="71497" y="932568"/>
                    <a:pt x="0" y="861072"/>
                    <a:pt x="0" y="774523"/>
                  </a:cubicBezTo>
                  <a:cubicBezTo>
                    <a:pt x="0" y="686721"/>
                    <a:pt x="71497" y="615224"/>
                    <a:pt x="159299" y="615224"/>
                  </a:cubicBezTo>
                  <a:close/>
                  <a:moveTo>
                    <a:pt x="1457785" y="604237"/>
                  </a:moveTo>
                  <a:cubicBezTo>
                    <a:pt x="1553294" y="604237"/>
                    <a:pt x="1630197" y="683055"/>
                    <a:pt x="1630197" y="780640"/>
                  </a:cubicBezTo>
                  <a:cubicBezTo>
                    <a:pt x="1630197" y="875722"/>
                    <a:pt x="1553294" y="954540"/>
                    <a:pt x="1457785" y="954540"/>
                  </a:cubicBezTo>
                  <a:cubicBezTo>
                    <a:pt x="1362276" y="954540"/>
                    <a:pt x="1285373" y="875722"/>
                    <a:pt x="1285373" y="780640"/>
                  </a:cubicBezTo>
                  <a:cubicBezTo>
                    <a:pt x="1285373" y="683055"/>
                    <a:pt x="1362276" y="604237"/>
                    <a:pt x="1457785" y="604237"/>
                  </a:cubicBezTo>
                  <a:close/>
                  <a:moveTo>
                    <a:pt x="1433685" y="329585"/>
                  </a:moveTo>
                  <a:cubicBezTo>
                    <a:pt x="1469752" y="329585"/>
                    <a:pt x="1498358" y="359434"/>
                    <a:pt x="1498358" y="395501"/>
                  </a:cubicBezTo>
                  <a:cubicBezTo>
                    <a:pt x="1498358" y="431569"/>
                    <a:pt x="1469752" y="460174"/>
                    <a:pt x="1433685" y="460174"/>
                  </a:cubicBezTo>
                  <a:cubicBezTo>
                    <a:pt x="1396374" y="460174"/>
                    <a:pt x="1367768" y="431569"/>
                    <a:pt x="1367768" y="395501"/>
                  </a:cubicBezTo>
                  <a:cubicBezTo>
                    <a:pt x="1367768" y="359434"/>
                    <a:pt x="1396374" y="329585"/>
                    <a:pt x="1433685" y="329585"/>
                  </a:cubicBezTo>
                  <a:close/>
                  <a:moveTo>
                    <a:pt x="422963" y="137329"/>
                  </a:moveTo>
                  <a:cubicBezTo>
                    <a:pt x="465135" y="137329"/>
                    <a:pt x="498625" y="171781"/>
                    <a:pt x="498625" y="213616"/>
                  </a:cubicBezTo>
                  <a:cubicBezTo>
                    <a:pt x="498625" y="256681"/>
                    <a:pt x="465135" y="289902"/>
                    <a:pt x="422963" y="289902"/>
                  </a:cubicBezTo>
                  <a:cubicBezTo>
                    <a:pt x="379551" y="289902"/>
                    <a:pt x="346061" y="256681"/>
                    <a:pt x="346061" y="213616"/>
                  </a:cubicBezTo>
                  <a:cubicBezTo>
                    <a:pt x="346061" y="171781"/>
                    <a:pt x="379551" y="137329"/>
                    <a:pt x="422963" y="137329"/>
                  </a:cubicBezTo>
                  <a:close/>
                  <a:moveTo>
                    <a:pt x="787630" y="0"/>
                  </a:moveTo>
                  <a:cubicBezTo>
                    <a:pt x="843739" y="0"/>
                    <a:pt x="888626" y="44888"/>
                    <a:pt x="888626" y="100998"/>
                  </a:cubicBezTo>
                  <a:cubicBezTo>
                    <a:pt x="888626" y="157109"/>
                    <a:pt x="843739" y="201997"/>
                    <a:pt x="787630" y="201997"/>
                  </a:cubicBezTo>
                  <a:cubicBezTo>
                    <a:pt x="732767" y="201997"/>
                    <a:pt x="686633" y="157109"/>
                    <a:pt x="686633" y="100998"/>
                  </a:cubicBezTo>
                  <a:cubicBezTo>
                    <a:pt x="686633" y="44888"/>
                    <a:pt x="732767" y="0"/>
                    <a:pt x="787630" y="0"/>
                  </a:cubicBezTo>
                  <a:close/>
                </a:path>
              </a:pathLst>
            </a:custGeom>
            <a:solidFill>
              <a:srgbClr val="2B3A9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35" name="Google Shape;535;p62"/>
            <p:cNvSpPr/>
            <p:nvPr/>
          </p:nvSpPr>
          <p:spPr>
            <a:xfrm>
              <a:off x="4657859" y="6693208"/>
              <a:ext cx="5081068" cy="3603439"/>
            </a:xfrm>
            <a:custGeom>
              <a:avLst/>
              <a:gdLst/>
              <a:ahLst/>
              <a:cxnLst/>
              <a:rect l="l" t="t" r="r" b="b"/>
              <a:pathLst>
                <a:path w="4079" h="2892" extrusionOk="0">
                  <a:moveTo>
                    <a:pt x="23" y="2374"/>
                  </a:moveTo>
                  <a:lnTo>
                    <a:pt x="1593" y="2374"/>
                  </a:lnTo>
                  <a:lnTo>
                    <a:pt x="1593" y="2374"/>
                  </a:lnTo>
                  <a:cubicBezTo>
                    <a:pt x="1596" y="2374"/>
                    <a:pt x="1600" y="2376"/>
                    <a:pt x="1602" y="2380"/>
                  </a:cubicBezTo>
                  <a:lnTo>
                    <a:pt x="1602" y="2380"/>
                  </a:lnTo>
                  <a:cubicBezTo>
                    <a:pt x="1604" y="2383"/>
                    <a:pt x="1605" y="2387"/>
                    <a:pt x="1603" y="2390"/>
                  </a:cubicBezTo>
                  <a:lnTo>
                    <a:pt x="1387" y="2869"/>
                  </a:lnTo>
                  <a:lnTo>
                    <a:pt x="2691" y="2869"/>
                  </a:lnTo>
                  <a:lnTo>
                    <a:pt x="2475" y="2390"/>
                  </a:lnTo>
                  <a:lnTo>
                    <a:pt x="2475" y="2390"/>
                  </a:lnTo>
                  <a:cubicBezTo>
                    <a:pt x="2474" y="2387"/>
                    <a:pt x="2474" y="2383"/>
                    <a:pt x="2476" y="2380"/>
                  </a:cubicBezTo>
                  <a:lnTo>
                    <a:pt x="2476" y="2380"/>
                  </a:lnTo>
                  <a:cubicBezTo>
                    <a:pt x="2478" y="2376"/>
                    <a:pt x="2482" y="2374"/>
                    <a:pt x="2486" y="2374"/>
                  </a:cubicBezTo>
                  <a:lnTo>
                    <a:pt x="4055" y="2374"/>
                  </a:lnTo>
                  <a:lnTo>
                    <a:pt x="4055" y="23"/>
                  </a:lnTo>
                  <a:lnTo>
                    <a:pt x="23" y="23"/>
                  </a:lnTo>
                  <a:lnTo>
                    <a:pt x="23" y="2374"/>
                  </a:lnTo>
                  <a:close/>
                  <a:moveTo>
                    <a:pt x="1369" y="2891"/>
                  </a:moveTo>
                  <a:lnTo>
                    <a:pt x="1369" y="2891"/>
                  </a:lnTo>
                  <a:cubicBezTo>
                    <a:pt x="1366" y="2891"/>
                    <a:pt x="1362" y="2890"/>
                    <a:pt x="1360" y="2887"/>
                  </a:cubicBezTo>
                  <a:lnTo>
                    <a:pt x="1360" y="2887"/>
                  </a:lnTo>
                  <a:cubicBezTo>
                    <a:pt x="1358" y="2883"/>
                    <a:pt x="1358" y="2879"/>
                    <a:pt x="1359" y="2876"/>
                  </a:cubicBezTo>
                  <a:lnTo>
                    <a:pt x="1575" y="2397"/>
                  </a:lnTo>
                  <a:lnTo>
                    <a:pt x="12" y="2397"/>
                  </a:lnTo>
                  <a:lnTo>
                    <a:pt x="12" y="2397"/>
                  </a:lnTo>
                  <a:cubicBezTo>
                    <a:pt x="5" y="2397"/>
                    <a:pt x="0" y="2392"/>
                    <a:pt x="0" y="2386"/>
                  </a:cubicBezTo>
                  <a:lnTo>
                    <a:pt x="0" y="12"/>
                  </a:lnTo>
                  <a:lnTo>
                    <a:pt x="0" y="12"/>
                  </a:lnTo>
                  <a:cubicBezTo>
                    <a:pt x="0" y="5"/>
                    <a:pt x="5" y="0"/>
                    <a:pt x="12" y="0"/>
                  </a:cubicBezTo>
                  <a:lnTo>
                    <a:pt x="4067" y="0"/>
                  </a:lnTo>
                  <a:lnTo>
                    <a:pt x="4067" y="0"/>
                  </a:lnTo>
                  <a:cubicBezTo>
                    <a:pt x="4073" y="0"/>
                    <a:pt x="4078" y="5"/>
                    <a:pt x="4078" y="12"/>
                  </a:cubicBezTo>
                  <a:lnTo>
                    <a:pt x="4078" y="2386"/>
                  </a:lnTo>
                  <a:lnTo>
                    <a:pt x="4078" y="2386"/>
                  </a:lnTo>
                  <a:cubicBezTo>
                    <a:pt x="4078" y="2392"/>
                    <a:pt x="4073" y="2397"/>
                    <a:pt x="4067" y="2397"/>
                  </a:cubicBezTo>
                  <a:lnTo>
                    <a:pt x="2503" y="2397"/>
                  </a:lnTo>
                  <a:lnTo>
                    <a:pt x="2719" y="2875"/>
                  </a:lnTo>
                  <a:lnTo>
                    <a:pt x="2719" y="2875"/>
                  </a:lnTo>
                  <a:cubicBezTo>
                    <a:pt x="2721" y="2879"/>
                    <a:pt x="2720" y="2883"/>
                    <a:pt x="2718" y="2886"/>
                  </a:cubicBezTo>
                  <a:lnTo>
                    <a:pt x="2718" y="2886"/>
                  </a:lnTo>
                  <a:cubicBezTo>
                    <a:pt x="2716" y="2890"/>
                    <a:pt x="2712" y="2891"/>
                    <a:pt x="2709" y="2891"/>
                  </a:cubicBezTo>
                  <a:lnTo>
                    <a:pt x="1369" y="2891"/>
                  </a:lnTo>
                  <a:close/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36" name="Google Shape;536;p62"/>
            <p:cNvSpPr/>
            <p:nvPr/>
          </p:nvSpPr>
          <p:spPr>
            <a:xfrm>
              <a:off x="8920462" y="4627824"/>
              <a:ext cx="2911312" cy="5465581"/>
            </a:xfrm>
            <a:custGeom>
              <a:avLst/>
              <a:gdLst/>
              <a:ahLst/>
              <a:cxnLst/>
              <a:rect l="l" t="t" r="r" b="b"/>
              <a:pathLst>
                <a:path w="2337" h="4386" extrusionOk="0">
                  <a:moveTo>
                    <a:pt x="1926" y="4385"/>
                  </a:moveTo>
                  <a:lnTo>
                    <a:pt x="1777" y="4356"/>
                  </a:lnTo>
                  <a:lnTo>
                    <a:pt x="2176" y="2375"/>
                  </a:lnTo>
                  <a:lnTo>
                    <a:pt x="1152" y="152"/>
                  </a:lnTo>
                  <a:lnTo>
                    <a:pt x="403" y="152"/>
                  </a:lnTo>
                  <a:lnTo>
                    <a:pt x="403" y="152"/>
                  </a:lnTo>
                  <a:cubicBezTo>
                    <a:pt x="265" y="152"/>
                    <a:pt x="152" y="265"/>
                    <a:pt x="152" y="403"/>
                  </a:cubicBezTo>
                  <a:lnTo>
                    <a:pt x="0" y="403"/>
                  </a:lnTo>
                  <a:lnTo>
                    <a:pt x="0" y="403"/>
                  </a:lnTo>
                  <a:cubicBezTo>
                    <a:pt x="0" y="181"/>
                    <a:pt x="181" y="0"/>
                    <a:pt x="403" y="0"/>
                  </a:cubicBezTo>
                  <a:lnTo>
                    <a:pt x="1249" y="0"/>
                  </a:lnTo>
                  <a:lnTo>
                    <a:pt x="2336" y="2357"/>
                  </a:lnTo>
                  <a:lnTo>
                    <a:pt x="1926" y="4385"/>
                  </a:lnTo>
                </a:path>
              </a:pathLst>
            </a:custGeom>
            <a:solidFill>
              <a:srgbClr val="A9DFE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37" name="Google Shape;537;p62"/>
            <p:cNvSpPr/>
            <p:nvPr/>
          </p:nvSpPr>
          <p:spPr>
            <a:xfrm>
              <a:off x="9096239" y="4622332"/>
              <a:ext cx="2745280" cy="5041371"/>
            </a:xfrm>
            <a:custGeom>
              <a:avLst/>
              <a:gdLst/>
              <a:ahLst/>
              <a:cxnLst/>
              <a:rect l="l" t="t" r="r" b="b"/>
              <a:pathLst>
                <a:path w="2745280" h="5041371" extrusionOk="0">
                  <a:moveTo>
                    <a:pt x="335607" y="181269"/>
                  </a:moveTo>
                  <a:lnTo>
                    <a:pt x="1256662" y="181269"/>
                  </a:lnTo>
                  <a:lnTo>
                    <a:pt x="1256662" y="211231"/>
                  </a:lnTo>
                  <a:lnTo>
                    <a:pt x="335607" y="211231"/>
                  </a:lnTo>
                  <a:cubicBezTo>
                    <a:pt x="169047" y="211231"/>
                    <a:pt x="33561" y="342315"/>
                    <a:pt x="28589" y="509603"/>
                  </a:cubicBezTo>
                  <a:lnTo>
                    <a:pt x="0" y="508354"/>
                  </a:lnTo>
                  <a:cubicBezTo>
                    <a:pt x="6215" y="324837"/>
                    <a:pt x="154131" y="181269"/>
                    <a:pt x="335607" y="181269"/>
                  </a:cubicBezTo>
                  <a:close/>
                  <a:moveTo>
                    <a:pt x="1393874" y="0"/>
                  </a:moveTo>
                  <a:lnTo>
                    <a:pt x="2745280" y="2940592"/>
                  </a:lnTo>
                  <a:lnTo>
                    <a:pt x="2745280" y="2944330"/>
                  </a:lnTo>
                  <a:lnTo>
                    <a:pt x="2316361" y="5041371"/>
                  </a:lnTo>
                  <a:lnTo>
                    <a:pt x="2289009" y="5036387"/>
                  </a:lnTo>
                  <a:lnTo>
                    <a:pt x="2715442" y="2943084"/>
                  </a:lnTo>
                  <a:lnTo>
                    <a:pt x="1367766" y="11214"/>
                  </a:lnTo>
                  <a:close/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38" name="Google Shape;538;p62"/>
            <p:cNvSpPr/>
            <p:nvPr/>
          </p:nvSpPr>
          <p:spPr>
            <a:xfrm>
              <a:off x="8129462" y="5319948"/>
              <a:ext cx="1779748" cy="104370"/>
            </a:xfrm>
            <a:custGeom>
              <a:avLst/>
              <a:gdLst/>
              <a:ahLst/>
              <a:cxnLst/>
              <a:rect l="l" t="t" r="r" b="b"/>
              <a:pathLst>
                <a:path w="1429" h="83" extrusionOk="0">
                  <a:moveTo>
                    <a:pt x="1345" y="0"/>
                  </a:moveTo>
                  <a:lnTo>
                    <a:pt x="83" y="0"/>
                  </a:lnTo>
                  <a:lnTo>
                    <a:pt x="83" y="0"/>
                  </a:lnTo>
                  <a:cubicBezTo>
                    <a:pt x="37" y="0"/>
                    <a:pt x="0" y="37"/>
                    <a:pt x="0" y="82"/>
                  </a:cubicBezTo>
                  <a:lnTo>
                    <a:pt x="1428" y="82"/>
                  </a:lnTo>
                  <a:lnTo>
                    <a:pt x="1428" y="82"/>
                  </a:lnTo>
                  <a:cubicBezTo>
                    <a:pt x="1428" y="37"/>
                    <a:pt x="1391" y="0"/>
                    <a:pt x="1345" y="0"/>
                  </a:cubicBezTo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39" name="Google Shape;539;p62"/>
            <p:cNvSpPr/>
            <p:nvPr/>
          </p:nvSpPr>
          <p:spPr>
            <a:xfrm>
              <a:off x="7673537" y="4512471"/>
              <a:ext cx="4305303" cy="5766454"/>
            </a:xfrm>
            <a:custGeom>
              <a:avLst/>
              <a:gdLst/>
              <a:ahLst/>
              <a:cxnLst/>
              <a:rect l="l" t="t" r="r" b="b"/>
              <a:pathLst>
                <a:path w="4305303" h="5766454" extrusionOk="0">
                  <a:moveTo>
                    <a:pt x="3171289" y="5152476"/>
                  </a:moveTo>
                  <a:lnTo>
                    <a:pt x="4023359" y="5152476"/>
                  </a:lnTo>
                  <a:lnTo>
                    <a:pt x="4305303" y="5766454"/>
                  </a:lnTo>
                  <a:lnTo>
                    <a:pt x="2889345" y="5766454"/>
                  </a:lnTo>
                  <a:close/>
                  <a:moveTo>
                    <a:pt x="4058117" y="2850889"/>
                  </a:moveTo>
                  <a:cubicBezTo>
                    <a:pt x="4176442" y="2850889"/>
                    <a:pt x="4272346" y="2945549"/>
                    <a:pt x="4272346" y="3063873"/>
                  </a:cubicBezTo>
                  <a:cubicBezTo>
                    <a:pt x="4272346" y="3182197"/>
                    <a:pt x="4176442" y="3278102"/>
                    <a:pt x="4058117" y="3278102"/>
                  </a:cubicBezTo>
                  <a:cubicBezTo>
                    <a:pt x="3939793" y="3278102"/>
                    <a:pt x="3845134" y="3182197"/>
                    <a:pt x="3845134" y="3063873"/>
                  </a:cubicBezTo>
                  <a:cubicBezTo>
                    <a:pt x="3845134" y="2945549"/>
                    <a:pt x="3939793" y="2850889"/>
                    <a:pt x="4058117" y="2850889"/>
                  </a:cubicBezTo>
                  <a:close/>
                  <a:moveTo>
                    <a:pt x="390858" y="911845"/>
                  </a:moveTo>
                  <a:lnTo>
                    <a:pt x="2162166" y="911845"/>
                  </a:lnTo>
                  <a:cubicBezTo>
                    <a:pt x="2377511" y="911845"/>
                    <a:pt x="2553024" y="1088318"/>
                    <a:pt x="2553024" y="1306094"/>
                  </a:cubicBezTo>
                  <a:lnTo>
                    <a:pt x="0" y="1306094"/>
                  </a:lnTo>
                  <a:cubicBezTo>
                    <a:pt x="0" y="1088318"/>
                    <a:pt x="175513" y="911845"/>
                    <a:pt x="390858" y="911845"/>
                  </a:cubicBezTo>
                  <a:close/>
                  <a:moveTo>
                    <a:pt x="1280421" y="576768"/>
                  </a:moveTo>
                  <a:lnTo>
                    <a:pt x="1415419" y="576768"/>
                  </a:lnTo>
                  <a:cubicBezTo>
                    <a:pt x="1542917" y="576768"/>
                    <a:pt x="1646665" y="678478"/>
                    <a:pt x="1646665" y="806235"/>
                  </a:cubicBezTo>
                  <a:lnTo>
                    <a:pt x="1049175" y="806235"/>
                  </a:lnTo>
                  <a:cubicBezTo>
                    <a:pt x="1049175" y="678478"/>
                    <a:pt x="1151673" y="576768"/>
                    <a:pt x="1280421" y="576768"/>
                  </a:cubicBezTo>
                  <a:close/>
                  <a:moveTo>
                    <a:pt x="2750772" y="0"/>
                  </a:moveTo>
                  <a:cubicBezTo>
                    <a:pt x="2869097" y="0"/>
                    <a:pt x="2965001" y="94660"/>
                    <a:pt x="2965001" y="212984"/>
                  </a:cubicBezTo>
                  <a:cubicBezTo>
                    <a:pt x="2965001" y="331308"/>
                    <a:pt x="2869097" y="427213"/>
                    <a:pt x="2750772" y="427213"/>
                  </a:cubicBezTo>
                  <a:cubicBezTo>
                    <a:pt x="2633694" y="427213"/>
                    <a:pt x="2537789" y="331308"/>
                    <a:pt x="2537789" y="212984"/>
                  </a:cubicBezTo>
                  <a:cubicBezTo>
                    <a:pt x="2537789" y="94660"/>
                    <a:pt x="2633694" y="0"/>
                    <a:pt x="2750772" y="0"/>
                  </a:cubicBezTo>
                  <a:close/>
                </a:path>
              </a:pathLst>
            </a:custGeom>
            <a:solidFill>
              <a:srgbClr val="2B3A9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0" name="Google Shape;540;p62"/>
            <p:cNvSpPr/>
            <p:nvPr/>
          </p:nvSpPr>
          <p:spPr>
            <a:xfrm>
              <a:off x="7937204" y="4601930"/>
              <a:ext cx="4036151" cy="5693523"/>
            </a:xfrm>
            <a:custGeom>
              <a:avLst/>
              <a:gdLst/>
              <a:ahLst/>
              <a:cxnLst/>
              <a:rect l="l" t="t" r="r" b="b"/>
              <a:pathLst>
                <a:path w="4036151" h="5693523" extrusionOk="0">
                  <a:moveTo>
                    <a:pt x="3422170" y="5667253"/>
                  </a:moveTo>
                  <a:lnTo>
                    <a:pt x="4036151" y="5667253"/>
                  </a:lnTo>
                  <a:lnTo>
                    <a:pt x="4036151" y="5693523"/>
                  </a:lnTo>
                  <a:lnTo>
                    <a:pt x="3422170" y="5693523"/>
                  </a:lnTo>
                  <a:close/>
                  <a:moveTo>
                    <a:pt x="3899480" y="2861694"/>
                  </a:moveTo>
                  <a:cubicBezTo>
                    <a:pt x="3903081" y="2861848"/>
                    <a:pt x="3906525" y="2863391"/>
                    <a:pt x="3909029" y="2866475"/>
                  </a:cubicBezTo>
                  <a:cubicBezTo>
                    <a:pt x="3915291" y="2871410"/>
                    <a:pt x="3915291" y="2880046"/>
                    <a:pt x="3909029" y="2884981"/>
                  </a:cubicBezTo>
                  <a:lnTo>
                    <a:pt x="3699896" y="3086079"/>
                  </a:lnTo>
                  <a:cubicBezTo>
                    <a:pt x="3698644" y="3088547"/>
                    <a:pt x="3693634" y="3089781"/>
                    <a:pt x="3689878" y="3089781"/>
                  </a:cubicBezTo>
                  <a:cubicBezTo>
                    <a:pt x="3687373" y="3089781"/>
                    <a:pt x="3683616" y="3088547"/>
                    <a:pt x="3679859" y="3086079"/>
                  </a:cubicBezTo>
                  <a:cubicBezTo>
                    <a:pt x="3674850" y="3079911"/>
                    <a:pt x="3674850" y="3071275"/>
                    <a:pt x="3681111" y="3066340"/>
                  </a:cubicBezTo>
                  <a:lnTo>
                    <a:pt x="3888992" y="2865241"/>
                  </a:lnTo>
                  <a:cubicBezTo>
                    <a:pt x="3892123" y="2862774"/>
                    <a:pt x="3895880" y="2861540"/>
                    <a:pt x="3899480" y="2861694"/>
                  </a:cubicBezTo>
                  <a:close/>
                  <a:moveTo>
                    <a:pt x="143568" y="954221"/>
                  </a:moveTo>
                  <a:lnTo>
                    <a:pt x="493126" y="954221"/>
                  </a:lnTo>
                  <a:lnTo>
                    <a:pt x="493126" y="1095809"/>
                  </a:lnTo>
                  <a:lnTo>
                    <a:pt x="0" y="1095809"/>
                  </a:lnTo>
                  <a:cubicBezTo>
                    <a:pt x="0" y="1018244"/>
                    <a:pt x="63669" y="954221"/>
                    <a:pt x="143568" y="954221"/>
                  </a:cubicBezTo>
                  <a:close/>
                  <a:moveTo>
                    <a:pt x="192257" y="805905"/>
                  </a:moveTo>
                  <a:lnTo>
                    <a:pt x="1970758" y="805905"/>
                  </a:lnTo>
                  <a:lnTo>
                    <a:pt x="1970758" y="832227"/>
                  </a:lnTo>
                  <a:lnTo>
                    <a:pt x="192257" y="832227"/>
                  </a:lnTo>
                  <a:close/>
                  <a:moveTo>
                    <a:pt x="1098610" y="542240"/>
                  </a:moveTo>
                  <a:lnTo>
                    <a:pt x="1164461" y="542240"/>
                  </a:lnTo>
                  <a:cubicBezTo>
                    <a:pt x="1242737" y="542240"/>
                    <a:pt x="1306103" y="606263"/>
                    <a:pt x="1306103" y="683828"/>
                  </a:cubicBezTo>
                  <a:lnTo>
                    <a:pt x="1098610" y="683828"/>
                  </a:lnTo>
                  <a:close/>
                  <a:moveTo>
                    <a:pt x="2597940" y="0"/>
                  </a:moveTo>
                  <a:cubicBezTo>
                    <a:pt x="2601540" y="0"/>
                    <a:pt x="2605297" y="1571"/>
                    <a:pt x="2608428" y="4712"/>
                  </a:cubicBezTo>
                  <a:cubicBezTo>
                    <a:pt x="2613437" y="10994"/>
                    <a:pt x="2613437" y="19788"/>
                    <a:pt x="2608428" y="24814"/>
                  </a:cubicBezTo>
                  <a:lnTo>
                    <a:pt x="2399294" y="229603"/>
                  </a:lnTo>
                  <a:cubicBezTo>
                    <a:pt x="2396790" y="232116"/>
                    <a:pt x="2393033" y="233372"/>
                    <a:pt x="2388024" y="233372"/>
                  </a:cubicBezTo>
                  <a:cubicBezTo>
                    <a:pt x="2385519" y="233372"/>
                    <a:pt x="2381762" y="232116"/>
                    <a:pt x="2379257" y="228347"/>
                  </a:cubicBezTo>
                  <a:cubicBezTo>
                    <a:pt x="2372996" y="223321"/>
                    <a:pt x="2372996" y="214527"/>
                    <a:pt x="2379257" y="208245"/>
                  </a:cubicBezTo>
                  <a:lnTo>
                    <a:pt x="2588391" y="4712"/>
                  </a:lnTo>
                  <a:cubicBezTo>
                    <a:pt x="2590895" y="1571"/>
                    <a:pt x="2594339" y="0"/>
                    <a:pt x="25979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1" name="Google Shape;541;p62"/>
            <p:cNvSpPr/>
            <p:nvPr/>
          </p:nvSpPr>
          <p:spPr>
            <a:xfrm>
              <a:off x="8266785" y="8923385"/>
              <a:ext cx="3411185" cy="2768493"/>
            </a:xfrm>
            <a:custGeom>
              <a:avLst/>
              <a:gdLst/>
              <a:ahLst/>
              <a:cxnLst/>
              <a:rect l="l" t="t" r="r" b="b"/>
              <a:pathLst>
                <a:path w="2737" h="2221" extrusionOk="0">
                  <a:moveTo>
                    <a:pt x="2664" y="1020"/>
                  </a:moveTo>
                  <a:lnTo>
                    <a:pt x="2433" y="155"/>
                  </a:lnTo>
                  <a:lnTo>
                    <a:pt x="1980" y="0"/>
                  </a:lnTo>
                  <a:lnTo>
                    <a:pt x="1100" y="0"/>
                  </a:lnTo>
                  <a:lnTo>
                    <a:pt x="755" y="132"/>
                  </a:lnTo>
                  <a:lnTo>
                    <a:pt x="695" y="155"/>
                  </a:lnTo>
                  <a:lnTo>
                    <a:pt x="629" y="181"/>
                  </a:lnTo>
                  <a:lnTo>
                    <a:pt x="629" y="181"/>
                  </a:lnTo>
                  <a:cubicBezTo>
                    <a:pt x="464" y="245"/>
                    <a:pt x="339" y="384"/>
                    <a:pt x="293" y="555"/>
                  </a:cubicBezTo>
                  <a:lnTo>
                    <a:pt x="38" y="1503"/>
                  </a:lnTo>
                  <a:lnTo>
                    <a:pt x="38" y="1503"/>
                  </a:lnTo>
                  <a:cubicBezTo>
                    <a:pt x="0" y="1645"/>
                    <a:pt x="21" y="1797"/>
                    <a:pt x="97" y="1922"/>
                  </a:cubicBezTo>
                  <a:lnTo>
                    <a:pt x="97" y="1922"/>
                  </a:lnTo>
                  <a:cubicBezTo>
                    <a:pt x="189" y="2074"/>
                    <a:pt x="377" y="2138"/>
                    <a:pt x="543" y="2074"/>
                  </a:cubicBezTo>
                  <a:lnTo>
                    <a:pt x="695" y="2015"/>
                  </a:lnTo>
                  <a:lnTo>
                    <a:pt x="695" y="2220"/>
                  </a:lnTo>
                  <a:lnTo>
                    <a:pt x="2433" y="2220"/>
                  </a:lnTo>
                  <a:lnTo>
                    <a:pt x="2433" y="2060"/>
                  </a:lnTo>
                  <a:lnTo>
                    <a:pt x="2563" y="1827"/>
                  </a:lnTo>
                  <a:lnTo>
                    <a:pt x="2563" y="1827"/>
                  </a:lnTo>
                  <a:cubicBezTo>
                    <a:pt x="2700" y="1582"/>
                    <a:pt x="2736" y="1292"/>
                    <a:pt x="2664" y="102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2" name="Google Shape;542;p62"/>
            <p:cNvSpPr/>
            <p:nvPr/>
          </p:nvSpPr>
          <p:spPr>
            <a:xfrm>
              <a:off x="8275343" y="8906910"/>
              <a:ext cx="3367405" cy="2794712"/>
            </a:xfrm>
            <a:custGeom>
              <a:avLst/>
              <a:gdLst/>
              <a:ahLst/>
              <a:cxnLst/>
              <a:rect l="l" t="t" r="r" b="b"/>
              <a:pathLst>
                <a:path w="3367405" h="2794712" extrusionOk="0">
                  <a:moveTo>
                    <a:pt x="2936122" y="1499598"/>
                  </a:moveTo>
                  <a:lnTo>
                    <a:pt x="2989436" y="2166013"/>
                  </a:lnTo>
                  <a:lnTo>
                    <a:pt x="2962779" y="2168504"/>
                  </a:lnTo>
                  <a:lnTo>
                    <a:pt x="2908253" y="1502089"/>
                  </a:lnTo>
                  <a:close/>
                  <a:moveTo>
                    <a:pt x="2460858" y="0"/>
                  </a:moveTo>
                  <a:lnTo>
                    <a:pt x="3032513" y="194458"/>
                  </a:lnTo>
                  <a:lnTo>
                    <a:pt x="3321454" y="1280183"/>
                  </a:lnTo>
                  <a:cubicBezTo>
                    <a:pt x="3412371" y="1624224"/>
                    <a:pt x="3367535" y="1985717"/>
                    <a:pt x="3194419" y="2297348"/>
                  </a:cubicBezTo>
                  <a:lnTo>
                    <a:pt x="3033758" y="2584050"/>
                  </a:lnTo>
                  <a:lnTo>
                    <a:pt x="3033758" y="2794712"/>
                  </a:lnTo>
                  <a:lnTo>
                    <a:pt x="840547" y="2794712"/>
                  </a:lnTo>
                  <a:lnTo>
                    <a:pt x="840547" y="2544161"/>
                  </a:lnTo>
                  <a:lnTo>
                    <a:pt x="671167" y="2610226"/>
                  </a:lnTo>
                  <a:cubicBezTo>
                    <a:pt x="458198" y="2693744"/>
                    <a:pt x="217829" y="2611473"/>
                    <a:pt x="98267" y="2415768"/>
                  </a:cubicBezTo>
                  <a:cubicBezTo>
                    <a:pt x="2369" y="2256213"/>
                    <a:pt x="-25031" y="2061755"/>
                    <a:pt x="23541" y="1882255"/>
                  </a:cubicBezTo>
                  <a:lnTo>
                    <a:pt x="155557" y="1369933"/>
                  </a:lnTo>
                  <a:lnTo>
                    <a:pt x="199147" y="1369933"/>
                  </a:lnTo>
                  <a:lnTo>
                    <a:pt x="50941" y="1889734"/>
                  </a:lnTo>
                  <a:cubicBezTo>
                    <a:pt x="3614" y="2061755"/>
                    <a:pt x="31014" y="2247487"/>
                    <a:pt x="123176" y="2400810"/>
                  </a:cubicBezTo>
                  <a:cubicBezTo>
                    <a:pt x="234020" y="2585296"/>
                    <a:pt x="460689" y="2662581"/>
                    <a:pt x="659958" y="2584050"/>
                  </a:cubicBezTo>
                  <a:lnTo>
                    <a:pt x="869192" y="2503025"/>
                  </a:lnTo>
                  <a:lnTo>
                    <a:pt x="869192" y="2766042"/>
                  </a:lnTo>
                  <a:lnTo>
                    <a:pt x="3006359" y="2766042"/>
                  </a:lnTo>
                  <a:lnTo>
                    <a:pt x="3006359" y="2576570"/>
                  </a:lnTo>
                  <a:lnTo>
                    <a:pt x="3169511" y="2283636"/>
                  </a:lnTo>
                  <a:cubicBezTo>
                    <a:pt x="3340135" y="1979484"/>
                    <a:pt x="3383725" y="1625471"/>
                    <a:pt x="3294054" y="1287662"/>
                  </a:cubicBezTo>
                  <a:lnTo>
                    <a:pt x="3007604" y="216896"/>
                  </a:lnTo>
                  <a:lnTo>
                    <a:pt x="2452140" y="26177"/>
                  </a:lnTo>
                  <a:close/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3" name="Google Shape;543;p62"/>
            <p:cNvSpPr/>
            <p:nvPr/>
          </p:nvSpPr>
          <p:spPr>
            <a:xfrm>
              <a:off x="9865266" y="8225769"/>
              <a:ext cx="697613" cy="697614"/>
            </a:xfrm>
            <a:custGeom>
              <a:avLst/>
              <a:gdLst/>
              <a:ahLst/>
              <a:cxnLst/>
              <a:rect l="l" t="t" r="r" b="b"/>
              <a:pathLst>
                <a:path w="561" h="560" extrusionOk="0">
                  <a:moveTo>
                    <a:pt x="560" y="559"/>
                  </a:moveTo>
                  <a:lnTo>
                    <a:pt x="0" y="559"/>
                  </a:lnTo>
                  <a:lnTo>
                    <a:pt x="0" y="0"/>
                  </a:lnTo>
                  <a:lnTo>
                    <a:pt x="560" y="0"/>
                  </a:lnTo>
                  <a:lnTo>
                    <a:pt x="560" y="55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4" name="Google Shape;544;p62"/>
            <p:cNvSpPr/>
            <p:nvPr/>
          </p:nvSpPr>
          <p:spPr>
            <a:xfrm>
              <a:off x="9865264" y="8379574"/>
              <a:ext cx="307611" cy="302116"/>
            </a:xfrm>
            <a:custGeom>
              <a:avLst/>
              <a:gdLst/>
              <a:ahLst/>
              <a:cxnLst/>
              <a:rect l="l" t="t" r="r" b="b"/>
              <a:pathLst>
                <a:path w="249" h="242" extrusionOk="0">
                  <a:moveTo>
                    <a:pt x="6" y="241"/>
                  </a:moveTo>
                  <a:lnTo>
                    <a:pt x="0" y="241"/>
                  </a:lnTo>
                  <a:lnTo>
                    <a:pt x="0" y="0"/>
                  </a:lnTo>
                  <a:lnTo>
                    <a:pt x="248" y="0"/>
                  </a:lnTo>
                  <a:lnTo>
                    <a:pt x="248" y="0"/>
                  </a:lnTo>
                  <a:cubicBezTo>
                    <a:pt x="248" y="133"/>
                    <a:pt x="140" y="241"/>
                    <a:pt x="6" y="241"/>
                  </a:cubicBezTo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5" name="Google Shape;545;p62"/>
            <p:cNvSpPr/>
            <p:nvPr/>
          </p:nvSpPr>
          <p:spPr>
            <a:xfrm>
              <a:off x="9326946" y="6879971"/>
              <a:ext cx="1422698" cy="1697351"/>
            </a:xfrm>
            <a:custGeom>
              <a:avLst/>
              <a:gdLst/>
              <a:ahLst/>
              <a:cxnLst/>
              <a:rect l="l" t="t" r="r" b="b"/>
              <a:pathLst>
                <a:path w="1144" h="1364" extrusionOk="0">
                  <a:moveTo>
                    <a:pt x="1143" y="800"/>
                  </a:moveTo>
                  <a:lnTo>
                    <a:pt x="1143" y="800"/>
                  </a:lnTo>
                  <a:cubicBezTo>
                    <a:pt x="1143" y="1101"/>
                    <a:pt x="924" y="1225"/>
                    <a:pt x="629" y="1295"/>
                  </a:cubicBezTo>
                  <a:lnTo>
                    <a:pt x="629" y="1295"/>
                  </a:lnTo>
                  <a:cubicBezTo>
                    <a:pt x="343" y="1363"/>
                    <a:pt x="66" y="1241"/>
                    <a:pt x="24" y="1009"/>
                  </a:cubicBezTo>
                  <a:lnTo>
                    <a:pt x="24" y="1009"/>
                  </a:lnTo>
                  <a:cubicBezTo>
                    <a:pt x="0" y="877"/>
                    <a:pt x="24" y="387"/>
                    <a:pt x="24" y="387"/>
                  </a:cubicBezTo>
                  <a:lnTo>
                    <a:pt x="24" y="387"/>
                  </a:lnTo>
                  <a:cubicBezTo>
                    <a:pt x="24" y="107"/>
                    <a:pt x="162" y="0"/>
                    <a:pt x="597" y="0"/>
                  </a:cubicBezTo>
                  <a:lnTo>
                    <a:pt x="597" y="0"/>
                  </a:lnTo>
                  <a:cubicBezTo>
                    <a:pt x="777" y="0"/>
                    <a:pt x="1143" y="22"/>
                    <a:pt x="1143" y="478"/>
                  </a:cubicBezTo>
                  <a:lnTo>
                    <a:pt x="1143" y="80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6" name="Google Shape;546;p62"/>
            <p:cNvSpPr/>
            <p:nvPr/>
          </p:nvSpPr>
          <p:spPr>
            <a:xfrm>
              <a:off x="9348918" y="7297443"/>
              <a:ext cx="1400726" cy="747054"/>
            </a:xfrm>
            <a:custGeom>
              <a:avLst/>
              <a:gdLst/>
              <a:ahLst/>
              <a:cxnLst/>
              <a:rect l="l" t="t" r="r" b="b"/>
              <a:pathLst>
                <a:path w="1125" h="601" extrusionOk="0">
                  <a:moveTo>
                    <a:pt x="162" y="357"/>
                  </a:moveTo>
                  <a:lnTo>
                    <a:pt x="162" y="357"/>
                  </a:lnTo>
                  <a:cubicBezTo>
                    <a:pt x="381" y="547"/>
                    <a:pt x="661" y="600"/>
                    <a:pt x="907" y="600"/>
                  </a:cubicBezTo>
                  <a:lnTo>
                    <a:pt x="907" y="600"/>
                  </a:lnTo>
                  <a:cubicBezTo>
                    <a:pt x="978" y="600"/>
                    <a:pt x="1046" y="596"/>
                    <a:pt x="1109" y="589"/>
                  </a:cubicBezTo>
                  <a:lnTo>
                    <a:pt x="1109" y="589"/>
                  </a:lnTo>
                  <a:cubicBezTo>
                    <a:pt x="1118" y="552"/>
                    <a:pt x="1124" y="512"/>
                    <a:pt x="1124" y="467"/>
                  </a:cubicBezTo>
                  <a:lnTo>
                    <a:pt x="1124" y="466"/>
                  </a:lnTo>
                  <a:lnTo>
                    <a:pt x="1124" y="466"/>
                  </a:lnTo>
                  <a:cubicBezTo>
                    <a:pt x="764" y="506"/>
                    <a:pt x="446" y="439"/>
                    <a:pt x="247" y="270"/>
                  </a:cubicBezTo>
                  <a:lnTo>
                    <a:pt x="247" y="270"/>
                  </a:lnTo>
                  <a:cubicBezTo>
                    <a:pt x="143" y="182"/>
                    <a:pt x="89" y="85"/>
                    <a:pt x="64" y="33"/>
                  </a:cubicBezTo>
                  <a:lnTo>
                    <a:pt x="64" y="33"/>
                  </a:lnTo>
                  <a:cubicBezTo>
                    <a:pt x="55" y="11"/>
                    <a:pt x="29" y="0"/>
                    <a:pt x="6" y="7"/>
                  </a:cubicBezTo>
                  <a:lnTo>
                    <a:pt x="6" y="7"/>
                  </a:lnTo>
                  <a:cubicBezTo>
                    <a:pt x="5" y="22"/>
                    <a:pt x="5" y="37"/>
                    <a:pt x="5" y="54"/>
                  </a:cubicBezTo>
                  <a:lnTo>
                    <a:pt x="5" y="54"/>
                  </a:lnTo>
                  <a:cubicBezTo>
                    <a:pt x="5" y="54"/>
                    <a:pt x="3" y="100"/>
                    <a:pt x="0" y="168"/>
                  </a:cubicBezTo>
                  <a:lnTo>
                    <a:pt x="0" y="168"/>
                  </a:lnTo>
                  <a:cubicBezTo>
                    <a:pt x="35" y="225"/>
                    <a:pt x="87" y="293"/>
                    <a:pt x="162" y="357"/>
                  </a:cubicBezTo>
                </a:path>
              </a:pathLst>
            </a:custGeom>
            <a:solidFill>
              <a:srgbClr val="A9DFE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7" name="Google Shape;547;p62"/>
            <p:cNvSpPr/>
            <p:nvPr/>
          </p:nvSpPr>
          <p:spPr>
            <a:xfrm>
              <a:off x="9315961" y="6550391"/>
              <a:ext cx="1631431" cy="2279613"/>
            </a:xfrm>
            <a:custGeom>
              <a:avLst/>
              <a:gdLst/>
              <a:ahLst/>
              <a:cxnLst/>
              <a:rect l="l" t="t" r="r" b="b"/>
              <a:pathLst>
                <a:path w="1310" h="1831" extrusionOk="0">
                  <a:moveTo>
                    <a:pt x="1309" y="474"/>
                  </a:moveTo>
                  <a:lnTo>
                    <a:pt x="1309" y="474"/>
                  </a:lnTo>
                  <a:cubicBezTo>
                    <a:pt x="1309" y="548"/>
                    <a:pt x="1252" y="1826"/>
                    <a:pt x="1252" y="1826"/>
                  </a:cubicBezTo>
                  <a:lnTo>
                    <a:pt x="872" y="1830"/>
                  </a:lnTo>
                  <a:lnTo>
                    <a:pt x="872" y="1830"/>
                  </a:lnTo>
                  <a:cubicBezTo>
                    <a:pt x="872" y="1830"/>
                    <a:pt x="877" y="1129"/>
                    <a:pt x="812" y="1129"/>
                  </a:cubicBezTo>
                  <a:lnTo>
                    <a:pt x="812" y="1129"/>
                  </a:lnTo>
                  <a:cubicBezTo>
                    <a:pt x="451" y="1129"/>
                    <a:pt x="0" y="836"/>
                    <a:pt x="0" y="474"/>
                  </a:cubicBezTo>
                  <a:lnTo>
                    <a:pt x="0" y="474"/>
                  </a:lnTo>
                  <a:cubicBezTo>
                    <a:pt x="0" y="113"/>
                    <a:pt x="293" y="0"/>
                    <a:pt x="654" y="0"/>
                  </a:cubicBezTo>
                  <a:lnTo>
                    <a:pt x="654" y="0"/>
                  </a:lnTo>
                  <a:cubicBezTo>
                    <a:pt x="1016" y="0"/>
                    <a:pt x="1309" y="113"/>
                    <a:pt x="1309" y="474"/>
                  </a:cubicBezTo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8" name="Google Shape;548;p62"/>
            <p:cNvSpPr/>
            <p:nvPr/>
          </p:nvSpPr>
          <p:spPr>
            <a:xfrm>
              <a:off x="9804841" y="7566606"/>
              <a:ext cx="368036" cy="494374"/>
            </a:xfrm>
            <a:custGeom>
              <a:avLst/>
              <a:gdLst/>
              <a:ahLst/>
              <a:cxnLst/>
              <a:rect l="l" t="t" r="r" b="b"/>
              <a:pathLst>
                <a:path w="294" h="397" extrusionOk="0">
                  <a:moveTo>
                    <a:pt x="249" y="246"/>
                  </a:moveTo>
                  <a:lnTo>
                    <a:pt x="249" y="246"/>
                  </a:lnTo>
                  <a:cubicBezTo>
                    <a:pt x="205" y="341"/>
                    <a:pt x="124" y="396"/>
                    <a:pt x="67" y="370"/>
                  </a:cubicBezTo>
                  <a:lnTo>
                    <a:pt x="67" y="370"/>
                  </a:lnTo>
                  <a:cubicBezTo>
                    <a:pt x="11" y="344"/>
                    <a:pt x="0" y="246"/>
                    <a:pt x="43" y="151"/>
                  </a:cubicBezTo>
                  <a:lnTo>
                    <a:pt x="43" y="151"/>
                  </a:lnTo>
                  <a:cubicBezTo>
                    <a:pt x="87" y="56"/>
                    <a:pt x="168" y="0"/>
                    <a:pt x="225" y="27"/>
                  </a:cubicBezTo>
                  <a:lnTo>
                    <a:pt x="225" y="27"/>
                  </a:lnTo>
                  <a:cubicBezTo>
                    <a:pt x="282" y="52"/>
                    <a:pt x="293" y="151"/>
                    <a:pt x="249" y="2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49" name="Google Shape;549;p62"/>
            <p:cNvSpPr/>
            <p:nvPr/>
          </p:nvSpPr>
          <p:spPr>
            <a:xfrm>
              <a:off x="9771882" y="8797047"/>
              <a:ext cx="867903" cy="236199"/>
            </a:xfrm>
            <a:custGeom>
              <a:avLst/>
              <a:gdLst/>
              <a:ahLst/>
              <a:cxnLst/>
              <a:rect l="l" t="t" r="r" b="b"/>
              <a:pathLst>
                <a:path w="697" h="189" extrusionOk="0">
                  <a:moveTo>
                    <a:pt x="696" y="188"/>
                  </a:moveTo>
                  <a:lnTo>
                    <a:pt x="0" y="188"/>
                  </a:lnTo>
                  <a:lnTo>
                    <a:pt x="0" y="0"/>
                  </a:lnTo>
                  <a:lnTo>
                    <a:pt x="696" y="0"/>
                  </a:lnTo>
                  <a:lnTo>
                    <a:pt x="696" y="188"/>
                  </a:lnTo>
                </a:path>
              </a:pathLst>
            </a:custGeom>
            <a:solidFill>
              <a:srgbClr val="2B3A9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50" name="Google Shape;550;p62"/>
            <p:cNvSpPr/>
            <p:nvPr/>
          </p:nvSpPr>
          <p:spPr>
            <a:xfrm>
              <a:off x="10260765" y="8615775"/>
              <a:ext cx="714095" cy="439443"/>
            </a:xfrm>
            <a:custGeom>
              <a:avLst/>
              <a:gdLst/>
              <a:ahLst/>
              <a:cxnLst/>
              <a:rect l="l" t="t" r="r" b="b"/>
              <a:pathLst>
                <a:path w="572" h="353" extrusionOk="0">
                  <a:moveTo>
                    <a:pt x="571" y="176"/>
                  </a:moveTo>
                  <a:lnTo>
                    <a:pt x="571" y="176"/>
                  </a:lnTo>
                  <a:cubicBezTo>
                    <a:pt x="571" y="273"/>
                    <a:pt x="443" y="352"/>
                    <a:pt x="286" y="352"/>
                  </a:cubicBezTo>
                  <a:lnTo>
                    <a:pt x="286" y="352"/>
                  </a:lnTo>
                  <a:cubicBezTo>
                    <a:pt x="128" y="352"/>
                    <a:pt x="0" y="273"/>
                    <a:pt x="0" y="176"/>
                  </a:cubicBezTo>
                  <a:lnTo>
                    <a:pt x="0" y="176"/>
                  </a:lnTo>
                  <a:cubicBezTo>
                    <a:pt x="0" y="79"/>
                    <a:pt x="128" y="0"/>
                    <a:pt x="286" y="0"/>
                  </a:cubicBezTo>
                  <a:lnTo>
                    <a:pt x="286" y="0"/>
                  </a:lnTo>
                  <a:cubicBezTo>
                    <a:pt x="443" y="0"/>
                    <a:pt x="571" y="79"/>
                    <a:pt x="571" y="176"/>
                  </a:cubicBezTo>
                </a:path>
              </a:pathLst>
            </a:custGeom>
            <a:solidFill>
              <a:srgbClr val="EA634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51" name="Google Shape;551;p62"/>
            <p:cNvSpPr/>
            <p:nvPr/>
          </p:nvSpPr>
          <p:spPr>
            <a:xfrm>
              <a:off x="10260765" y="8928880"/>
              <a:ext cx="714095" cy="2642155"/>
            </a:xfrm>
            <a:custGeom>
              <a:avLst/>
              <a:gdLst/>
              <a:ahLst/>
              <a:cxnLst/>
              <a:rect l="l" t="t" r="r" b="b"/>
              <a:pathLst>
                <a:path w="572" h="2122" extrusionOk="0">
                  <a:moveTo>
                    <a:pt x="105" y="161"/>
                  </a:moveTo>
                  <a:lnTo>
                    <a:pt x="0" y="2121"/>
                  </a:lnTo>
                  <a:lnTo>
                    <a:pt x="571" y="2121"/>
                  </a:lnTo>
                  <a:lnTo>
                    <a:pt x="467" y="161"/>
                  </a:lnTo>
                  <a:lnTo>
                    <a:pt x="467" y="161"/>
                  </a:lnTo>
                  <a:cubicBezTo>
                    <a:pt x="462" y="71"/>
                    <a:pt x="388" y="0"/>
                    <a:pt x="298" y="0"/>
                  </a:cubicBezTo>
                  <a:lnTo>
                    <a:pt x="274" y="0"/>
                  </a:lnTo>
                  <a:lnTo>
                    <a:pt x="274" y="0"/>
                  </a:lnTo>
                  <a:cubicBezTo>
                    <a:pt x="184" y="0"/>
                    <a:pt x="110" y="71"/>
                    <a:pt x="105" y="161"/>
                  </a:cubicBezTo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52" name="Google Shape;552;p62"/>
            <p:cNvSpPr/>
            <p:nvPr/>
          </p:nvSpPr>
          <p:spPr>
            <a:xfrm>
              <a:off x="10321500" y="8695450"/>
              <a:ext cx="562826" cy="270107"/>
            </a:xfrm>
            <a:custGeom>
              <a:avLst/>
              <a:gdLst/>
              <a:ahLst/>
              <a:cxnLst/>
              <a:rect l="l" t="t" r="r" b="b"/>
              <a:pathLst>
                <a:path w="562826" h="270107" extrusionOk="0">
                  <a:moveTo>
                    <a:pt x="549206" y="197784"/>
                  </a:moveTo>
                  <a:cubicBezTo>
                    <a:pt x="551632" y="197764"/>
                    <a:pt x="554098" y="199865"/>
                    <a:pt x="556962" y="205157"/>
                  </a:cubicBezTo>
                  <a:cubicBezTo>
                    <a:pt x="569689" y="226324"/>
                    <a:pt x="560780" y="252471"/>
                    <a:pt x="539143" y="264922"/>
                  </a:cubicBezTo>
                  <a:cubicBezTo>
                    <a:pt x="517506" y="276128"/>
                    <a:pt x="490778" y="268657"/>
                    <a:pt x="479324" y="247490"/>
                  </a:cubicBezTo>
                  <a:cubicBezTo>
                    <a:pt x="466596" y="226324"/>
                    <a:pt x="497142" y="237530"/>
                    <a:pt x="518779" y="226324"/>
                  </a:cubicBezTo>
                  <a:cubicBezTo>
                    <a:pt x="535007" y="216986"/>
                    <a:pt x="541927" y="197842"/>
                    <a:pt x="549206" y="197784"/>
                  </a:cubicBezTo>
                  <a:close/>
                  <a:moveTo>
                    <a:pt x="222253" y="1033"/>
                  </a:moveTo>
                  <a:cubicBezTo>
                    <a:pt x="262146" y="5039"/>
                    <a:pt x="294871" y="20755"/>
                    <a:pt x="307337" y="49104"/>
                  </a:cubicBezTo>
                  <a:cubicBezTo>
                    <a:pt x="333516" y="105803"/>
                    <a:pt x="235031" y="82384"/>
                    <a:pt x="152753" y="118129"/>
                  </a:cubicBezTo>
                  <a:cubicBezTo>
                    <a:pt x="70474" y="155106"/>
                    <a:pt x="35568" y="237689"/>
                    <a:pt x="9389" y="180990"/>
                  </a:cubicBezTo>
                  <a:cubicBezTo>
                    <a:pt x="-16791" y="124292"/>
                    <a:pt x="11882" y="58965"/>
                    <a:pt x="94160" y="23220"/>
                  </a:cubicBezTo>
                  <a:cubicBezTo>
                    <a:pt x="135300" y="4731"/>
                    <a:pt x="182361" y="-2973"/>
                    <a:pt x="222253" y="10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53" name="Google Shape;553;p62"/>
            <p:cNvSpPr/>
            <p:nvPr/>
          </p:nvSpPr>
          <p:spPr>
            <a:xfrm>
              <a:off x="6470563" y="8571829"/>
              <a:ext cx="455921" cy="395500"/>
            </a:xfrm>
            <a:custGeom>
              <a:avLst/>
              <a:gdLst/>
              <a:ahLst/>
              <a:cxnLst/>
              <a:rect l="l" t="t" r="r" b="b"/>
              <a:pathLst>
                <a:path w="366" h="317" extrusionOk="0">
                  <a:moveTo>
                    <a:pt x="365" y="316"/>
                  </a:moveTo>
                  <a:lnTo>
                    <a:pt x="0" y="316"/>
                  </a:lnTo>
                  <a:lnTo>
                    <a:pt x="0" y="0"/>
                  </a:lnTo>
                  <a:lnTo>
                    <a:pt x="365" y="0"/>
                  </a:lnTo>
                  <a:lnTo>
                    <a:pt x="365" y="31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54" name="Google Shape;554;p62"/>
            <p:cNvSpPr/>
            <p:nvPr/>
          </p:nvSpPr>
          <p:spPr>
            <a:xfrm>
              <a:off x="6470563" y="8571829"/>
              <a:ext cx="258171" cy="395500"/>
            </a:xfrm>
            <a:custGeom>
              <a:avLst/>
              <a:gdLst/>
              <a:ahLst/>
              <a:cxnLst/>
              <a:rect l="l" t="t" r="r" b="b"/>
              <a:pathLst>
                <a:path w="209" h="317" extrusionOk="0">
                  <a:moveTo>
                    <a:pt x="208" y="316"/>
                  </a:moveTo>
                  <a:lnTo>
                    <a:pt x="0" y="316"/>
                  </a:lnTo>
                  <a:lnTo>
                    <a:pt x="0" y="0"/>
                  </a:lnTo>
                  <a:lnTo>
                    <a:pt x="208" y="0"/>
                  </a:lnTo>
                  <a:lnTo>
                    <a:pt x="208" y="316"/>
                  </a:lnTo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55" name="Google Shape;555;p62"/>
            <p:cNvSpPr/>
            <p:nvPr/>
          </p:nvSpPr>
          <p:spPr>
            <a:xfrm>
              <a:off x="6256333" y="8786062"/>
              <a:ext cx="823957" cy="181269"/>
            </a:xfrm>
            <a:custGeom>
              <a:avLst/>
              <a:gdLst/>
              <a:ahLst/>
              <a:cxnLst/>
              <a:rect l="l" t="t" r="r" b="b"/>
              <a:pathLst>
                <a:path w="663" h="146" extrusionOk="0">
                  <a:moveTo>
                    <a:pt x="662" y="145"/>
                  </a:moveTo>
                  <a:lnTo>
                    <a:pt x="0" y="145"/>
                  </a:lnTo>
                  <a:lnTo>
                    <a:pt x="0" y="0"/>
                  </a:lnTo>
                  <a:lnTo>
                    <a:pt x="662" y="0"/>
                  </a:lnTo>
                  <a:lnTo>
                    <a:pt x="662" y="145"/>
                  </a:lnTo>
                </a:path>
              </a:pathLst>
            </a:custGeom>
            <a:solidFill>
              <a:srgbClr val="2B3A9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56" name="Google Shape;556;p62"/>
            <p:cNvSpPr/>
            <p:nvPr/>
          </p:nvSpPr>
          <p:spPr>
            <a:xfrm>
              <a:off x="4388697" y="8390561"/>
              <a:ext cx="697618" cy="697613"/>
            </a:xfrm>
            <a:custGeom>
              <a:avLst/>
              <a:gdLst/>
              <a:ahLst/>
              <a:cxnLst/>
              <a:rect l="l" t="t" r="r" b="b"/>
              <a:pathLst>
                <a:path w="561" h="561" extrusionOk="0">
                  <a:moveTo>
                    <a:pt x="560" y="560"/>
                  </a:moveTo>
                  <a:lnTo>
                    <a:pt x="0" y="560"/>
                  </a:lnTo>
                  <a:lnTo>
                    <a:pt x="0" y="0"/>
                  </a:lnTo>
                  <a:lnTo>
                    <a:pt x="560" y="0"/>
                  </a:lnTo>
                  <a:lnTo>
                    <a:pt x="560" y="56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57" name="Google Shape;557;p62"/>
            <p:cNvSpPr/>
            <p:nvPr/>
          </p:nvSpPr>
          <p:spPr>
            <a:xfrm>
              <a:off x="2784728" y="8873951"/>
              <a:ext cx="4361476" cy="2867371"/>
            </a:xfrm>
            <a:custGeom>
              <a:avLst/>
              <a:gdLst/>
              <a:ahLst/>
              <a:cxnLst/>
              <a:rect l="l" t="t" r="r" b="b"/>
              <a:pathLst>
                <a:path w="3501" h="2302" extrusionOk="0">
                  <a:moveTo>
                    <a:pt x="2703" y="0"/>
                  </a:moveTo>
                  <a:lnTo>
                    <a:pt x="2703" y="475"/>
                  </a:lnTo>
                  <a:lnTo>
                    <a:pt x="2426" y="235"/>
                  </a:lnTo>
                  <a:lnTo>
                    <a:pt x="1973" y="80"/>
                  </a:lnTo>
                  <a:lnTo>
                    <a:pt x="1092" y="80"/>
                  </a:lnTo>
                  <a:lnTo>
                    <a:pt x="687" y="235"/>
                  </a:lnTo>
                  <a:lnTo>
                    <a:pt x="687" y="235"/>
                  </a:lnTo>
                  <a:cubicBezTo>
                    <a:pt x="440" y="347"/>
                    <a:pt x="258" y="565"/>
                    <a:pt x="193" y="828"/>
                  </a:cubicBezTo>
                  <a:lnTo>
                    <a:pt x="0" y="1614"/>
                  </a:lnTo>
                  <a:lnTo>
                    <a:pt x="26" y="1689"/>
                  </a:lnTo>
                  <a:lnTo>
                    <a:pt x="26" y="1689"/>
                  </a:lnTo>
                  <a:cubicBezTo>
                    <a:pt x="121" y="1965"/>
                    <a:pt x="397" y="2137"/>
                    <a:pt x="687" y="2098"/>
                  </a:cubicBezTo>
                  <a:lnTo>
                    <a:pt x="687" y="2301"/>
                  </a:lnTo>
                  <a:lnTo>
                    <a:pt x="2426" y="2301"/>
                  </a:lnTo>
                  <a:lnTo>
                    <a:pt x="2426" y="1341"/>
                  </a:lnTo>
                  <a:lnTo>
                    <a:pt x="2831" y="1676"/>
                  </a:lnTo>
                  <a:lnTo>
                    <a:pt x="2831" y="1676"/>
                  </a:lnTo>
                  <a:cubicBezTo>
                    <a:pt x="2906" y="1745"/>
                    <a:pt x="3003" y="1781"/>
                    <a:pt x="3101" y="1781"/>
                  </a:cubicBezTo>
                  <a:lnTo>
                    <a:pt x="3101" y="1781"/>
                  </a:lnTo>
                  <a:cubicBezTo>
                    <a:pt x="3155" y="1781"/>
                    <a:pt x="3210" y="1770"/>
                    <a:pt x="3261" y="1748"/>
                  </a:cubicBezTo>
                  <a:lnTo>
                    <a:pt x="3261" y="1748"/>
                  </a:lnTo>
                  <a:cubicBezTo>
                    <a:pt x="3406" y="1684"/>
                    <a:pt x="3500" y="1541"/>
                    <a:pt x="3500" y="1383"/>
                  </a:cubicBezTo>
                  <a:lnTo>
                    <a:pt x="3500" y="0"/>
                  </a:lnTo>
                  <a:lnTo>
                    <a:pt x="2703" y="0"/>
                  </a:lnTo>
                </a:path>
              </a:pathLst>
            </a:custGeom>
            <a:solidFill>
              <a:srgbClr val="FAFAFB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58" name="Google Shape;558;p62"/>
            <p:cNvSpPr/>
            <p:nvPr/>
          </p:nvSpPr>
          <p:spPr>
            <a:xfrm>
              <a:off x="6168444" y="8214782"/>
              <a:ext cx="214231" cy="373528"/>
            </a:xfrm>
            <a:custGeom>
              <a:avLst/>
              <a:gdLst/>
              <a:ahLst/>
              <a:cxnLst/>
              <a:rect l="l" t="t" r="r" b="b"/>
              <a:pathLst>
                <a:path w="170" h="298" extrusionOk="0">
                  <a:moveTo>
                    <a:pt x="169" y="297"/>
                  </a:moveTo>
                  <a:lnTo>
                    <a:pt x="169" y="297"/>
                  </a:lnTo>
                  <a:lnTo>
                    <a:pt x="169" y="297"/>
                  </a:lnTo>
                  <a:cubicBezTo>
                    <a:pt x="74" y="297"/>
                    <a:pt x="0" y="215"/>
                    <a:pt x="11" y="121"/>
                  </a:cubicBezTo>
                  <a:lnTo>
                    <a:pt x="16" y="76"/>
                  </a:lnTo>
                  <a:lnTo>
                    <a:pt x="16" y="76"/>
                  </a:lnTo>
                  <a:cubicBezTo>
                    <a:pt x="21" y="33"/>
                    <a:pt x="56" y="0"/>
                    <a:pt x="100" y="0"/>
                  </a:cubicBezTo>
                  <a:lnTo>
                    <a:pt x="169" y="0"/>
                  </a:lnTo>
                  <a:lnTo>
                    <a:pt x="169" y="297"/>
                  </a:lnTo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59" name="Google Shape;559;p62"/>
            <p:cNvSpPr/>
            <p:nvPr/>
          </p:nvSpPr>
          <p:spPr>
            <a:xfrm>
              <a:off x="4850112" y="8390561"/>
              <a:ext cx="236203" cy="302116"/>
            </a:xfrm>
            <a:custGeom>
              <a:avLst/>
              <a:gdLst/>
              <a:ahLst/>
              <a:cxnLst/>
              <a:rect l="l" t="t" r="r" b="b"/>
              <a:pathLst>
                <a:path w="191" h="241" extrusionOk="0">
                  <a:moveTo>
                    <a:pt x="190" y="240"/>
                  </a:moveTo>
                  <a:lnTo>
                    <a:pt x="190" y="240"/>
                  </a:lnTo>
                  <a:lnTo>
                    <a:pt x="190" y="240"/>
                  </a:lnTo>
                  <a:cubicBezTo>
                    <a:pt x="85" y="240"/>
                    <a:pt x="0" y="154"/>
                    <a:pt x="0" y="49"/>
                  </a:cubicBezTo>
                  <a:lnTo>
                    <a:pt x="0" y="0"/>
                  </a:lnTo>
                  <a:lnTo>
                    <a:pt x="190" y="0"/>
                  </a:lnTo>
                  <a:lnTo>
                    <a:pt x="190" y="240"/>
                  </a:lnTo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60" name="Google Shape;560;p62"/>
            <p:cNvSpPr/>
            <p:nvPr/>
          </p:nvSpPr>
          <p:spPr>
            <a:xfrm>
              <a:off x="4037141" y="6896453"/>
              <a:ext cx="1362275" cy="1713831"/>
            </a:xfrm>
            <a:custGeom>
              <a:avLst/>
              <a:gdLst/>
              <a:ahLst/>
              <a:cxnLst/>
              <a:rect l="l" t="t" r="r" b="b"/>
              <a:pathLst>
                <a:path w="1092" h="1377" extrusionOk="0">
                  <a:moveTo>
                    <a:pt x="1091" y="800"/>
                  </a:moveTo>
                  <a:lnTo>
                    <a:pt x="1091" y="800"/>
                  </a:lnTo>
                  <a:cubicBezTo>
                    <a:pt x="1091" y="1328"/>
                    <a:pt x="923" y="1376"/>
                    <a:pt x="545" y="1243"/>
                  </a:cubicBezTo>
                  <a:lnTo>
                    <a:pt x="545" y="1243"/>
                  </a:lnTo>
                  <a:cubicBezTo>
                    <a:pt x="261" y="1144"/>
                    <a:pt x="0" y="1035"/>
                    <a:pt x="0" y="734"/>
                  </a:cubicBezTo>
                  <a:lnTo>
                    <a:pt x="0" y="461"/>
                  </a:lnTo>
                  <a:lnTo>
                    <a:pt x="0" y="461"/>
                  </a:lnTo>
                  <a:cubicBezTo>
                    <a:pt x="0" y="181"/>
                    <a:pt x="110" y="0"/>
                    <a:pt x="545" y="0"/>
                  </a:cubicBezTo>
                  <a:lnTo>
                    <a:pt x="545" y="0"/>
                  </a:lnTo>
                  <a:cubicBezTo>
                    <a:pt x="727" y="0"/>
                    <a:pt x="1091" y="22"/>
                    <a:pt x="1091" y="477"/>
                  </a:cubicBezTo>
                  <a:lnTo>
                    <a:pt x="1091" y="80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61" name="Google Shape;561;p62"/>
            <p:cNvSpPr/>
            <p:nvPr/>
          </p:nvSpPr>
          <p:spPr>
            <a:xfrm>
              <a:off x="4954483" y="7335898"/>
              <a:ext cx="181269" cy="554797"/>
            </a:xfrm>
            <a:custGeom>
              <a:avLst/>
              <a:gdLst/>
              <a:ahLst/>
              <a:cxnLst/>
              <a:rect l="l" t="t" r="r" b="b"/>
              <a:pathLst>
                <a:path w="147" h="445" extrusionOk="0">
                  <a:moveTo>
                    <a:pt x="146" y="444"/>
                  </a:moveTo>
                  <a:lnTo>
                    <a:pt x="0" y="444"/>
                  </a:lnTo>
                  <a:lnTo>
                    <a:pt x="0" y="0"/>
                  </a:lnTo>
                  <a:lnTo>
                    <a:pt x="146" y="0"/>
                  </a:lnTo>
                  <a:lnTo>
                    <a:pt x="146" y="444"/>
                  </a:lnTo>
                </a:path>
              </a:pathLst>
            </a:custGeom>
            <a:solidFill>
              <a:srgbClr val="A9DFE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62" name="Google Shape;562;p62"/>
            <p:cNvSpPr/>
            <p:nvPr/>
          </p:nvSpPr>
          <p:spPr>
            <a:xfrm>
              <a:off x="6300275" y="7714916"/>
              <a:ext cx="752547" cy="983257"/>
            </a:xfrm>
            <a:custGeom>
              <a:avLst/>
              <a:gdLst/>
              <a:ahLst/>
              <a:cxnLst/>
              <a:rect l="l" t="t" r="r" b="b"/>
              <a:pathLst>
                <a:path w="606" h="788" extrusionOk="0">
                  <a:moveTo>
                    <a:pt x="604" y="420"/>
                  </a:moveTo>
                  <a:lnTo>
                    <a:pt x="604" y="420"/>
                  </a:lnTo>
                  <a:cubicBezTo>
                    <a:pt x="601" y="384"/>
                    <a:pt x="571" y="362"/>
                    <a:pt x="535" y="362"/>
                  </a:cubicBezTo>
                  <a:lnTo>
                    <a:pt x="535" y="362"/>
                  </a:lnTo>
                  <a:cubicBezTo>
                    <a:pt x="498" y="362"/>
                    <a:pt x="468" y="384"/>
                    <a:pt x="465" y="420"/>
                  </a:cubicBezTo>
                  <a:lnTo>
                    <a:pt x="464" y="420"/>
                  </a:lnTo>
                  <a:lnTo>
                    <a:pt x="464" y="420"/>
                  </a:lnTo>
                  <a:cubicBezTo>
                    <a:pt x="461" y="384"/>
                    <a:pt x="432" y="355"/>
                    <a:pt x="395" y="355"/>
                  </a:cubicBezTo>
                  <a:lnTo>
                    <a:pt x="395" y="355"/>
                  </a:lnTo>
                  <a:cubicBezTo>
                    <a:pt x="334" y="355"/>
                    <a:pt x="324" y="420"/>
                    <a:pt x="324" y="420"/>
                  </a:cubicBezTo>
                  <a:lnTo>
                    <a:pt x="324" y="420"/>
                  </a:lnTo>
                  <a:cubicBezTo>
                    <a:pt x="325" y="418"/>
                    <a:pt x="325" y="416"/>
                    <a:pt x="325" y="414"/>
                  </a:cubicBezTo>
                  <a:lnTo>
                    <a:pt x="325" y="414"/>
                  </a:lnTo>
                  <a:cubicBezTo>
                    <a:pt x="325" y="361"/>
                    <a:pt x="274" y="327"/>
                    <a:pt x="219" y="341"/>
                  </a:cubicBezTo>
                  <a:lnTo>
                    <a:pt x="219" y="341"/>
                  </a:lnTo>
                  <a:cubicBezTo>
                    <a:pt x="186" y="349"/>
                    <a:pt x="162" y="379"/>
                    <a:pt x="162" y="414"/>
                  </a:cubicBezTo>
                  <a:lnTo>
                    <a:pt x="162" y="414"/>
                  </a:lnTo>
                  <a:cubicBezTo>
                    <a:pt x="162" y="416"/>
                    <a:pt x="162" y="416"/>
                    <a:pt x="162" y="414"/>
                  </a:cubicBezTo>
                  <a:lnTo>
                    <a:pt x="162" y="414"/>
                  </a:lnTo>
                  <a:cubicBezTo>
                    <a:pt x="162" y="369"/>
                    <a:pt x="188" y="0"/>
                    <a:pt x="81" y="0"/>
                  </a:cubicBezTo>
                  <a:lnTo>
                    <a:pt x="81" y="0"/>
                  </a:lnTo>
                  <a:cubicBezTo>
                    <a:pt x="36" y="0"/>
                    <a:pt x="0" y="369"/>
                    <a:pt x="0" y="414"/>
                  </a:cubicBezTo>
                  <a:lnTo>
                    <a:pt x="0" y="414"/>
                  </a:lnTo>
                  <a:cubicBezTo>
                    <a:pt x="0" y="420"/>
                    <a:pt x="2" y="556"/>
                    <a:pt x="3" y="662"/>
                  </a:cubicBezTo>
                  <a:lnTo>
                    <a:pt x="3" y="662"/>
                  </a:lnTo>
                  <a:cubicBezTo>
                    <a:pt x="4" y="732"/>
                    <a:pt x="61" y="787"/>
                    <a:pt x="130" y="787"/>
                  </a:cubicBezTo>
                  <a:lnTo>
                    <a:pt x="605" y="787"/>
                  </a:lnTo>
                  <a:lnTo>
                    <a:pt x="605" y="420"/>
                  </a:lnTo>
                  <a:lnTo>
                    <a:pt x="604" y="42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63" name="Google Shape;563;p62"/>
            <p:cNvSpPr/>
            <p:nvPr/>
          </p:nvSpPr>
          <p:spPr>
            <a:xfrm>
              <a:off x="2773741" y="8560845"/>
              <a:ext cx="4387702" cy="3190216"/>
            </a:xfrm>
            <a:custGeom>
              <a:avLst/>
              <a:gdLst/>
              <a:ahLst/>
              <a:cxnLst/>
              <a:rect l="l" t="t" r="r" b="b"/>
              <a:pathLst>
                <a:path w="4387702" h="3190216" extrusionOk="0">
                  <a:moveTo>
                    <a:pt x="4359057" y="1702843"/>
                  </a:moveTo>
                  <a:lnTo>
                    <a:pt x="4387702" y="1702843"/>
                  </a:lnTo>
                  <a:lnTo>
                    <a:pt x="4387702" y="2034890"/>
                  </a:lnTo>
                  <a:cubicBezTo>
                    <a:pt x="4387702" y="2236357"/>
                    <a:pt x="4268139" y="2420414"/>
                    <a:pt x="4081322" y="2501249"/>
                  </a:cubicBezTo>
                  <a:cubicBezTo>
                    <a:pt x="4016559" y="2529852"/>
                    <a:pt x="3948060" y="2543532"/>
                    <a:pt x="3877069" y="2543532"/>
                  </a:cubicBezTo>
                  <a:cubicBezTo>
                    <a:pt x="3748789" y="2543532"/>
                    <a:pt x="3625490" y="2496275"/>
                    <a:pt x="3532081" y="2410465"/>
                  </a:cubicBezTo>
                  <a:lnTo>
                    <a:pt x="3050094" y="2012505"/>
                  </a:lnTo>
                  <a:lnTo>
                    <a:pt x="3050094" y="3190216"/>
                  </a:lnTo>
                  <a:lnTo>
                    <a:pt x="855621" y="3190216"/>
                  </a:lnTo>
                  <a:lnTo>
                    <a:pt x="855621" y="2940248"/>
                  </a:lnTo>
                  <a:cubicBezTo>
                    <a:pt x="828221" y="2942735"/>
                    <a:pt x="799576" y="2943979"/>
                    <a:pt x="770930" y="2943979"/>
                  </a:cubicBezTo>
                  <a:cubicBezTo>
                    <a:pt x="442133" y="2943979"/>
                    <a:pt x="141981" y="2736294"/>
                    <a:pt x="33627" y="2420414"/>
                  </a:cubicBezTo>
                  <a:lnTo>
                    <a:pt x="0" y="2322167"/>
                  </a:lnTo>
                  <a:lnTo>
                    <a:pt x="153190" y="1716523"/>
                  </a:lnTo>
                  <a:lnTo>
                    <a:pt x="181835" y="1716523"/>
                  </a:lnTo>
                  <a:lnTo>
                    <a:pt x="29891" y="2320924"/>
                  </a:lnTo>
                  <a:lnTo>
                    <a:pt x="61027" y="2410465"/>
                  </a:lnTo>
                  <a:cubicBezTo>
                    <a:pt x="175608" y="2747486"/>
                    <a:pt x="515614" y="2956415"/>
                    <a:pt x="868075" y="2909158"/>
                  </a:cubicBezTo>
                  <a:lnTo>
                    <a:pt x="884266" y="2907914"/>
                  </a:lnTo>
                  <a:lnTo>
                    <a:pt x="884266" y="3162857"/>
                  </a:lnTo>
                  <a:lnTo>
                    <a:pt x="3021449" y="3162857"/>
                  </a:lnTo>
                  <a:lnTo>
                    <a:pt x="3021449" y="1951568"/>
                  </a:lnTo>
                  <a:lnTo>
                    <a:pt x="3549517" y="2388079"/>
                  </a:lnTo>
                  <a:cubicBezTo>
                    <a:pt x="3640435" y="2471402"/>
                    <a:pt x="3755016" y="2516173"/>
                    <a:pt x="3877069" y="2516173"/>
                  </a:cubicBezTo>
                  <a:cubicBezTo>
                    <a:pt x="3944323" y="2516173"/>
                    <a:pt x="4009087" y="2502493"/>
                    <a:pt x="4070113" y="2475133"/>
                  </a:cubicBezTo>
                  <a:cubicBezTo>
                    <a:pt x="4245721" y="2399272"/>
                    <a:pt x="4359057" y="2226408"/>
                    <a:pt x="4359057" y="2034890"/>
                  </a:cubicBezTo>
                  <a:close/>
                  <a:moveTo>
                    <a:pt x="1598479" y="0"/>
                  </a:moveTo>
                  <a:lnTo>
                    <a:pt x="1624749" y="0"/>
                  </a:lnTo>
                  <a:lnTo>
                    <a:pt x="1624749" y="366783"/>
                  </a:lnTo>
                  <a:lnTo>
                    <a:pt x="1598479" y="366783"/>
                  </a:lnTo>
                  <a:close/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64" name="Google Shape;564;p62"/>
            <p:cNvSpPr/>
            <p:nvPr/>
          </p:nvSpPr>
          <p:spPr>
            <a:xfrm>
              <a:off x="4289819" y="8884936"/>
              <a:ext cx="900861" cy="203240"/>
            </a:xfrm>
            <a:custGeom>
              <a:avLst/>
              <a:gdLst/>
              <a:ahLst/>
              <a:cxnLst/>
              <a:rect l="l" t="t" r="r" b="b"/>
              <a:pathLst>
                <a:path w="721" h="162" extrusionOk="0">
                  <a:moveTo>
                    <a:pt x="720" y="161"/>
                  </a:moveTo>
                  <a:lnTo>
                    <a:pt x="0" y="161"/>
                  </a:lnTo>
                  <a:lnTo>
                    <a:pt x="0" y="0"/>
                  </a:lnTo>
                  <a:lnTo>
                    <a:pt x="720" y="0"/>
                  </a:lnTo>
                  <a:lnTo>
                    <a:pt x="720" y="161"/>
                  </a:lnTo>
                </a:path>
              </a:pathLst>
            </a:custGeom>
            <a:solidFill>
              <a:srgbClr val="2B3A9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65" name="Google Shape;565;p62"/>
            <p:cNvSpPr/>
            <p:nvPr/>
          </p:nvSpPr>
          <p:spPr>
            <a:xfrm>
              <a:off x="3691079" y="6550389"/>
              <a:ext cx="2081864" cy="2021442"/>
            </a:xfrm>
            <a:custGeom>
              <a:avLst/>
              <a:gdLst/>
              <a:ahLst/>
              <a:cxnLst/>
              <a:rect l="l" t="t" r="r" b="b"/>
              <a:pathLst>
                <a:path w="1673" h="1624" extrusionOk="0">
                  <a:moveTo>
                    <a:pt x="547" y="1623"/>
                  </a:moveTo>
                  <a:lnTo>
                    <a:pt x="511" y="1623"/>
                  </a:lnTo>
                  <a:lnTo>
                    <a:pt x="511" y="1623"/>
                  </a:lnTo>
                  <a:cubicBezTo>
                    <a:pt x="229" y="1623"/>
                    <a:pt x="0" y="1255"/>
                    <a:pt x="0" y="973"/>
                  </a:cubicBezTo>
                  <a:lnTo>
                    <a:pt x="0" y="828"/>
                  </a:lnTo>
                  <a:lnTo>
                    <a:pt x="0" y="828"/>
                  </a:lnTo>
                  <a:cubicBezTo>
                    <a:pt x="0" y="723"/>
                    <a:pt x="48" y="624"/>
                    <a:pt x="131" y="559"/>
                  </a:cubicBezTo>
                  <a:lnTo>
                    <a:pt x="153" y="542"/>
                  </a:lnTo>
                  <a:lnTo>
                    <a:pt x="0" y="0"/>
                  </a:lnTo>
                  <a:lnTo>
                    <a:pt x="1396" y="0"/>
                  </a:lnTo>
                  <a:lnTo>
                    <a:pt x="1454" y="124"/>
                  </a:lnTo>
                  <a:lnTo>
                    <a:pt x="1495" y="0"/>
                  </a:lnTo>
                  <a:lnTo>
                    <a:pt x="783" y="0"/>
                  </a:lnTo>
                  <a:lnTo>
                    <a:pt x="1672" y="0"/>
                  </a:lnTo>
                  <a:lnTo>
                    <a:pt x="1672" y="301"/>
                  </a:lnTo>
                  <a:lnTo>
                    <a:pt x="1672" y="301"/>
                  </a:lnTo>
                  <a:cubicBezTo>
                    <a:pt x="1672" y="477"/>
                    <a:pt x="1531" y="622"/>
                    <a:pt x="1354" y="627"/>
                  </a:cubicBezTo>
                  <a:lnTo>
                    <a:pt x="1058" y="634"/>
                  </a:lnTo>
                  <a:lnTo>
                    <a:pt x="1058" y="973"/>
                  </a:lnTo>
                  <a:lnTo>
                    <a:pt x="1058" y="973"/>
                  </a:lnTo>
                  <a:cubicBezTo>
                    <a:pt x="1058" y="1255"/>
                    <a:pt x="993" y="1623"/>
                    <a:pt x="547" y="1623"/>
                  </a:cubicBezTo>
                </a:path>
              </a:pathLst>
            </a:custGeom>
            <a:solidFill>
              <a:srgbClr val="EA634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66" name="Google Shape;566;p62"/>
            <p:cNvSpPr/>
            <p:nvPr/>
          </p:nvSpPr>
          <p:spPr>
            <a:xfrm>
              <a:off x="4751238" y="7566606"/>
              <a:ext cx="411981" cy="538319"/>
            </a:xfrm>
            <a:custGeom>
              <a:avLst/>
              <a:gdLst/>
              <a:ahLst/>
              <a:cxnLst/>
              <a:rect l="l" t="t" r="r" b="b"/>
              <a:pathLst>
                <a:path w="331" h="434" extrusionOk="0">
                  <a:moveTo>
                    <a:pt x="302" y="180"/>
                  </a:moveTo>
                  <a:lnTo>
                    <a:pt x="302" y="180"/>
                  </a:lnTo>
                  <a:cubicBezTo>
                    <a:pt x="330" y="288"/>
                    <a:pt x="293" y="393"/>
                    <a:pt x="218" y="413"/>
                  </a:cubicBezTo>
                  <a:lnTo>
                    <a:pt x="218" y="413"/>
                  </a:lnTo>
                  <a:cubicBezTo>
                    <a:pt x="143" y="433"/>
                    <a:pt x="58" y="362"/>
                    <a:pt x="29" y="253"/>
                  </a:cubicBezTo>
                  <a:lnTo>
                    <a:pt x="29" y="253"/>
                  </a:lnTo>
                  <a:cubicBezTo>
                    <a:pt x="0" y="145"/>
                    <a:pt x="37" y="41"/>
                    <a:pt x="112" y="20"/>
                  </a:cubicBezTo>
                  <a:lnTo>
                    <a:pt x="112" y="20"/>
                  </a:lnTo>
                  <a:cubicBezTo>
                    <a:pt x="187" y="0"/>
                    <a:pt x="272" y="72"/>
                    <a:pt x="302" y="1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67" name="Google Shape;567;p62"/>
            <p:cNvSpPr/>
            <p:nvPr/>
          </p:nvSpPr>
          <p:spPr>
            <a:xfrm>
              <a:off x="3356004" y="9983544"/>
              <a:ext cx="2449899" cy="2279613"/>
            </a:xfrm>
            <a:custGeom>
              <a:avLst/>
              <a:gdLst/>
              <a:ahLst/>
              <a:cxnLst/>
              <a:rect l="l" t="t" r="r" b="b"/>
              <a:pathLst>
                <a:path w="1968" h="1832" extrusionOk="0">
                  <a:moveTo>
                    <a:pt x="1967" y="1831"/>
                  </a:moveTo>
                  <a:lnTo>
                    <a:pt x="0" y="1831"/>
                  </a:lnTo>
                  <a:lnTo>
                    <a:pt x="0" y="816"/>
                  </a:lnTo>
                  <a:lnTo>
                    <a:pt x="0" y="816"/>
                  </a:lnTo>
                  <a:cubicBezTo>
                    <a:pt x="0" y="365"/>
                    <a:pt x="366" y="0"/>
                    <a:pt x="816" y="0"/>
                  </a:cubicBezTo>
                  <a:lnTo>
                    <a:pt x="816" y="0"/>
                  </a:lnTo>
                  <a:cubicBezTo>
                    <a:pt x="1269" y="0"/>
                    <a:pt x="1635" y="368"/>
                    <a:pt x="1632" y="821"/>
                  </a:cubicBezTo>
                  <a:lnTo>
                    <a:pt x="1629" y="1246"/>
                  </a:lnTo>
                  <a:lnTo>
                    <a:pt x="1967" y="1831"/>
                  </a:lnTo>
                </a:path>
              </a:pathLst>
            </a:custGeom>
            <a:solidFill>
              <a:srgbClr val="2B3A93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68" name="Google Shape;568;p62"/>
            <p:cNvSpPr/>
            <p:nvPr/>
          </p:nvSpPr>
          <p:spPr>
            <a:xfrm>
              <a:off x="3345018" y="9967063"/>
              <a:ext cx="2487107" cy="2311328"/>
            </a:xfrm>
            <a:custGeom>
              <a:avLst/>
              <a:gdLst/>
              <a:ahLst/>
              <a:cxnLst/>
              <a:rect l="l" t="t" r="r" b="b"/>
              <a:pathLst>
                <a:path w="2487107" h="2311328" extrusionOk="0">
                  <a:moveTo>
                    <a:pt x="1029964" y="28658"/>
                  </a:moveTo>
                  <a:cubicBezTo>
                    <a:pt x="478242" y="28658"/>
                    <a:pt x="28645" y="478464"/>
                    <a:pt x="28645" y="1031687"/>
                  </a:cubicBezTo>
                  <a:lnTo>
                    <a:pt x="28645" y="2131303"/>
                  </a:lnTo>
                  <a:lnTo>
                    <a:pt x="2351361" y="2131303"/>
                  </a:lnTo>
                  <a:lnTo>
                    <a:pt x="2028792" y="1571205"/>
                  </a:lnTo>
                  <a:lnTo>
                    <a:pt x="2031283" y="1037917"/>
                  </a:lnTo>
                  <a:cubicBezTo>
                    <a:pt x="2033773" y="768781"/>
                    <a:pt x="1929158" y="515844"/>
                    <a:pt x="1741099" y="323960"/>
                  </a:cubicBezTo>
                  <a:cubicBezTo>
                    <a:pt x="1550550" y="133322"/>
                    <a:pt x="1298975" y="28658"/>
                    <a:pt x="1029964" y="28658"/>
                  </a:cubicBezTo>
                  <a:close/>
                  <a:moveTo>
                    <a:pt x="1029964" y="0"/>
                  </a:moveTo>
                  <a:cubicBezTo>
                    <a:pt x="1306447" y="0"/>
                    <a:pt x="1565495" y="108402"/>
                    <a:pt x="1761026" y="304024"/>
                  </a:cubicBezTo>
                  <a:cubicBezTo>
                    <a:pt x="1955312" y="500892"/>
                    <a:pt x="2062418" y="761305"/>
                    <a:pt x="2059927" y="1037917"/>
                  </a:cubicBezTo>
                  <a:lnTo>
                    <a:pt x="2057436" y="1563729"/>
                  </a:lnTo>
                  <a:lnTo>
                    <a:pt x="2487107" y="2311328"/>
                  </a:lnTo>
                  <a:lnTo>
                    <a:pt x="0" y="2311328"/>
                  </a:lnTo>
                  <a:lnTo>
                    <a:pt x="0" y="1031687"/>
                  </a:lnTo>
                  <a:cubicBezTo>
                    <a:pt x="0" y="463512"/>
                    <a:pt x="462051" y="0"/>
                    <a:pt x="1029964" y="0"/>
                  </a:cubicBezTo>
                  <a:close/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69" name="Google Shape;569;p62"/>
            <p:cNvSpPr/>
            <p:nvPr/>
          </p:nvSpPr>
          <p:spPr>
            <a:xfrm>
              <a:off x="8640315" y="9983544"/>
              <a:ext cx="2449899" cy="2279613"/>
            </a:xfrm>
            <a:custGeom>
              <a:avLst/>
              <a:gdLst/>
              <a:ahLst/>
              <a:cxnLst/>
              <a:rect l="l" t="t" r="r" b="b"/>
              <a:pathLst>
                <a:path w="1967" h="1832" extrusionOk="0">
                  <a:moveTo>
                    <a:pt x="0" y="1831"/>
                  </a:moveTo>
                  <a:lnTo>
                    <a:pt x="1966" y="1831"/>
                  </a:lnTo>
                  <a:lnTo>
                    <a:pt x="1966" y="816"/>
                  </a:lnTo>
                  <a:lnTo>
                    <a:pt x="1966" y="816"/>
                  </a:lnTo>
                  <a:cubicBezTo>
                    <a:pt x="1966" y="365"/>
                    <a:pt x="1600" y="0"/>
                    <a:pt x="1150" y="0"/>
                  </a:cubicBezTo>
                  <a:lnTo>
                    <a:pt x="1150" y="0"/>
                  </a:lnTo>
                  <a:cubicBezTo>
                    <a:pt x="698" y="0"/>
                    <a:pt x="331" y="368"/>
                    <a:pt x="334" y="821"/>
                  </a:cubicBezTo>
                  <a:lnTo>
                    <a:pt x="337" y="1246"/>
                  </a:lnTo>
                  <a:lnTo>
                    <a:pt x="0" y="1831"/>
                  </a:lnTo>
                </a:path>
              </a:pathLst>
            </a:custGeom>
            <a:solidFill>
              <a:srgbClr val="EA634F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70" name="Google Shape;570;p62"/>
            <p:cNvSpPr/>
            <p:nvPr/>
          </p:nvSpPr>
          <p:spPr>
            <a:xfrm>
              <a:off x="8612852" y="9967063"/>
              <a:ext cx="2487103" cy="2311328"/>
            </a:xfrm>
            <a:custGeom>
              <a:avLst/>
              <a:gdLst/>
              <a:ahLst/>
              <a:cxnLst/>
              <a:rect l="l" t="t" r="r" b="b"/>
              <a:pathLst>
                <a:path w="2487103" h="2311328" extrusionOk="0">
                  <a:moveTo>
                    <a:pt x="1457141" y="28658"/>
                  </a:moveTo>
                  <a:cubicBezTo>
                    <a:pt x="1188130" y="28658"/>
                    <a:pt x="936555" y="133322"/>
                    <a:pt x="747252" y="323960"/>
                  </a:cubicBezTo>
                  <a:cubicBezTo>
                    <a:pt x="556703" y="515844"/>
                    <a:pt x="453333" y="768781"/>
                    <a:pt x="455823" y="1037917"/>
                  </a:cubicBezTo>
                  <a:lnTo>
                    <a:pt x="458314" y="1571205"/>
                  </a:lnTo>
                  <a:lnTo>
                    <a:pt x="457069" y="1573697"/>
                  </a:lnTo>
                  <a:lnTo>
                    <a:pt x="135786" y="2131303"/>
                  </a:lnTo>
                  <a:lnTo>
                    <a:pt x="2458458" y="2131303"/>
                  </a:lnTo>
                  <a:lnTo>
                    <a:pt x="2458458" y="1031687"/>
                  </a:lnTo>
                  <a:cubicBezTo>
                    <a:pt x="2458458" y="478464"/>
                    <a:pt x="2008861" y="28658"/>
                    <a:pt x="1457141" y="28658"/>
                  </a:cubicBezTo>
                  <a:close/>
                  <a:moveTo>
                    <a:pt x="1457141" y="0"/>
                  </a:moveTo>
                  <a:cubicBezTo>
                    <a:pt x="2025052" y="0"/>
                    <a:pt x="2487103" y="463512"/>
                    <a:pt x="2487103" y="1031687"/>
                  </a:cubicBezTo>
                  <a:lnTo>
                    <a:pt x="2487103" y="2311328"/>
                  </a:lnTo>
                  <a:lnTo>
                    <a:pt x="0" y="2311328"/>
                  </a:lnTo>
                  <a:lnTo>
                    <a:pt x="430915" y="1563729"/>
                  </a:lnTo>
                  <a:lnTo>
                    <a:pt x="427179" y="1037917"/>
                  </a:lnTo>
                  <a:cubicBezTo>
                    <a:pt x="425933" y="761305"/>
                    <a:pt x="531794" y="500892"/>
                    <a:pt x="726079" y="304024"/>
                  </a:cubicBezTo>
                  <a:cubicBezTo>
                    <a:pt x="921610" y="108402"/>
                    <a:pt x="1180658" y="0"/>
                    <a:pt x="1457141" y="0"/>
                  </a:cubicBezTo>
                  <a:close/>
                </a:path>
              </a:pathLst>
            </a:custGeom>
            <a:solidFill>
              <a:srgbClr val="10154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sp>
        <p:nvSpPr>
          <p:cNvPr id="571" name="Google Shape;571;p62"/>
          <p:cNvSpPr txBox="1"/>
          <p:nvPr/>
        </p:nvSpPr>
        <p:spPr>
          <a:xfrm>
            <a:off x="296450" y="269100"/>
            <a:ext cx="407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42424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 come</a:t>
            </a:r>
            <a:r>
              <a:rPr lang="it" sz="2400" b="1">
                <a:solidFill>
                  <a:srgbClr val="42424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Scienza</a:t>
            </a:r>
            <a:endParaRPr sz="2400" b="1">
              <a:solidFill>
                <a:srgbClr val="42424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p89"/>
          <p:cNvSpPr txBox="1"/>
          <p:nvPr/>
        </p:nvSpPr>
        <p:spPr>
          <a:xfrm>
            <a:off x="296450" y="269100"/>
            <a:ext cx="2632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-8999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Nomi</a:t>
            </a: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Jeffrey Beall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1223" name="Google Shape;1223;p8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01338" y="894900"/>
            <a:ext cx="6341323" cy="4107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90"/>
          <p:cNvSpPr/>
          <p:nvPr/>
        </p:nvSpPr>
        <p:spPr>
          <a:xfrm>
            <a:off x="3209150" y="151125"/>
            <a:ext cx="1773900" cy="11550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29" name="Google Shape;1229;p90"/>
          <p:cNvSpPr/>
          <p:nvPr/>
        </p:nvSpPr>
        <p:spPr>
          <a:xfrm>
            <a:off x="2791315" y="1419925"/>
            <a:ext cx="3566834" cy="2250864"/>
          </a:xfrm>
          <a:custGeom>
            <a:avLst/>
            <a:gdLst/>
            <a:ahLst/>
            <a:cxnLst/>
            <a:rect l="l" t="t" r="r" b="b"/>
            <a:pathLst>
              <a:path w="698" h="439" extrusionOk="0">
                <a:moveTo>
                  <a:pt x="294" y="84"/>
                </a:moveTo>
                <a:cubicBezTo>
                  <a:pt x="378" y="12"/>
                  <a:pt x="447" y="96"/>
                  <a:pt x="447" y="96"/>
                </a:cubicBezTo>
                <a:cubicBezTo>
                  <a:pt x="564" y="27"/>
                  <a:pt x="603" y="145"/>
                  <a:pt x="603" y="145"/>
                </a:cubicBezTo>
                <a:cubicBezTo>
                  <a:pt x="603" y="145"/>
                  <a:pt x="698" y="153"/>
                  <a:pt x="686" y="248"/>
                </a:cubicBezTo>
                <a:cubicBezTo>
                  <a:pt x="674" y="343"/>
                  <a:pt x="578" y="327"/>
                  <a:pt x="578" y="327"/>
                </a:cubicBezTo>
                <a:cubicBezTo>
                  <a:pt x="512" y="419"/>
                  <a:pt x="431" y="359"/>
                  <a:pt x="431" y="359"/>
                </a:cubicBezTo>
                <a:cubicBezTo>
                  <a:pt x="340" y="439"/>
                  <a:pt x="275" y="354"/>
                  <a:pt x="275" y="354"/>
                </a:cubicBezTo>
                <a:cubicBezTo>
                  <a:pt x="183" y="419"/>
                  <a:pt x="125" y="337"/>
                  <a:pt x="125" y="337"/>
                </a:cubicBezTo>
                <a:cubicBezTo>
                  <a:pt x="125" y="337"/>
                  <a:pt x="18" y="354"/>
                  <a:pt x="8" y="241"/>
                </a:cubicBezTo>
                <a:cubicBezTo>
                  <a:pt x="0" y="135"/>
                  <a:pt x="125" y="145"/>
                  <a:pt x="125" y="145"/>
                </a:cubicBezTo>
                <a:cubicBezTo>
                  <a:pt x="160" y="0"/>
                  <a:pt x="294" y="84"/>
                  <a:pt x="294" y="84"/>
                </a:cubicBezTo>
                <a:close/>
              </a:path>
            </a:pathLst>
          </a:custGeom>
          <a:noFill/>
          <a:ln w="1270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30" name="Google Shape;1230;p90"/>
          <p:cNvSpPr/>
          <p:nvPr/>
        </p:nvSpPr>
        <p:spPr>
          <a:xfrm>
            <a:off x="2882691" y="1702477"/>
            <a:ext cx="603503" cy="471630"/>
          </a:xfrm>
          <a:custGeom>
            <a:avLst/>
            <a:gdLst/>
            <a:ahLst/>
            <a:cxnLst/>
            <a:rect l="l" t="t" r="r" b="b"/>
            <a:pathLst>
              <a:path w="118" h="92" extrusionOk="0">
                <a:moveTo>
                  <a:pt x="118" y="0"/>
                </a:moveTo>
                <a:cubicBezTo>
                  <a:pt x="118" y="0"/>
                  <a:pt x="89" y="24"/>
                  <a:pt x="84" y="57"/>
                </a:cubicBezTo>
                <a:cubicBezTo>
                  <a:pt x="84" y="57"/>
                  <a:pt x="21" y="60"/>
                  <a:pt x="0" y="9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31" name="Google Shape;1231;p90"/>
          <p:cNvSpPr/>
          <p:nvPr/>
        </p:nvSpPr>
        <p:spPr>
          <a:xfrm>
            <a:off x="3741195" y="1481534"/>
            <a:ext cx="909505" cy="164645"/>
          </a:xfrm>
          <a:custGeom>
            <a:avLst/>
            <a:gdLst/>
            <a:ahLst/>
            <a:cxnLst/>
            <a:rect l="l" t="t" r="r" b="b"/>
            <a:pathLst>
              <a:path w="178" h="32" extrusionOk="0">
                <a:moveTo>
                  <a:pt x="0" y="18"/>
                </a:moveTo>
                <a:cubicBezTo>
                  <a:pt x="0" y="18"/>
                  <a:pt x="45" y="0"/>
                  <a:pt x="109" y="32"/>
                </a:cubicBezTo>
                <a:cubicBezTo>
                  <a:pt x="109" y="32"/>
                  <a:pt x="144" y="10"/>
                  <a:pt x="178" y="1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32" name="Google Shape;1232;p90"/>
          <p:cNvSpPr/>
          <p:nvPr/>
        </p:nvSpPr>
        <p:spPr>
          <a:xfrm>
            <a:off x="5934208" y="1891554"/>
            <a:ext cx="449440" cy="410020"/>
          </a:xfrm>
          <a:custGeom>
            <a:avLst/>
            <a:gdLst/>
            <a:ahLst/>
            <a:cxnLst/>
            <a:rect l="l" t="t" r="r" b="b"/>
            <a:pathLst>
              <a:path w="88" h="80" extrusionOk="0">
                <a:moveTo>
                  <a:pt x="0" y="0"/>
                </a:move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43" y="23"/>
                  <a:pt x="88" y="8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33" name="Google Shape;1233;p90"/>
          <p:cNvSpPr/>
          <p:nvPr/>
        </p:nvSpPr>
        <p:spPr>
          <a:xfrm>
            <a:off x="5979896" y="2620243"/>
            <a:ext cx="485565" cy="624591"/>
          </a:xfrm>
          <a:custGeom>
            <a:avLst/>
            <a:gdLst/>
            <a:ahLst/>
            <a:cxnLst/>
            <a:rect l="l" t="t" r="r" b="b"/>
            <a:pathLst>
              <a:path w="95" h="122" extrusionOk="0">
                <a:moveTo>
                  <a:pt x="95" y="0"/>
                </a:moveTo>
                <a:cubicBezTo>
                  <a:pt x="95" y="0"/>
                  <a:pt x="95" y="90"/>
                  <a:pt x="0" y="12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34" name="Google Shape;1234;p90"/>
          <p:cNvSpPr/>
          <p:nvPr/>
        </p:nvSpPr>
        <p:spPr>
          <a:xfrm>
            <a:off x="4743139" y="3378675"/>
            <a:ext cx="925443" cy="250686"/>
          </a:xfrm>
          <a:custGeom>
            <a:avLst/>
            <a:gdLst/>
            <a:ahLst/>
            <a:cxnLst/>
            <a:rect l="l" t="t" r="r" b="b"/>
            <a:pathLst>
              <a:path w="181" h="49" extrusionOk="0">
                <a:moveTo>
                  <a:pt x="0" y="41"/>
                </a:moveTo>
                <a:cubicBezTo>
                  <a:pt x="0" y="41"/>
                  <a:pt x="45" y="25"/>
                  <a:pt x="52" y="17"/>
                </a:cubicBezTo>
                <a:cubicBezTo>
                  <a:pt x="52" y="17"/>
                  <a:pt x="120" y="49"/>
                  <a:pt x="181" y="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35" name="Google Shape;1235;p90"/>
          <p:cNvSpPr/>
          <p:nvPr/>
        </p:nvSpPr>
        <p:spPr>
          <a:xfrm>
            <a:off x="3521257" y="3434973"/>
            <a:ext cx="925443" cy="190139"/>
          </a:xfrm>
          <a:custGeom>
            <a:avLst/>
            <a:gdLst/>
            <a:ahLst/>
            <a:cxnLst/>
            <a:rect l="l" t="t" r="r" b="b"/>
            <a:pathLst>
              <a:path w="181" h="37" extrusionOk="0">
                <a:moveTo>
                  <a:pt x="0" y="0"/>
                </a:moveTo>
                <a:cubicBezTo>
                  <a:pt x="0" y="0"/>
                  <a:pt x="57" y="37"/>
                  <a:pt x="127" y="0"/>
                </a:cubicBezTo>
                <a:cubicBezTo>
                  <a:pt x="127" y="0"/>
                  <a:pt x="146" y="17"/>
                  <a:pt x="176" y="28"/>
                </a:cubicBezTo>
                <a:cubicBezTo>
                  <a:pt x="178" y="29"/>
                  <a:pt x="180" y="29"/>
                  <a:pt x="181" y="3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36" name="Google Shape;1236;p90"/>
          <p:cNvSpPr/>
          <p:nvPr/>
        </p:nvSpPr>
        <p:spPr>
          <a:xfrm>
            <a:off x="2642564" y="2620244"/>
            <a:ext cx="700192" cy="707445"/>
          </a:xfrm>
          <a:custGeom>
            <a:avLst/>
            <a:gdLst/>
            <a:ahLst/>
            <a:cxnLst/>
            <a:rect l="l" t="t" r="r" b="b"/>
            <a:pathLst>
              <a:path w="137" h="138" extrusionOk="0">
                <a:moveTo>
                  <a:pt x="5" y="0"/>
                </a:moveTo>
                <a:cubicBezTo>
                  <a:pt x="5" y="0"/>
                  <a:pt x="0" y="122"/>
                  <a:pt x="137" y="138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237" name="Google Shape;1237;p90"/>
          <p:cNvCxnSpPr/>
          <p:nvPr/>
        </p:nvCxnSpPr>
        <p:spPr>
          <a:xfrm rot="10800000" flipH="1">
            <a:off x="5497518" y="1317979"/>
            <a:ext cx="171000" cy="328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38" name="Google Shape;1238;p90"/>
          <p:cNvCxnSpPr>
            <a:stCxn id="1231" idx="1"/>
          </p:cNvCxnSpPr>
          <p:nvPr/>
        </p:nvCxnSpPr>
        <p:spPr>
          <a:xfrm rot="10800000">
            <a:off x="4203339" y="1305079"/>
            <a:ext cx="94800" cy="341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39" name="Google Shape;1239;p90"/>
          <p:cNvCxnSpPr/>
          <p:nvPr/>
        </p:nvCxnSpPr>
        <p:spPr>
          <a:xfrm rot="10800000">
            <a:off x="3023473" y="1742754"/>
            <a:ext cx="316500" cy="148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0" name="Google Shape;1240;p90"/>
          <p:cNvCxnSpPr/>
          <p:nvPr/>
        </p:nvCxnSpPr>
        <p:spPr>
          <a:xfrm flipH="1">
            <a:off x="2391967" y="2825658"/>
            <a:ext cx="297600" cy="114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1" name="Google Shape;1241;p90"/>
          <p:cNvCxnSpPr/>
          <p:nvPr/>
        </p:nvCxnSpPr>
        <p:spPr>
          <a:xfrm flipH="1">
            <a:off x="3788858" y="3523138"/>
            <a:ext cx="63900" cy="286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2" name="Google Shape;1242;p90"/>
          <p:cNvCxnSpPr/>
          <p:nvPr/>
        </p:nvCxnSpPr>
        <p:spPr>
          <a:xfrm>
            <a:off x="5338142" y="3523138"/>
            <a:ext cx="108300" cy="280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3" name="Google Shape;1243;p90"/>
          <p:cNvCxnSpPr/>
          <p:nvPr/>
        </p:nvCxnSpPr>
        <p:spPr>
          <a:xfrm>
            <a:off x="6358148" y="2943161"/>
            <a:ext cx="296400" cy="248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44" name="Google Shape;1244;p90"/>
          <p:cNvCxnSpPr/>
          <p:nvPr/>
        </p:nvCxnSpPr>
        <p:spPr>
          <a:xfrm rot="10800000" flipH="1">
            <a:off x="6299056" y="1927510"/>
            <a:ext cx="242700" cy="279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45" name="Google Shape;1245;p90"/>
          <p:cNvSpPr txBox="1"/>
          <p:nvPr/>
        </p:nvSpPr>
        <p:spPr>
          <a:xfrm>
            <a:off x="3521250" y="791250"/>
            <a:ext cx="1221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Alto tasso di accettazione</a:t>
            </a:r>
            <a:endParaRPr sz="500"/>
          </a:p>
        </p:txBody>
      </p:sp>
      <p:sp>
        <p:nvSpPr>
          <p:cNvPr id="1246" name="Google Shape;1246;p90"/>
          <p:cNvSpPr txBox="1"/>
          <p:nvPr/>
        </p:nvSpPr>
        <p:spPr>
          <a:xfrm>
            <a:off x="3298525" y="2093650"/>
            <a:ext cx="25974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Editoria predatoria</a:t>
            </a:r>
            <a:endParaRPr sz="2800"/>
          </a:p>
        </p:txBody>
      </p:sp>
      <p:pic>
        <p:nvPicPr>
          <p:cNvPr id="1247" name="Google Shape;1247;p9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7475" y="269400"/>
            <a:ext cx="449450" cy="449450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p90"/>
          <p:cNvSpPr txBox="1"/>
          <p:nvPr/>
        </p:nvSpPr>
        <p:spPr>
          <a:xfrm>
            <a:off x="230000" y="4667300"/>
            <a:ext cx="24702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5F7D95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image: Flaticon.com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49" name="Google Shape;1249;p90"/>
          <p:cNvSpPr/>
          <p:nvPr/>
        </p:nvSpPr>
        <p:spPr>
          <a:xfrm>
            <a:off x="4906765" y="1522961"/>
            <a:ext cx="827693" cy="219881"/>
          </a:xfrm>
          <a:custGeom>
            <a:avLst/>
            <a:gdLst/>
            <a:ahLst/>
            <a:cxnLst/>
            <a:rect l="l" t="t" r="r" b="b"/>
            <a:pathLst>
              <a:path w="162" h="43" extrusionOk="0">
                <a:moveTo>
                  <a:pt x="0" y="14"/>
                </a:moveTo>
                <a:cubicBezTo>
                  <a:pt x="0" y="14"/>
                  <a:pt x="29" y="25"/>
                  <a:pt x="37" y="35"/>
                </a:cubicBezTo>
                <a:cubicBezTo>
                  <a:pt x="37" y="35"/>
                  <a:pt x="101" y="0"/>
                  <a:pt x="162" y="4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4" name="Google Shape;1254;p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28600"/>
            <a:ext cx="8839200" cy="3276972"/>
          </a:xfrm>
          <a:prstGeom prst="rect">
            <a:avLst/>
          </a:prstGeom>
          <a:noFill/>
          <a:ln>
            <a:noFill/>
          </a:ln>
        </p:spPr>
      </p:pic>
      <p:sp>
        <p:nvSpPr>
          <p:cNvPr id="1255" name="Google Shape;1255;p91"/>
          <p:cNvSpPr txBox="1">
            <a:spLocks noGrp="1"/>
          </p:cNvSpPr>
          <p:nvPr>
            <p:ph type="title" idx="4294967295"/>
          </p:nvPr>
        </p:nvSpPr>
        <p:spPr>
          <a:xfrm>
            <a:off x="538275" y="3703925"/>
            <a:ext cx="8141400" cy="100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2300">
                <a:solidFill>
                  <a:srgbClr val="000000"/>
                </a:solidFill>
                <a:highlight>
                  <a:srgbClr val="E8B817"/>
                </a:highlight>
                <a:latin typeface="Poppins"/>
                <a:ea typeface="Poppins"/>
                <a:cs typeface="Poppins"/>
                <a:sym typeface="Poppins"/>
              </a:rPr>
              <a:t>Editoria predatoria: altissimo tasso di accettazione dei contributi ricevuti per la pubblicazione</a:t>
            </a:r>
            <a:endParaRPr>
              <a:solidFill>
                <a:srgbClr val="000000"/>
              </a:solidFill>
              <a:highlight>
                <a:srgbClr val="E8B817"/>
              </a:highlight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" name="Google Shape;1260;p92"/>
          <p:cNvSpPr/>
          <p:nvPr/>
        </p:nvSpPr>
        <p:spPr>
          <a:xfrm>
            <a:off x="4961750" y="88600"/>
            <a:ext cx="2000400" cy="12165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61" name="Google Shape;1261;p92"/>
          <p:cNvSpPr/>
          <p:nvPr/>
        </p:nvSpPr>
        <p:spPr>
          <a:xfrm>
            <a:off x="2791315" y="1419925"/>
            <a:ext cx="3566834" cy="2250864"/>
          </a:xfrm>
          <a:custGeom>
            <a:avLst/>
            <a:gdLst/>
            <a:ahLst/>
            <a:cxnLst/>
            <a:rect l="l" t="t" r="r" b="b"/>
            <a:pathLst>
              <a:path w="698" h="439" extrusionOk="0">
                <a:moveTo>
                  <a:pt x="294" y="84"/>
                </a:moveTo>
                <a:cubicBezTo>
                  <a:pt x="378" y="12"/>
                  <a:pt x="447" y="96"/>
                  <a:pt x="447" y="96"/>
                </a:cubicBezTo>
                <a:cubicBezTo>
                  <a:pt x="564" y="27"/>
                  <a:pt x="603" y="145"/>
                  <a:pt x="603" y="145"/>
                </a:cubicBezTo>
                <a:cubicBezTo>
                  <a:pt x="603" y="145"/>
                  <a:pt x="698" y="153"/>
                  <a:pt x="686" y="248"/>
                </a:cubicBezTo>
                <a:cubicBezTo>
                  <a:pt x="674" y="343"/>
                  <a:pt x="578" y="327"/>
                  <a:pt x="578" y="327"/>
                </a:cubicBezTo>
                <a:cubicBezTo>
                  <a:pt x="512" y="419"/>
                  <a:pt x="431" y="359"/>
                  <a:pt x="431" y="359"/>
                </a:cubicBezTo>
                <a:cubicBezTo>
                  <a:pt x="340" y="439"/>
                  <a:pt x="275" y="354"/>
                  <a:pt x="275" y="354"/>
                </a:cubicBezTo>
                <a:cubicBezTo>
                  <a:pt x="183" y="419"/>
                  <a:pt x="125" y="337"/>
                  <a:pt x="125" y="337"/>
                </a:cubicBezTo>
                <a:cubicBezTo>
                  <a:pt x="125" y="337"/>
                  <a:pt x="18" y="354"/>
                  <a:pt x="8" y="241"/>
                </a:cubicBezTo>
                <a:cubicBezTo>
                  <a:pt x="0" y="135"/>
                  <a:pt x="125" y="145"/>
                  <a:pt x="125" y="145"/>
                </a:cubicBezTo>
                <a:cubicBezTo>
                  <a:pt x="160" y="0"/>
                  <a:pt x="294" y="84"/>
                  <a:pt x="294" y="84"/>
                </a:cubicBezTo>
                <a:close/>
              </a:path>
            </a:pathLst>
          </a:custGeom>
          <a:noFill/>
          <a:ln w="1270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62" name="Google Shape;1262;p92"/>
          <p:cNvSpPr/>
          <p:nvPr/>
        </p:nvSpPr>
        <p:spPr>
          <a:xfrm>
            <a:off x="2882691" y="1702477"/>
            <a:ext cx="603503" cy="471630"/>
          </a:xfrm>
          <a:custGeom>
            <a:avLst/>
            <a:gdLst/>
            <a:ahLst/>
            <a:cxnLst/>
            <a:rect l="l" t="t" r="r" b="b"/>
            <a:pathLst>
              <a:path w="118" h="92" extrusionOk="0">
                <a:moveTo>
                  <a:pt x="118" y="0"/>
                </a:moveTo>
                <a:cubicBezTo>
                  <a:pt x="118" y="0"/>
                  <a:pt x="89" y="24"/>
                  <a:pt x="84" y="57"/>
                </a:cubicBezTo>
                <a:cubicBezTo>
                  <a:pt x="84" y="57"/>
                  <a:pt x="21" y="60"/>
                  <a:pt x="0" y="9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63" name="Google Shape;1263;p92"/>
          <p:cNvSpPr/>
          <p:nvPr/>
        </p:nvSpPr>
        <p:spPr>
          <a:xfrm>
            <a:off x="3741195" y="1481534"/>
            <a:ext cx="909505" cy="164645"/>
          </a:xfrm>
          <a:custGeom>
            <a:avLst/>
            <a:gdLst/>
            <a:ahLst/>
            <a:cxnLst/>
            <a:rect l="l" t="t" r="r" b="b"/>
            <a:pathLst>
              <a:path w="178" h="32" extrusionOk="0">
                <a:moveTo>
                  <a:pt x="0" y="18"/>
                </a:moveTo>
                <a:cubicBezTo>
                  <a:pt x="0" y="18"/>
                  <a:pt x="45" y="0"/>
                  <a:pt x="109" y="32"/>
                </a:cubicBezTo>
                <a:cubicBezTo>
                  <a:pt x="109" y="32"/>
                  <a:pt x="144" y="10"/>
                  <a:pt x="178" y="1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64" name="Google Shape;1264;p92"/>
          <p:cNvSpPr/>
          <p:nvPr/>
        </p:nvSpPr>
        <p:spPr>
          <a:xfrm>
            <a:off x="5934208" y="1891554"/>
            <a:ext cx="449440" cy="410020"/>
          </a:xfrm>
          <a:custGeom>
            <a:avLst/>
            <a:gdLst/>
            <a:ahLst/>
            <a:cxnLst/>
            <a:rect l="l" t="t" r="r" b="b"/>
            <a:pathLst>
              <a:path w="88" h="80" extrusionOk="0">
                <a:moveTo>
                  <a:pt x="0" y="0"/>
                </a:move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43" y="23"/>
                  <a:pt x="88" y="8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65" name="Google Shape;1265;p92"/>
          <p:cNvSpPr/>
          <p:nvPr/>
        </p:nvSpPr>
        <p:spPr>
          <a:xfrm>
            <a:off x="5979896" y="2620243"/>
            <a:ext cx="485565" cy="624591"/>
          </a:xfrm>
          <a:custGeom>
            <a:avLst/>
            <a:gdLst/>
            <a:ahLst/>
            <a:cxnLst/>
            <a:rect l="l" t="t" r="r" b="b"/>
            <a:pathLst>
              <a:path w="95" h="122" extrusionOk="0">
                <a:moveTo>
                  <a:pt x="95" y="0"/>
                </a:moveTo>
                <a:cubicBezTo>
                  <a:pt x="95" y="0"/>
                  <a:pt x="95" y="90"/>
                  <a:pt x="0" y="12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66" name="Google Shape;1266;p92"/>
          <p:cNvSpPr/>
          <p:nvPr/>
        </p:nvSpPr>
        <p:spPr>
          <a:xfrm>
            <a:off x="4743139" y="3378675"/>
            <a:ext cx="925443" cy="250686"/>
          </a:xfrm>
          <a:custGeom>
            <a:avLst/>
            <a:gdLst/>
            <a:ahLst/>
            <a:cxnLst/>
            <a:rect l="l" t="t" r="r" b="b"/>
            <a:pathLst>
              <a:path w="181" h="49" extrusionOk="0">
                <a:moveTo>
                  <a:pt x="0" y="41"/>
                </a:moveTo>
                <a:cubicBezTo>
                  <a:pt x="0" y="41"/>
                  <a:pt x="45" y="25"/>
                  <a:pt x="52" y="17"/>
                </a:cubicBezTo>
                <a:cubicBezTo>
                  <a:pt x="52" y="17"/>
                  <a:pt x="120" y="49"/>
                  <a:pt x="181" y="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67" name="Google Shape;1267;p92"/>
          <p:cNvSpPr/>
          <p:nvPr/>
        </p:nvSpPr>
        <p:spPr>
          <a:xfrm>
            <a:off x="3521257" y="3434973"/>
            <a:ext cx="925443" cy="190139"/>
          </a:xfrm>
          <a:custGeom>
            <a:avLst/>
            <a:gdLst/>
            <a:ahLst/>
            <a:cxnLst/>
            <a:rect l="l" t="t" r="r" b="b"/>
            <a:pathLst>
              <a:path w="181" h="37" extrusionOk="0">
                <a:moveTo>
                  <a:pt x="0" y="0"/>
                </a:moveTo>
                <a:cubicBezTo>
                  <a:pt x="0" y="0"/>
                  <a:pt x="57" y="37"/>
                  <a:pt x="127" y="0"/>
                </a:cubicBezTo>
                <a:cubicBezTo>
                  <a:pt x="127" y="0"/>
                  <a:pt x="146" y="17"/>
                  <a:pt x="176" y="28"/>
                </a:cubicBezTo>
                <a:cubicBezTo>
                  <a:pt x="178" y="29"/>
                  <a:pt x="180" y="29"/>
                  <a:pt x="181" y="3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68" name="Google Shape;1268;p92"/>
          <p:cNvSpPr/>
          <p:nvPr/>
        </p:nvSpPr>
        <p:spPr>
          <a:xfrm>
            <a:off x="2642564" y="2620244"/>
            <a:ext cx="700192" cy="707445"/>
          </a:xfrm>
          <a:custGeom>
            <a:avLst/>
            <a:gdLst/>
            <a:ahLst/>
            <a:cxnLst/>
            <a:rect l="l" t="t" r="r" b="b"/>
            <a:pathLst>
              <a:path w="137" h="138" extrusionOk="0">
                <a:moveTo>
                  <a:pt x="5" y="0"/>
                </a:moveTo>
                <a:cubicBezTo>
                  <a:pt x="5" y="0"/>
                  <a:pt x="0" y="122"/>
                  <a:pt x="137" y="138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269" name="Google Shape;1269;p92"/>
          <p:cNvCxnSpPr/>
          <p:nvPr/>
        </p:nvCxnSpPr>
        <p:spPr>
          <a:xfrm rot="10800000" flipH="1">
            <a:off x="5497518" y="1317979"/>
            <a:ext cx="171000" cy="328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0" name="Google Shape;1270;p92"/>
          <p:cNvCxnSpPr>
            <a:stCxn id="1263" idx="1"/>
          </p:cNvCxnSpPr>
          <p:nvPr/>
        </p:nvCxnSpPr>
        <p:spPr>
          <a:xfrm rot="10800000">
            <a:off x="4203339" y="1305079"/>
            <a:ext cx="94800" cy="341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1" name="Google Shape;1271;p92"/>
          <p:cNvCxnSpPr/>
          <p:nvPr/>
        </p:nvCxnSpPr>
        <p:spPr>
          <a:xfrm rot="10800000">
            <a:off x="3023473" y="1742754"/>
            <a:ext cx="316500" cy="148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2" name="Google Shape;1272;p92"/>
          <p:cNvCxnSpPr/>
          <p:nvPr/>
        </p:nvCxnSpPr>
        <p:spPr>
          <a:xfrm flipH="1">
            <a:off x="2391967" y="2825658"/>
            <a:ext cx="297600" cy="114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3" name="Google Shape;1273;p92"/>
          <p:cNvCxnSpPr/>
          <p:nvPr/>
        </p:nvCxnSpPr>
        <p:spPr>
          <a:xfrm flipH="1">
            <a:off x="3788858" y="3523138"/>
            <a:ext cx="63900" cy="286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4" name="Google Shape;1274;p92"/>
          <p:cNvCxnSpPr/>
          <p:nvPr/>
        </p:nvCxnSpPr>
        <p:spPr>
          <a:xfrm>
            <a:off x="5338142" y="3523138"/>
            <a:ext cx="108300" cy="280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5" name="Google Shape;1275;p92"/>
          <p:cNvCxnSpPr/>
          <p:nvPr/>
        </p:nvCxnSpPr>
        <p:spPr>
          <a:xfrm>
            <a:off x="6358148" y="2943161"/>
            <a:ext cx="296400" cy="248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76" name="Google Shape;1276;p92"/>
          <p:cNvCxnSpPr/>
          <p:nvPr/>
        </p:nvCxnSpPr>
        <p:spPr>
          <a:xfrm rot="10800000" flipH="1">
            <a:off x="6299056" y="1927510"/>
            <a:ext cx="242700" cy="279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277" name="Google Shape;1277;p92"/>
          <p:cNvSpPr txBox="1"/>
          <p:nvPr/>
        </p:nvSpPr>
        <p:spPr>
          <a:xfrm>
            <a:off x="5397853" y="787050"/>
            <a:ext cx="1143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Peer review superficiale</a:t>
            </a:r>
            <a:endParaRPr sz="500"/>
          </a:p>
        </p:txBody>
      </p:sp>
      <p:sp>
        <p:nvSpPr>
          <p:cNvPr id="1278" name="Google Shape;1278;p92"/>
          <p:cNvSpPr txBox="1"/>
          <p:nvPr/>
        </p:nvSpPr>
        <p:spPr>
          <a:xfrm>
            <a:off x="3521250" y="791250"/>
            <a:ext cx="1221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Alto tasso di accettazione</a:t>
            </a:r>
            <a:endParaRPr sz="500"/>
          </a:p>
        </p:txBody>
      </p:sp>
      <p:sp>
        <p:nvSpPr>
          <p:cNvPr id="1279" name="Google Shape;1279;p92"/>
          <p:cNvSpPr txBox="1"/>
          <p:nvPr/>
        </p:nvSpPr>
        <p:spPr>
          <a:xfrm>
            <a:off x="3298525" y="2093650"/>
            <a:ext cx="25974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Editoria predatoria</a:t>
            </a:r>
            <a:endParaRPr sz="2800"/>
          </a:p>
        </p:txBody>
      </p:sp>
      <p:pic>
        <p:nvPicPr>
          <p:cNvPr id="1280" name="Google Shape;1280;p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7475" y="269400"/>
            <a:ext cx="449450" cy="4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p9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7025" y="192450"/>
            <a:ext cx="485550" cy="48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282" name="Google Shape;1282;p92"/>
          <p:cNvSpPr txBox="1"/>
          <p:nvPr/>
        </p:nvSpPr>
        <p:spPr>
          <a:xfrm>
            <a:off x="230000" y="4667300"/>
            <a:ext cx="24702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5F7D95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image: Flaticon.com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283" name="Google Shape;1283;p92"/>
          <p:cNvSpPr/>
          <p:nvPr/>
        </p:nvSpPr>
        <p:spPr>
          <a:xfrm>
            <a:off x="4906765" y="1522961"/>
            <a:ext cx="827693" cy="219881"/>
          </a:xfrm>
          <a:custGeom>
            <a:avLst/>
            <a:gdLst/>
            <a:ahLst/>
            <a:cxnLst/>
            <a:rect l="l" t="t" r="r" b="b"/>
            <a:pathLst>
              <a:path w="162" h="43" extrusionOk="0">
                <a:moveTo>
                  <a:pt x="0" y="14"/>
                </a:moveTo>
                <a:cubicBezTo>
                  <a:pt x="0" y="14"/>
                  <a:pt x="29" y="25"/>
                  <a:pt x="37" y="35"/>
                </a:cubicBezTo>
                <a:cubicBezTo>
                  <a:pt x="37" y="35"/>
                  <a:pt x="101" y="0"/>
                  <a:pt x="162" y="4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p93"/>
          <p:cNvSpPr/>
          <p:nvPr/>
        </p:nvSpPr>
        <p:spPr>
          <a:xfrm>
            <a:off x="6541750" y="1252450"/>
            <a:ext cx="1590900" cy="9543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289" name="Google Shape;1289;p93"/>
          <p:cNvSpPr/>
          <p:nvPr/>
        </p:nvSpPr>
        <p:spPr>
          <a:xfrm>
            <a:off x="2791315" y="1419925"/>
            <a:ext cx="3566834" cy="2250864"/>
          </a:xfrm>
          <a:custGeom>
            <a:avLst/>
            <a:gdLst/>
            <a:ahLst/>
            <a:cxnLst/>
            <a:rect l="l" t="t" r="r" b="b"/>
            <a:pathLst>
              <a:path w="698" h="439" extrusionOk="0">
                <a:moveTo>
                  <a:pt x="294" y="84"/>
                </a:moveTo>
                <a:cubicBezTo>
                  <a:pt x="378" y="12"/>
                  <a:pt x="447" y="96"/>
                  <a:pt x="447" y="96"/>
                </a:cubicBezTo>
                <a:cubicBezTo>
                  <a:pt x="564" y="27"/>
                  <a:pt x="603" y="145"/>
                  <a:pt x="603" y="145"/>
                </a:cubicBezTo>
                <a:cubicBezTo>
                  <a:pt x="603" y="145"/>
                  <a:pt x="698" y="153"/>
                  <a:pt x="686" y="248"/>
                </a:cubicBezTo>
                <a:cubicBezTo>
                  <a:pt x="674" y="343"/>
                  <a:pt x="578" y="327"/>
                  <a:pt x="578" y="327"/>
                </a:cubicBezTo>
                <a:cubicBezTo>
                  <a:pt x="512" y="419"/>
                  <a:pt x="431" y="359"/>
                  <a:pt x="431" y="359"/>
                </a:cubicBezTo>
                <a:cubicBezTo>
                  <a:pt x="340" y="439"/>
                  <a:pt x="275" y="354"/>
                  <a:pt x="275" y="354"/>
                </a:cubicBezTo>
                <a:cubicBezTo>
                  <a:pt x="183" y="419"/>
                  <a:pt x="125" y="337"/>
                  <a:pt x="125" y="337"/>
                </a:cubicBezTo>
                <a:cubicBezTo>
                  <a:pt x="125" y="337"/>
                  <a:pt x="18" y="354"/>
                  <a:pt x="8" y="241"/>
                </a:cubicBezTo>
                <a:cubicBezTo>
                  <a:pt x="0" y="135"/>
                  <a:pt x="125" y="145"/>
                  <a:pt x="125" y="145"/>
                </a:cubicBezTo>
                <a:cubicBezTo>
                  <a:pt x="160" y="0"/>
                  <a:pt x="294" y="84"/>
                  <a:pt x="294" y="84"/>
                </a:cubicBezTo>
                <a:close/>
              </a:path>
            </a:pathLst>
          </a:custGeom>
          <a:noFill/>
          <a:ln w="1270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90" name="Google Shape;1290;p93"/>
          <p:cNvSpPr/>
          <p:nvPr/>
        </p:nvSpPr>
        <p:spPr>
          <a:xfrm>
            <a:off x="2882691" y="1702477"/>
            <a:ext cx="603503" cy="471630"/>
          </a:xfrm>
          <a:custGeom>
            <a:avLst/>
            <a:gdLst/>
            <a:ahLst/>
            <a:cxnLst/>
            <a:rect l="l" t="t" r="r" b="b"/>
            <a:pathLst>
              <a:path w="118" h="92" extrusionOk="0">
                <a:moveTo>
                  <a:pt x="118" y="0"/>
                </a:moveTo>
                <a:cubicBezTo>
                  <a:pt x="118" y="0"/>
                  <a:pt x="89" y="24"/>
                  <a:pt x="84" y="57"/>
                </a:cubicBezTo>
                <a:cubicBezTo>
                  <a:pt x="84" y="57"/>
                  <a:pt x="21" y="60"/>
                  <a:pt x="0" y="9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91" name="Google Shape;1291;p93"/>
          <p:cNvSpPr/>
          <p:nvPr/>
        </p:nvSpPr>
        <p:spPr>
          <a:xfrm>
            <a:off x="3741195" y="1481534"/>
            <a:ext cx="909505" cy="164645"/>
          </a:xfrm>
          <a:custGeom>
            <a:avLst/>
            <a:gdLst/>
            <a:ahLst/>
            <a:cxnLst/>
            <a:rect l="l" t="t" r="r" b="b"/>
            <a:pathLst>
              <a:path w="178" h="32" extrusionOk="0">
                <a:moveTo>
                  <a:pt x="0" y="18"/>
                </a:moveTo>
                <a:cubicBezTo>
                  <a:pt x="0" y="18"/>
                  <a:pt x="45" y="0"/>
                  <a:pt x="109" y="32"/>
                </a:cubicBezTo>
                <a:cubicBezTo>
                  <a:pt x="109" y="32"/>
                  <a:pt x="144" y="10"/>
                  <a:pt x="178" y="1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92" name="Google Shape;1292;p93"/>
          <p:cNvSpPr/>
          <p:nvPr/>
        </p:nvSpPr>
        <p:spPr>
          <a:xfrm>
            <a:off x="5934208" y="1891554"/>
            <a:ext cx="449440" cy="410020"/>
          </a:xfrm>
          <a:custGeom>
            <a:avLst/>
            <a:gdLst/>
            <a:ahLst/>
            <a:cxnLst/>
            <a:rect l="l" t="t" r="r" b="b"/>
            <a:pathLst>
              <a:path w="88" h="80" extrusionOk="0">
                <a:moveTo>
                  <a:pt x="0" y="0"/>
                </a:move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43" y="23"/>
                  <a:pt x="88" y="8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93" name="Google Shape;1293;p93"/>
          <p:cNvSpPr/>
          <p:nvPr/>
        </p:nvSpPr>
        <p:spPr>
          <a:xfrm>
            <a:off x="5979896" y="2620243"/>
            <a:ext cx="485565" cy="624591"/>
          </a:xfrm>
          <a:custGeom>
            <a:avLst/>
            <a:gdLst/>
            <a:ahLst/>
            <a:cxnLst/>
            <a:rect l="l" t="t" r="r" b="b"/>
            <a:pathLst>
              <a:path w="95" h="122" extrusionOk="0">
                <a:moveTo>
                  <a:pt x="95" y="0"/>
                </a:moveTo>
                <a:cubicBezTo>
                  <a:pt x="95" y="0"/>
                  <a:pt x="95" y="90"/>
                  <a:pt x="0" y="12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94" name="Google Shape;1294;p93"/>
          <p:cNvSpPr/>
          <p:nvPr/>
        </p:nvSpPr>
        <p:spPr>
          <a:xfrm>
            <a:off x="4743139" y="3378675"/>
            <a:ext cx="925443" cy="250686"/>
          </a:xfrm>
          <a:custGeom>
            <a:avLst/>
            <a:gdLst/>
            <a:ahLst/>
            <a:cxnLst/>
            <a:rect l="l" t="t" r="r" b="b"/>
            <a:pathLst>
              <a:path w="181" h="49" extrusionOk="0">
                <a:moveTo>
                  <a:pt x="0" y="41"/>
                </a:moveTo>
                <a:cubicBezTo>
                  <a:pt x="0" y="41"/>
                  <a:pt x="45" y="25"/>
                  <a:pt x="52" y="17"/>
                </a:cubicBezTo>
                <a:cubicBezTo>
                  <a:pt x="52" y="17"/>
                  <a:pt x="120" y="49"/>
                  <a:pt x="181" y="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95" name="Google Shape;1295;p93"/>
          <p:cNvSpPr/>
          <p:nvPr/>
        </p:nvSpPr>
        <p:spPr>
          <a:xfrm>
            <a:off x="3521257" y="3434973"/>
            <a:ext cx="925443" cy="190139"/>
          </a:xfrm>
          <a:custGeom>
            <a:avLst/>
            <a:gdLst/>
            <a:ahLst/>
            <a:cxnLst/>
            <a:rect l="l" t="t" r="r" b="b"/>
            <a:pathLst>
              <a:path w="181" h="37" extrusionOk="0">
                <a:moveTo>
                  <a:pt x="0" y="0"/>
                </a:moveTo>
                <a:cubicBezTo>
                  <a:pt x="0" y="0"/>
                  <a:pt x="57" y="37"/>
                  <a:pt x="127" y="0"/>
                </a:cubicBezTo>
                <a:cubicBezTo>
                  <a:pt x="127" y="0"/>
                  <a:pt x="146" y="17"/>
                  <a:pt x="176" y="28"/>
                </a:cubicBezTo>
                <a:cubicBezTo>
                  <a:pt x="178" y="29"/>
                  <a:pt x="180" y="29"/>
                  <a:pt x="181" y="3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296" name="Google Shape;1296;p93"/>
          <p:cNvSpPr/>
          <p:nvPr/>
        </p:nvSpPr>
        <p:spPr>
          <a:xfrm>
            <a:off x="2642564" y="2620244"/>
            <a:ext cx="700192" cy="707445"/>
          </a:xfrm>
          <a:custGeom>
            <a:avLst/>
            <a:gdLst/>
            <a:ahLst/>
            <a:cxnLst/>
            <a:rect l="l" t="t" r="r" b="b"/>
            <a:pathLst>
              <a:path w="137" h="138" extrusionOk="0">
                <a:moveTo>
                  <a:pt x="5" y="0"/>
                </a:moveTo>
                <a:cubicBezTo>
                  <a:pt x="5" y="0"/>
                  <a:pt x="0" y="122"/>
                  <a:pt x="137" y="138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297" name="Google Shape;1297;p93"/>
          <p:cNvCxnSpPr/>
          <p:nvPr/>
        </p:nvCxnSpPr>
        <p:spPr>
          <a:xfrm rot="10800000" flipH="1">
            <a:off x="5497518" y="1317979"/>
            <a:ext cx="171000" cy="328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98" name="Google Shape;1298;p93"/>
          <p:cNvCxnSpPr>
            <a:stCxn id="1291" idx="1"/>
          </p:cNvCxnSpPr>
          <p:nvPr/>
        </p:nvCxnSpPr>
        <p:spPr>
          <a:xfrm rot="10800000">
            <a:off x="4203339" y="1305079"/>
            <a:ext cx="94800" cy="341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299" name="Google Shape;1299;p93"/>
          <p:cNvCxnSpPr/>
          <p:nvPr/>
        </p:nvCxnSpPr>
        <p:spPr>
          <a:xfrm rot="10800000">
            <a:off x="3023473" y="1742754"/>
            <a:ext cx="316500" cy="148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00" name="Google Shape;1300;p93"/>
          <p:cNvCxnSpPr/>
          <p:nvPr/>
        </p:nvCxnSpPr>
        <p:spPr>
          <a:xfrm flipH="1">
            <a:off x="2391967" y="2825658"/>
            <a:ext cx="297600" cy="114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01" name="Google Shape;1301;p93"/>
          <p:cNvCxnSpPr/>
          <p:nvPr/>
        </p:nvCxnSpPr>
        <p:spPr>
          <a:xfrm flipH="1">
            <a:off x="3788858" y="3523138"/>
            <a:ext cx="63900" cy="286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02" name="Google Shape;1302;p93"/>
          <p:cNvCxnSpPr/>
          <p:nvPr/>
        </p:nvCxnSpPr>
        <p:spPr>
          <a:xfrm>
            <a:off x="5338142" y="3523138"/>
            <a:ext cx="108300" cy="280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03" name="Google Shape;1303;p93"/>
          <p:cNvCxnSpPr/>
          <p:nvPr/>
        </p:nvCxnSpPr>
        <p:spPr>
          <a:xfrm>
            <a:off x="6358148" y="2943161"/>
            <a:ext cx="296400" cy="248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04" name="Google Shape;1304;p93"/>
          <p:cNvCxnSpPr/>
          <p:nvPr/>
        </p:nvCxnSpPr>
        <p:spPr>
          <a:xfrm rot="10800000" flipH="1">
            <a:off x="6299056" y="1927510"/>
            <a:ext cx="242700" cy="279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05" name="Google Shape;1305;p93"/>
          <p:cNvSpPr txBox="1"/>
          <p:nvPr/>
        </p:nvSpPr>
        <p:spPr>
          <a:xfrm>
            <a:off x="6722400" y="1802775"/>
            <a:ext cx="1221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Tempi rapidi</a:t>
            </a:r>
            <a:endParaRPr sz="500"/>
          </a:p>
        </p:txBody>
      </p:sp>
      <p:sp>
        <p:nvSpPr>
          <p:cNvPr id="1306" name="Google Shape;1306;p93"/>
          <p:cNvSpPr txBox="1"/>
          <p:nvPr/>
        </p:nvSpPr>
        <p:spPr>
          <a:xfrm>
            <a:off x="5397853" y="787050"/>
            <a:ext cx="1143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Peer review superficiale</a:t>
            </a:r>
            <a:endParaRPr sz="500"/>
          </a:p>
        </p:txBody>
      </p:sp>
      <p:sp>
        <p:nvSpPr>
          <p:cNvPr id="1307" name="Google Shape;1307;p93"/>
          <p:cNvSpPr txBox="1"/>
          <p:nvPr/>
        </p:nvSpPr>
        <p:spPr>
          <a:xfrm>
            <a:off x="3521250" y="791250"/>
            <a:ext cx="1221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Alto tasso di accettazione</a:t>
            </a:r>
            <a:endParaRPr sz="500"/>
          </a:p>
        </p:txBody>
      </p:sp>
      <p:sp>
        <p:nvSpPr>
          <p:cNvPr id="1308" name="Google Shape;1308;p93"/>
          <p:cNvSpPr txBox="1"/>
          <p:nvPr/>
        </p:nvSpPr>
        <p:spPr>
          <a:xfrm>
            <a:off x="3298525" y="2093650"/>
            <a:ext cx="25974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Editoria predatoria</a:t>
            </a:r>
            <a:endParaRPr sz="2800"/>
          </a:p>
        </p:txBody>
      </p:sp>
      <p:pic>
        <p:nvPicPr>
          <p:cNvPr id="1309" name="Google Shape;1309;p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7475" y="269400"/>
            <a:ext cx="449450" cy="4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0" name="Google Shape;1310;p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7025" y="192450"/>
            <a:ext cx="485550" cy="4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1" name="Google Shape;1311;p9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0300" y="1321075"/>
            <a:ext cx="485550" cy="48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12" name="Google Shape;1312;p93"/>
          <p:cNvSpPr txBox="1"/>
          <p:nvPr/>
        </p:nvSpPr>
        <p:spPr>
          <a:xfrm>
            <a:off x="230000" y="4667300"/>
            <a:ext cx="24702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5F7D95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image: Flaticon.com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13" name="Google Shape;1313;p93"/>
          <p:cNvSpPr/>
          <p:nvPr/>
        </p:nvSpPr>
        <p:spPr>
          <a:xfrm>
            <a:off x="4906765" y="1522961"/>
            <a:ext cx="827693" cy="219881"/>
          </a:xfrm>
          <a:custGeom>
            <a:avLst/>
            <a:gdLst/>
            <a:ahLst/>
            <a:cxnLst/>
            <a:rect l="l" t="t" r="r" b="b"/>
            <a:pathLst>
              <a:path w="162" h="43" extrusionOk="0">
                <a:moveTo>
                  <a:pt x="0" y="14"/>
                </a:moveTo>
                <a:cubicBezTo>
                  <a:pt x="0" y="14"/>
                  <a:pt x="29" y="25"/>
                  <a:pt x="37" y="35"/>
                </a:cubicBezTo>
                <a:cubicBezTo>
                  <a:pt x="37" y="35"/>
                  <a:pt x="101" y="0"/>
                  <a:pt x="162" y="4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8" name="Google Shape;1318;p94"/>
          <p:cNvSpPr txBox="1"/>
          <p:nvPr/>
        </p:nvSpPr>
        <p:spPr>
          <a:xfrm>
            <a:off x="223050" y="323100"/>
            <a:ext cx="209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-8999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Frutto</a:t>
            </a: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42424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Cetriolo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319" name="Google Shape;1319;p94"/>
          <p:cNvSpPr txBox="1"/>
          <p:nvPr/>
        </p:nvSpPr>
        <p:spPr>
          <a:xfrm>
            <a:off x="230000" y="4667300"/>
            <a:ext cx="24702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5F7D95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image: Flaticon.com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20" name="Google Shape;1320;p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2209600" y="263650"/>
            <a:ext cx="580600" cy="580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1" name="Google Shape;1321;p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79975" y="381000"/>
            <a:ext cx="5715475" cy="457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2" name="Google Shape;1322;p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4800" y="1667625"/>
            <a:ext cx="5715475" cy="25126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p95"/>
          <p:cNvSpPr/>
          <p:nvPr/>
        </p:nvSpPr>
        <p:spPr>
          <a:xfrm>
            <a:off x="6541750" y="3005050"/>
            <a:ext cx="1796400" cy="9606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28" name="Google Shape;1328;p95"/>
          <p:cNvSpPr/>
          <p:nvPr/>
        </p:nvSpPr>
        <p:spPr>
          <a:xfrm>
            <a:off x="2791315" y="1419925"/>
            <a:ext cx="3566834" cy="2250864"/>
          </a:xfrm>
          <a:custGeom>
            <a:avLst/>
            <a:gdLst/>
            <a:ahLst/>
            <a:cxnLst/>
            <a:rect l="l" t="t" r="r" b="b"/>
            <a:pathLst>
              <a:path w="698" h="439" extrusionOk="0">
                <a:moveTo>
                  <a:pt x="294" y="84"/>
                </a:moveTo>
                <a:cubicBezTo>
                  <a:pt x="378" y="12"/>
                  <a:pt x="447" y="96"/>
                  <a:pt x="447" y="96"/>
                </a:cubicBezTo>
                <a:cubicBezTo>
                  <a:pt x="564" y="27"/>
                  <a:pt x="603" y="145"/>
                  <a:pt x="603" y="145"/>
                </a:cubicBezTo>
                <a:cubicBezTo>
                  <a:pt x="603" y="145"/>
                  <a:pt x="698" y="153"/>
                  <a:pt x="686" y="248"/>
                </a:cubicBezTo>
                <a:cubicBezTo>
                  <a:pt x="674" y="343"/>
                  <a:pt x="578" y="327"/>
                  <a:pt x="578" y="327"/>
                </a:cubicBezTo>
                <a:cubicBezTo>
                  <a:pt x="512" y="419"/>
                  <a:pt x="431" y="359"/>
                  <a:pt x="431" y="359"/>
                </a:cubicBezTo>
                <a:cubicBezTo>
                  <a:pt x="340" y="439"/>
                  <a:pt x="275" y="354"/>
                  <a:pt x="275" y="354"/>
                </a:cubicBezTo>
                <a:cubicBezTo>
                  <a:pt x="183" y="419"/>
                  <a:pt x="125" y="337"/>
                  <a:pt x="125" y="337"/>
                </a:cubicBezTo>
                <a:cubicBezTo>
                  <a:pt x="125" y="337"/>
                  <a:pt x="18" y="354"/>
                  <a:pt x="8" y="241"/>
                </a:cubicBezTo>
                <a:cubicBezTo>
                  <a:pt x="0" y="135"/>
                  <a:pt x="125" y="145"/>
                  <a:pt x="125" y="145"/>
                </a:cubicBezTo>
                <a:cubicBezTo>
                  <a:pt x="160" y="0"/>
                  <a:pt x="294" y="84"/>
                  <a:pt x="294" y="84"/>
                </a:cubicBezTo>
                <a:close/>
              </a:path>
            </a:pathLst>
          </a:custGeom>
          <a:noFill/>
          <a:ln w="1270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29" name="Google Shape;1329;p95"/>
          <p:cNvSpPr/>
          <p:nvPr/>
        </p:nvSpPr>
        <p:spPr>
          <a:xfrm>
            <a:off x="2882691" y="1702477"/>
            <a:ext cx="603503" cy="471630"/>
          </a:xfrm>
          <a:custGeom>
            <a:avLst/>
            <a:gdLst/>
            <a:ahLst/>
            <a:cxnLst/>
            <a:rect l="l" t="t" r="r" b="b"/>
            <a:pathLst>
              <a:path w="118" h="92" extrusionOk="0">
                <a:moveTo>
                  <a:pt x="118" y="0"/>
                </a:moveTo>
                <a:cubicBezTo>
                  <a:pt x="118" y="0"/>
                  <a:pt x="89" y="24"/>
                  <a:pt x="84" y="57"/>
                </a:cubicBezTo>
                <a:cubicBezTo>
                  <a:pt x="84" y="57"/>
                  <a:pt x="21" y="60"/>
                  <a:pt x="0" y="9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30" name="Google Shape;1330;p95"/>
          <p:cNvSpPr/>
          <p:nvPr/>
        </p:nvSpPr>
        <p:spPr>
          <a:xfrm>
            <a:off x="3741195" y="1481534"/>
            <a:ext cx="909505" cy="164645"/>
          </a:xfrm>
          <a:custGeom>
            <a:avLst/>
            <a:gdLst/>
            <a:ahLst/>
            <a:cxnLst/>
            <a:rect l="l" t="t" r="r" b="b"/>
            <a:pathLst>
              <a:path w="178" h="32" extrusionOk="0">
                <a:moveTo>
                  <a:pt x="0" y="18"/>
                </a:moveTo>
                <a:cubicBezTo>
                  <a:pt x="0" y="18"/>
                  <a:pt x="45" y="0"/>
                  <a:pt x="109" y="32"/>
                </a:cubicBezTo>
                <a:cubicBezTo>
                  <a:pt x="109" y="32"/>
                  <a:pt x="144" y="10"/>
                  <a:pt x="178" y="1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31" name="Google Shape;1331;p95"/>
          <p:cNvSpPr/>
          <p:nvPr/>
        </p:nvSpPr>
        <p:spPr>
          <a:xfrm>
            <a:off x="5934208" y="1891554"/>
            <a:ext cx="449440" cy="410020"/>
          </a:xfrm>
          <a:custGeom>
            <a:avLst/>
            <a:gdLst/>
            <a:ahLst/>
            <a:cxnLst/>
            <a:rect l="l" t="t" r="r" b="b"/>
            <a:pathLst>
              <a:path w="88" h="80" extrusionOk="0">
                <a:moveTo>
                  <a:pt x="0" y="0"/>
                </a:move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43" y="23"/>
                  <a:pt x="88" y="8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32" name="Google Shape;1332;p95"/>
          <p:cNvSpPr/>
          <p:nvPr/>
        </p:nvSpPr>
        <p:spPr>
          <a:xfrm>
            <a:off x="5979896" y="2620243"/>
            <a:ext cx="485565" cy="624591"/>
          </a:xfrm>
          <a:custGeom>
            <a:avLst/>
            <a:gdLst/>
            <a:ahLst/>
            <a:cxnLst/>
            <a:rect l="l" t="t" r="r" b="b"/>
            <a:pathLst>
              <a:path w="95" h="122" extrusionOk="0">
                <a:moveTo>
                  <a:pt x="95" y="0"/>
                </a:moveTo>
                <a:cubicBezTo>
                  <a:pt x="95" y="0"/>
                  <a:pt x="95" y="90"/>
                  <a:pt x="0" y="12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33" name="Google Shape;1333;p95"/>
          <p:cNvSpPr/>
          <p:nvPr/>
        </p:nvSpPr>
        <p:spPr>
          <a:xfrm>
            <a:off x="4743139" y="3378675"/>
            <a:ext cx="925443" cy="250686"/>
          </a:xfrm>
          <a:custGeom>
            <a:avLst/>
            <a:gdLst/>
            <a:ahLst/>
            <a:cxnLst/>
            <a:rect l="l" t="t" r="r" b="b"/>
            <a:pathLst>
              <a:path w="181" h="49" extrusionOk="0">
                <a:moveTo>
                  <a:pt x="0" y="41"/>
                </a:moveTo>
                <a:cubicBezTo>
                  <a:pt x="0" y="41"/>
                  <a:pt x="45" y="25"/>
                  <a:pt x="52" y="17"/>
                </a:cubicBezTo>
                <a:cubicBezTo>
                  <a:pt x="52" y="17"/>
                  <a:pt x="120" y="49"/>
                  <a:pt x="181" y="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34" name="Google Shape;1334;p95"/>
          <p:cNvSpPr/>
          <p:nvPr/>
        </p:nvSpPr>
        <p:spPr>
          <a:xfrm>
            <a:off x="3521257" y="3434973"/>
            <a:ext cx="925443" cy="190139"/>
          </a:xfrm>
          <a:custGeom>
            <a:avLst/>
            <a:gdLst/>
            <a:ahLst/>
            <a:cxnLst/>
            <a:rect l="l" t="t" r="r" b="b"/>
            <a:pathLst>
              <a:path w="181" h="37" extrusionOk="0">
                <a:moveTo>
                  <a:pt x="0" y="0"/>
                </a:moveTo>
                <a:cubicBezTo>
                  <a:pt x="0" y="0"/>
                  <a:pt x="57" y="37"/>
                  <a:pt x="127" y="0"/>
                </a:cubicBezTo>
                <a:cubicBezTo>
                  <a:pt x="127" y="0"/>
                  <a:pt x="146" y="17"/>
                  <a:pt x="176" y="28"/>
                </a:cubicBezTo>
                <a:cubicBezTo>
                  <a:pt x="178" y="29"/>
                  <a:pt x="180" y="29"/>
                  <a:pt x="181" y="3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35" name="Google Shape;1335;p95"/>
          <p:cNvSpPr/>
          <p:nvPr/>
        </p:nvSpPr>
        <p:spPr>
          <a:xfrm>
            <a:off x="2642564" y="2620244"/>
            <a:ext cx="700192" cy="707445"/>
          </a:xfrm>
          <a:custGeom>
            <a:avLst/>
            <a:gdLst/>
            <a:ahLst/>
            <a:cxnLst/>
            <a:rect l="l" t="t" r="r" b="b"/>
            <a:pathLst>
              <a:path w="137" h="138" extrusionOk="0">
                <a:moveTo>
                  <a:pt x="5" y="0"/>
                </a:moveTo>
                <a:cubicBezTo>
                  <a:pt x="5" y="0"/>
                  <a:pt x="0" y="122"/>
                  <a:pt x="137" y="138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336" name="Google Shape;1336;p95"/>
          <p:cNvCxnSpPr/>
          <p:nvPr/>
        </p:nvCxnSpPr>
        <p:spPr>
          <a:xfrm rot="10800000" flipH="1">
            <a:off x="5497518" y="1317979"/>
            <a:ext cx="171000" cy="328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37" name="Google Shape;1337;p95"/>
          <p:cNvCxnSpPr>
            <a:stCxn id="1330" idx="1"/>
          </p:cNvCxnSpPr>
          <p:nvPr/>
        </p:nvCxnSpPr>
        <p:spPr>
          <a:xfrm rot="10800000">
            <a:off x="4203339" y="1305079"/>
            <a:ext cx="94800" cy="341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38" name="Google Shape;1338;p95"/>
          <p:cNvCxnSpPr/>
          <p:nvPr/>
        </p:nvCxnSpPr>
        <p:spPr>
          <a:xfrm rot="10800000">
            <a:off x="3023473" y="1742754"/>
            <a:ext cx="316500" cy="148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39" name="Google Shape;1339;p95"/>
          <p:cNvCxnSpPr/>
          <p:nvPr/>
        </p:nvCxnSpPr>
        <p:spPr>
          <a:xfrm flipH="1">
            <a:off x="2391967" y="2825658"/>
            <a:ext cx="297600" cy="114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40" name="Google Shape;1340;p95"/>
          <p:cNvCxnSpPr/>
          <p:nvPr/>
        </p:nvCxnSpPr>
        <p:spPr>
          <a:xfrm flipH="1">
            <a:off x="3788858" y="3523138"/>
            <a:ext cx="63900" cy="286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41" name="Google Shape;1341;p95"/>
          <p:cNvCxnSpPr/>
          <p:nvPr/>
        </p:nvCxnSpPr>
        <p:spPr>
          <a:xfrm>
            <a:off x="5338142" y="3523138"/>
            <a:ext cx="108300" cy="280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42" name="Google Shape;1342;p95"/>
          <p:cNvCxnSpPr/>
          <p:nvPr/>
        </p:nvCxnSpPr>
        <p:spPr>
          <a:xfrm>
            <a:off x="6358148" y="2943161"/>
            <a:ext cx="296400" cy="248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43" name="Google Shape;1343;p95"/>
          <p:cNvCxnSpPr/>
          <p:nvPr/>
        </p:nvCxnSpPr>
        <p:spPr>
          <a:xfrm rot="10800000" flipH="1">
            <a:off x="6299056" y="1927510"/>
            <a:ext cx="242700" cy="279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44" name="Google Shape;1344;p95"/>
          <p:cNvSpPr txBox="1"/>
          <p:nvPr/>
        </p:nvSpPr>
        <p:spPr>
          <a:xfrm>
            <a:off x="6722400" y="1802775"/>
            <a:ext cx="1221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Tempi rapidi</a:t>
            </a:r>
            <a:endParaRPr sz="500"/>
          </a:p>
        </p:txBody>
      </p:sp>
      <p:sp>
        <p:nvSpPr>
          <p:cNvPr id="1345" name="Google Shape;1345;p95"/>
          <p:cNvSpPr txBox="1"/>
          <p:nvPr/>
        </p:nvSpPr>
        <p:spPr>
          <a:xfrm>
            <a:off x="5397853" y="787050"/>
            <a:ext cx="1143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Peer review superficiale</a:t>
            </a:r>
            <a:endParaRPr sz="500"/>
          </a:p>
        </p:txBody>
      </p:sp>
      <p:sp>
        <p:nvSpPr>
          <p:cNvPr id="1346" name="Google Shape;1346;p95"/>
          <p:cNvSpPr txBox="1"/>
          <p:nvPr/>
        </p:nvSpPr>
        <p:spPr>
          <a:xfrm>
            <a:off x="3521250" y="791250"/>
            <a:ext cx="1221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Alto tasso di accettazione</a:t>
            </a:r>
            <a:endParaRPr sz="500"/>
          </a:p>
        </p:txBody>
      </p:sp>
      <p:sp>
        <p:nvSpPr>
          <p:cNvPr id="1347" name="Google Shape;1347;p95"/>
          <p:cNvSpPr txBox="1"/>
          <p:nvPr/>
        </p:nvSpPr>
        <p:spPr>
          <a:xfrm>
            <a:off x="3298525" y="2093650"/>
            <a:ext cx="25974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Editoria predatoria</a:t>
            </a:r>
            <a:endParaRPr sz="2800"/>
          </a:p>
        </p:txBody>
      </p:sp>
      <p:pic>
        <p:nvPicPr>
          <p:cNvPr id="1348" name="Google Shape;1348;p9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7475" y="269400"/>
            <a:ext cx="449450" cy="4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9" name="Google Shape;1349;p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7025" y="192450"/>
            <a:ext cx="485550" cy="4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0" name="Google Shape;1350;p9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0300" y="1321075"/>
            <a:ext cx="485550" cy="48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1" name="Google Shape;1351;p95"/>
          <p:cNvSpPr txBox="1"/>
          <p:nvPr/>
        </p:nvSpPr>
        <p:spPr>
          <a:xfrm>
            <a:off x="6669125" y="3478275"/>
            <a:ext cx="1508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Pagamento APC</a:t>
            </a:r>
            <a:endParaRPr sz="500"/>
          </a:p>
        </p:txBody>
      </p:sp>
      <p:sp>
        <p:nvSpPr>
          <p:cNvPr id="1352" name="Google Shape;1352;p95"/>
          <p:cNvSpPr txBox="1"/>
          <p:nvPr/>
        </p:nvSpPr>
        <p:spPr>
          <a:xfrm>
            <a:off x="230000" y="4667300"/>
            <a:ext cx="24702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5F7D95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image: Flaticon.com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53" name="Google Shape;1353;p9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7175" y="3093625"/>
            <a:ext cx="485550" cy="48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54" name="Google Shape;1354;p95"/>
          <p:cNvSpPr/>
          <p:nvPr/>
        </p:nvSpPr>
        <p:spPr>
          <a:xfrm>
            <a:off x="4906765" y="1522961"/>
            <a:ext cx="827693" cy="219881"/>
          </a:xfrm>
          <a:custGeom>
            <a:avLst/>
            <a:gdLst/>
            <a:ahLst/>
            <a:cxnLst/>
            <a:rect l="l" t="t" r="r" b="b"/>
            <a:pathLst>
              <a:path w="162" h="43" extrusionOk="0">
                <a:moveTo>
                  <a:pt x="0" y="14"/>
                </a:moveTo>
                <a:cubicBezTo>
                  <a:pt x="0" y="14"/>
                  <a:pt x="29" y="25"/>
                  <a:pt x="37" y="35"/>
                </a:cubicBezTo>
                <a:cubicBezTo>
                  <a:pt x="37" y="35"/>
                  <a:pt x="101" y="0"/>
                  <a:pt x="162" y="4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9" name="Google Shape;1359;p96"/>
          <p:cNvSpPr txBox="1">
            <a:spLocks noGrp="1"/>
          </p:cNvSpPr>
          <p:nvPr>
            <p:ph type="title"/>
          </p:nvPr>
        </p:nvSpPr>
        <p:spPr>
          <a:xfrm>
            <a:off x="311700" y="967200"/>
            <a:ext cx="8571300" cy="942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/>
              <a:t>Non c’è correlazione causale tra</a:t>
            </a:r>
            <a:endParaRPr sz="26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600"/>
              <a:t>Open Access ed editoria predatoria</a:t>
            </a:r>
            <a:endParaRPr sz="26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97"/>
          <p:cNvSpPr/>
          <p:nvPr/>
        </p:nvSpPr>
        <p:spPr>
          <a:xfrm>
            <a:off x="6541750" y="3005050"/>
            <a:ext cx="1906200" cy="12936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65" name="Google Shape;1365;p97"/>
          <p:cNvSpPr/>
          <p:nvPr/>
        </p:nvSpPr>
        <p:spPr>
          <a:xfrm>
            <a:off x="2791315" y="1419925"/>
            <a:ext cx="3566834" cy="2250864"/>
          </a:xfrm>
          <a:custGeom>
            <a:avLst/>
            <a:gdLst/>
            <a:ahLst/>
            <a:cxnLst/>
            <a:rect l="l" t="t" r="r" b="b"/>
            <a:pathLst>
              <a:path w="698" h="439" extrusionOk="0">
                <a:moveTo>
                  <a:pt x="294" y="84"/>
                </a:moveTo>
                <a:cubicBezTo>
                  <a:pt x="378" y="12"/>
                  <a:pt x="447" y="96"/>
                  <a:pt x="447" y="96"/>
                </a:cubicBezTo>
                <a:cubicBezTo>
                  <a:pt x="564" y="27"/>
                  <a:pt x="603" y="145"/>
                  <a:pt x="603" y="145"/>
                </a:cubicBezTo>
                <a:cubicBezTo>
                  <a:pt x="603" y="145"/>
                  <a:pt x="698" y="153"/>
                  <a:pt x="686" y="248"/>
                </a:cubicBezTo>
                <a:cubicBezTo>
                  <a:pt x="674" y="343"/>
                  <a:pt x="578" y="327"/>
                  <a:pt x="578" y="327"/>
                </a:cubicBezTo>
                <a:cubicBezTo>
                  <a:pt x="512" y="419"/>
                  <a:pt x="431" y="359"/>
                  <a:pt x="431" y="359"/>
                </a:cubicBezTo>
                <a:cubicBezTo>
                  <a:pt x="340" y="439"/>
                  <a:pt x="275" y="354"/>
                  <a:pt x="275" y="354"/>
                </a:cubicBezTo>
                <a:cubicBezTo>
                  <a:pt x="183" y="419"/>
                  <a:pt x="125" y="337"/>
                  <a:pt x="125" y="337"/>
                </a:cubicBezTo>
                <a:cubicBezTo>
                  <a:pt x="125" y="337"/>
                  <a:pt x="18" y="354"/>
                  <a:pt x="8" y="241"/>
                </a:cubicBezTo>
                <a:cubicBezTo>
                  <a:pt x="0" y="135"/>
                  <a:pt x="125" y="145"/>
                  <a:pt x="125" y="145"/>
                </a:cubicBezTo>
                <a:cubicBezTo>
                  <a:pt x="160" y="0"/>
                  <a:pt x="294" y="84"/>
                  <a:pt x="294" y="84"/>
                </a:cubicBezTo>
                <a:close/>
              </a:path>
            </a:pathLst>
          </a:custGeom>
          <a:noFill/>
          <a:ln w="1270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66" name="Google Shape;1366;p97"/>
          <p:cNvSpPr/>
          <p:nvPr/>
        </p:nvSpPr>
        <p:spPr>
          <a:xfrm>
            <a:off x="2882691" y="1702477"/>
            <a:ext cx="603503" cy="471630"/>
          </a:xfrm>
          <a:custGeom>
            <a:avLst/>
            <a:gdLst/>
            <a:ahLst/>
            <a:cxnLst/>
            <a:rect l="l" t="t" r="r" b="b"/>
            <a:pathLst>
              <a:path w="118" h="92" extrusionOk="0">
                <a:moveTo>
                  <a:pt x="118" y="0"/>
                </a:moveTo>
                <a:cubicBezTo>
                  <a:pt x="118" y="0"/>
                  <a:pt x="89" y="24"/>
                  <a:pt x="84" y="57"/>
                </a:cubicBezTo>
                <a:cubicBezTo>
                  <a:pt x="84" y="57"/>
                  <a:pt x="21" y="60"/>
                  <a:pt x="0" y="9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67" name="Google Shape;1367;p97"/>
          <p:cNvSpPr/>
          <p:nvPr/>
        </p:nvSpPr>
        <p:spPr>
          <a:xfrm>
            <a:off x="3741195" y="1481534"/>
            <a:ext cx="909505" cy="164645"/>
          </a:xfrm>
          <a:custGeom>
            <a:avLst/>
            <a:gdLst/>
            <a:ahLst/>
            <a:cxnLst/>
            <a:rect l="l" t="t" r="r" b="b"/>
            <a:pathLst>
              <a:path w="178" h="32" extrusionOk="0">
                <a:moveTo>
                  <a:pt x="0" y="18"/>
                </a:moveTo>
                <a:cubicBezTo>
                  <a:pt x="0" y="18"/>
                  <a:pt x="45" y="0"/>
                  <a:pt x="109" y="32"/>
                </a:cubicBezTo>
                <a:cubicBezTo>
                  <a:pt x="109" y="32"/>
                  <a:pt x="144" y="10"/>
                  <a:pt x="178" y="1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68" name="Google Shape;1368;p97"/>
          <p:cNvSpPr/>
          <p:nvPr/>
        </p:nvSpPr>
        <p:spPr>
          <a:xfrm>
            <a:off x="5934208" y="1891554"/>
            <a:ext cx="449440" cy="410020"/>
          </a:xfrm>
          <a:custGeom>
            <a:avLst/>
            <a:gdLst/>
            <a:ahLst/>
            <a:cxnLst/>
            <a:rect l="l" t="t" r="r" b="b"/>
            <a:pathLst>
              <a:path w="88" h="80" extrusionOk="0">
                <a:moveTo>
                  <a:pt x="0" y="0"/>
                </a:move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43" y="23"/>
                  <a:pt x="88" y="8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69" name="Google Shape;1369;p97"/>
          <p:cNvSpPr/>
          <p:nvPr/>
        </p:nvSpPr>
        <p:spPr>
          <a:xfrm>
            <a:off x="5979896" y="2620243"/>
            <a:ext cx="485565" cy="624591"/>
          </a:xfrm>
          <a:custGeom>
            <a:avLst/>
            <a:gdLst/>
            <a:ahLst/>
            <a:cxnLst/>
            <a:rect l="l" t="t" r="r" b="b"/>
            <a:pathLst>
              <a:path w="95" h="122" extrusionOk="0">
                <a:moveTo>
                  <a:pt x="95" y="0"/>
                </a:moveTo>
                <a:cubicBezTo>
                  <a:pt x="95" y="0"/>
                  <a:pt x="95" y="90"/>
                  <a:pt x="0" y="12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70" name="Google Shape;1370;p97"/>
          <p:cNvSpPr/>
          <p:nvPr/>
        </p:nvSpPr>
        <p:spPr>
          <a:xfrm>
            <a:off x="4743139" y="3378675"/>
            <a:ext cx="925443" cy="250686"/>
          </a:xfrm>
          <a:custGeom>
            <a:avLst/>
            <a:gdLst/>
            <a:ahLst/>
            <a:cxnLst/>
            <a:rect l="l" t="t" r="r" b="b"/>
            <a:pathLst>
              <a:path w="181" h="49" extrusionOk="0">
                <a:moveTo>
                  <a:pt x="0" y="41"/>
                </a:moveTo>
                <a:cubicBezTo>
                  <a:pt x="0" y="41"/>
                  <a:pt x="45" y="25"/>
                  <a:pt x="52" y="17"/>
                </a:cubicBezTo>
                <a:cubicBezTo>
                  <a:pt x="52" y="17"/>
                  <a:pt x="120" y="49"/>
                  <a:pt x="181" y="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71" name="Google Shape;1371;p97"/>
          <p:cNvSpPr/>
          <p:nvPr/>
        </p:nvSpPr>
        <p:spPr>
          <a:xfrm>
            <a:off x="3521257" y="3434973"/>
            <a:ext cx="925443" cy="190139"/>
          </a:xfrm>
          <a:custGeom>
            <a:avLst/>
            <a:gdLst/>
            <a:ahLst/>
            <a:cxnLst/>
            <a:rect l="l" t="t" r="r" b="b"/>
            <a:pathLst>
              <a:path w="181" h="37" extrusionOk="0">
                <a:moveTo>
                  <a:pt x="0" y="0"/>
                </a:moveTo>
                <a:cubicBezTo>
                  <a:pt x="0" y="0"/>
                  <a:pt x="57" y="37"/>
                  <a:pt x="127" y="0"/>
                </a:cubicBezTo>
                <a:cubicBezTo>
                  <a:pt x="127" y="0"/>
                  <a:pt x="146" y="17"/>
                  <a:pt x="176" y="28"/>
                </a:cubicBezTo>
                <a:cubicBezTo>
                  <a:pt x="178" y="29"/>
                  <a:pt x="180" y="29"/>
                  <a:pt x="181" y="3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372" name="Google Shape;1372;p97"/>
          <p:cNvSpPr/>
          <p:nvPr/>
        </p:nvSpPr>
        <p:spPr>
          <a:xfrm>
            <a:off x="2642564" y="2620244"/>
            <a:ext cx="700192" cy="707445"/>
          </a:xfrm>
          <a:custGeom>
            <a:avLst/>
            <a:gdLst/>
            <a:ahLst/>
            <a:cxnLst/>
            <a:rect l="l" t="t" r="r" b="b"/>
            <a:pathLst>
              <a:path w="137" h="138" extrusionOk="0">
                <a:moveTo>
                  <a:pt x="5" y="0"/>
                </a:moveTo>
                <a:cubicBezTo>
                  <a:pt x="5" y="0"/>
                  <a:pt x="0" y="122"/>
                  <a:pt x="137" y="138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373" name="Google Shape;1373;p97"/>
          <p:cNvCxnSpPr/>
          <p:nvPr/>
        </p:nvCxnSpPr>
        <p:spPr>
          <a:xfrm rot="10800000" flipH="1">
            <a:off x="5497518" y="1317979"/>
            <a:ext cx="171000" cy="328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74" name="Google Shape;1374;p97"/>
          <p:cNvCxnSpPr>
            <a:stCxn id="1367" idx="1"/>
          </p:cNvCxnSpPr>
          <p:nvPr/>
        </p:nvCxnSpPr>
        <p:spPr>
          <a:xfrm rot="10800000">
            <a:off x="4203339" y="1305079"/>
            <a:ext cx="94800" cy="341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75" name="Google Shape;1375;p97"/>
          <p:cNvCxnSpPr/>
          <p:nvPr/>
        </p:nvCxnSpPr>
        <p:spPr>
          <a:xfrm rot="10800000">
            <a:off x="3023473" y="1742754"/>
            <a:ext cx="316500" cy="148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76" name="Google Shape;1376;p97"/>
          <p:cNvCxnSpPr/>
          <p:nvPr/>
        </p:nvCxnSpPr>
        <p:spPr>
          <a:xfrm flipH="1">
            <a:off x="2391967" y="2825658"/>
            <a:ext cx="297600" cy="114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77" name="Google Shape;1377;p97"/>
          <p:cNvCxnSpPr/>
          <p:nvPr/>
        </p:nvCxnSpPr>
        <p:spPr>
          <a:xfrm flipH="1">
            <a:off x="3788858" y="3523138"/>
            <a:ext cx="63900" cy="286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78" name="Google Shape;1378;p97"/>
          <p:cNvCxnSpPr/>
          <p:nvPr/>
        </p:nvCxnSpPr>
        <p:spPr>
          <a:xfrm>
            <a:off x="5338142" y="3523138"/>
            <a:ext cx="108300" cy="2805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79" name="Google Shape;1379;p97"/>
          <p:cNvCxnSpPr/>
          <p:nvPr/>
        </p:nvCxnSpPr>
        <p:spPr>
          <a:xfrm>
            <a:off x="6358148" y="2943161"/>
            <a:ext cx="296400" cy="248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380" name="Google Shape;1380;p97"/>
          <p:cNvCxnSpPr/>
          <p:nvPr/>
        </p:nvCxnSpPr>
        <p:spPr>
          <a:xfrm rot="10800000" flipH="1">
            <a:off x="6299056" y="1927510"/>
            <a:ext cx="242700" cy="279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381" name="Google Shape;1381;p97"/>
          <p:cNvSpPr txBox="1"/>
          <p:nvPr/>
        </p:nvSpPr>
        <p:spPr>
          <a:xfrm>
            <a:off x="6722400" y="1802775"/>
            <a:ext cx="1221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Tempi rapidi</a:t>
            </a:r>
            <a:endParaRPr sz="500"/>
          </a:p>
        </p:txBody>
      </p:sp>
      <p:sp>
        <p:nvSpPr>
          <p:cNvPr id="1382" name="Google Shape;1382;p97"/>
          <p:cNvSpPr txBox="1"/>
          <p:nvPr/>
        </p:nvSpPr>
        <p:spPr>
          <a:xfrm>
            <a:off x="5397853" y="787050"/>
            <a:ext cx="1143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Peer review superficiale</a:t>
            </a:r>
            <a:endParaRPr sz="500"/>
          </a:p>
        </p:txBody>
      </p:sp>
      <p:sp>
        <p:nvSpPr>
          <p:cNvPr id="1383" name="Google Shape;1383;p97"/>
          <p:cNvSpPr txBox="1"/>
          <p:nvPr/>
        </p:nvSpPr>
        <p:spPr>
          <a:xfrm>
            <a:off x="3521250" y="791250"/>
            <a:ext cx="1221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Alto tasso di accettazione</a:t>
            </a:r>
            <a:endParaRPr sz="500"/>
          </a:p>
        </p:txBody>
      </p:sp>
      <p:sp>
        <p:nvSpPr>
          <p:cNvPr id="1384" name="Google Shape;1384;p97"/>
          <p:cNvSpPr txBox="1"/>
          <p:nvPr/>
        </p:nvSpPr>
        <p:spPr>
          <a:xfrm>
            <a:off x="3298525" y="2093650"/>
            <a:ext cx="25974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Editoria predatoria</a:t>
            </a:r>
            <a:endParaRPr sz="2800"/>
          </a:p>
        </p:txBody>
      </p:sp>
      <p:pic>
        <p:nvPicPr>
          <p:cNvPr id="1385" name="Google Shape;1385;p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7475" y="269400"/>
            <a:ext cx="449450" cy="4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6" name="Google Shape;1386;p9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7025" y="192450"/>
            <a:ext cx="485550" cy="4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7" name="Google Shape;1387;p9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0300" y="1321075"/>
            <a:ext cx="485550" cy="48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p97"/>
          <p:cNvSpPr txBox="1"/>
          <p:nvPr/>
        </p:nvSpPr>
        <p:spPr>
          <a:xfrm>
            <a:off x="6745325" y="3518400"/>
            <a:ext cx="1508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Sfruttamento dell’OA a scopo di lucro</a:t>
            </a:r>
            <a:endParaRPr sz="1200" b="1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389" name="Google Shape;1389;p97"/>
          <p:cNvSpPr txBox="1"/>
          <p:nvPr/>
        </p:nvSpPr>
        <p:spPr>
          <a:xfrm>
            <a:off x="230000" y="4667300"/>
            <a:ext cx="24702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5F7D95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image: Flaticon.com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390" name="Google Shape;1390;p9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26463" y="3088326"/>
            <a:ext cx="536781" cy="53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391" name="Google Shape;1391;p97"/>
          <p:cNvSpPr/>
          <p:nvPr/>
        </p:nvSpPr>
        <p:spPr>
          <a:xfrm>
            <a:off x="4906765" y="1522961"/>
            <a:ext cx="827693" cy="219881"/>
          </a:xfrm>
          <a:custGeom>
            <a:avLst/>
            <a:gdLst/>
            <a:ahLst/>
            <a:cxnLst/>
            <a:rect l="l" t="t" r="r" b="b"/>
            <a:pathLst>
              <a:path w="162" h="43" extrusionOk="0">
                <a:moveTo>
                  <a:pt x="0" y="14"/>
                </a:moveTo>
                <a:cubicBezTo>
                  <a:pt x="0" y="14"/>
                  <a:pt x="29" y="25"/>
                  <a:pt x="37" y="35"/>
                </a:cubicBezTo>
                <a:cubicBezTo>
                  <a:pt x="37" y="35"/>
                  <a:pt x="101" y="0"/>
                  <a:pt x="162" y="4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p98"/>
          <p:cNvSpPr txBox="1">
            <a:spLocks noGrp="1"/>
          </p:cNvSpPr>
          <p:nvPr>
            <p:ph type="title"/>
          </p:nvPr>
        </p:nvSpPr>
        <p:spPr>
          <a:xfrm>
            <a:off x="729450" y="864300"/>
            <a:ext cx="7021200" cy="29850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Come si riconosce una rivista o una conferenza predatoria?</a:t>
            </a:r>
            <a:endParaRPr sz="36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6" name="Google Shape;576;p63"/>
          <p:cNvGrpSpPr/>
          <p:nvPr/>
        </p:nvGrpSpPr>
        <p:grpSpPr>
          <a:xfrm>
            <a:off x="4696755" y="1715691"/>
            <a:ext cx="3698384" cy="2696399"/>
            <a:chOff x="5020689" y="4550925"/>
            <a:chExt cx="9859728" cy="7190397"/>
          </a:xfrm>
        </p:grpSpPr>
        <p:sp>
          <p:nvSpPr>
            <p:cNvPr id="577" name="Google Shape;577;p63"/>
            <p:cNvSpPr/>
            <p:nvPr/>
          </p:nvSpPr>
          <p:spPr>
            <a:xfrm>
              <a:off x="5020689" y="4550925"/>
              <a:ext cx="1483124" cy="4229642"/>
            </a:xfrm>
            <a:custGeom>
              <a:avLst/>
              <a:gdLst/>
              <a:ahLst/>
              <a:cxnLst/>
              <a:rect l="l" t="t" r="r" b="b"/>
              <a:pathLst>
                <a:path w="1190" h="3396" extrusionOk="0">
                  <a:moveTo>
                    <a:pt x="61" y="3395"/>
                  </a:moveTo>
                  <a:lnTo>
                    <a:pt x="0" y="3395"/>
                  </a:lnTo>
                  <a:lnTo>
                    <a:pt x="0" y="0"/>
                  </a:lnTo>
                  <a:lnTo>
                    <a:pt x="1189" y="0"/>
                  </a:lnTo>
                  <a:lnTo>
                    <a:pt x="1189" y="62"/>
                  </a:lnTo>
                  <a:lnTo>
                    <a:pt x="61" y="62"/>
                  </a:lnTo>
                  <a:lnTo>
                    <a:pt x="61" y="3395"/>
                  </a:lnTo>
                </a:path>
              </a:pathLst>
            </a:custGeom>
            <a:solidFill>
              <a:srgbClr val="E1D7C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78" name="Google Shape;578;p63"/>
            <p:cNvSpPr/>
            <p:nvPr/>
          </p:nvSpPr>
          <p:spPr>
            <a:xfrm>
              <a:off x="9140026" y="4610558"/>
              <a:ext cx="576772" cy="631702"/>
            </a:xfrm>
            <a:custGeom>
              <a:avLst/>
              <a:gdLst/>
              <a:ahLst/>
              <a:cxnLst/>
              <a:rect l="l" t="t" r="r" b="b"/>
              <a:pathLst>
                <a:path w="461" h="505" extrusionOk="0">
                  <a:moveTo>
                    <a:pt x="399" y="504"/>
                  </a:moveTo>
                  <a:lnTo>
                    <a:pt x="389" y="62"/>
                  </a:lnTo>
                  <a:lnTo>
                    <a:pt x="0" y="62"/>
                  </a:lnTo>
                  <a:lnTo>
                    <a:pt x="0" y="0"/>
                  </a:lnTo>
                  <a:lnTo>
                    <a:pt x="450" y="0"/>
                  </a:lnTo>
                  <a:lnTo>
                    <a:pt x="460" y="502"/>
                  </a:lnTo>
                  <a:lnTo>
                    <a:pt x="399" y="504"/>
                  </a:lnTo>
                </a:path>
              </a:pathLst>
            </a:custGeom>
            <a:solidFill>
              <a:srgbClr val="E1D7CE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79" name="Google Shape;579;p63"/>
            <p:cNvSpPr/>
            <p:nvPr/>
          </p:nvSpPr>
          <p:spPr>
            <a:xfrm>
              <a:off x="10079494" y="8648737"/>
              <a:ext cx="2383983" cy="3092585"/>
            </a:xfrm>
            <a:custGeom>
              <a:avLst/>
              <a:gdLst/>
              <a:ahLst/>
              <a:cxnLst/>
              <a:rect l="l" t="t" r="r" b="b"/>
              <a:pathLst>
                <a:path w="1914" h="2481" extrusionOk="0">
                  <a:moveTo>
                    <a:pt x="1909" y="284"/>
                  </a:moveTo>
                  <a:lnTo>
                    <a:pt x="1909" y="284"/>
                  </a:lnTo>
                  <a:cubicBezTo>
                    <a:pt x="1908" y="275"/>
                    <a:pt x="1900" y="265"/>
                    <a:pt x="1891" y="268"/>
                  </a:cubicBezTo>
                  <a:lnTo>
                    <a:pt x="1891" y="268"/>
                  </a:lnTo>
                  <a:cubicBezTo>
                    <a:pt x="1887" y="269"/>
                    <a:pt x="1884" y="272"/>
                    <a:pt x="1882" y="275"/>
                  </a:cubicBezTo>
                  <a:lnTo>
                    <a:pt x="1882" y="275"/>
                  </a:lnTo>
                  <a:cubicBezTo>
                    <a:pt x="1862" y="297"/>
                    <a:pt x="1840" y="317"/>
                    <a:pt x="1825" y="343"/>
                  </a:cubicBezTo>
                  <a:lnTo>
                    <a:pt x="1825" y="343"/>
                  </a:lnTo>
                  <a:cubicBezTo>
                    <a:pt x="1791" y="382"/>
                    <a:pt x="1622" y="563"/>
                    <a:pt x="1421" y="581"/>
                  </a:cubicBezTo>
                  <a:lnTo>
                    <a:pt x="1421" y="581"/>
                  </a:lnTo>
                  <a:cubicBezTo>
                    <a:pt x="1420" y="547"/>
                    <a:pt x="1421" y="513"/>
                    <a:pt x="1422" y="479"/>
                  </a:cubicBezTo>
                  <a:lnTo>
                    <a:pt x="1422" y="479"/>
                  </a:lnTo>
                  <a:cubicBezTo>
                    <a:pt x="1424" y="452"/>
                    <a:pt x="1417" y="407"/>
                    <a:pt x="1433" y="386"/>
                  </a:cubicBezTo>
                  <a:lnTo>
                    <a:pt x="1433" y="386"/>
                  </a:lnTo>
                  <a:lnTo>
                    <a:pt x="1433" y="386"/>
                  </a:lnTo>
                  <a:lnTo>
                    <a:pt x="1433" y="386"/>
                  </a:lnTo>
                  <a:cubicBezTo>
                    <a:pt x="1506" y="379"/>
                    <a:pt x="1563" y="331"/>
                    <a:pt x="1582" y="270"/>
                  </a:cubicBezTo>
                  <a:lnTo>
                    <a:pt x="1582" y="270"/>
                  </a:lnTo>
                  <a:lnTo>
                    <a:pt x="1582" y="270"/>
                  </a:lnTo>
                  <a:lnTo>
                    <a:pt x="1582" y="270"/>
                  </a:lnTo>
                  <a:cubicBezTo>
                    <a:pt x="1582" y="270"/>
                    <a:pt x="1583" y="267"/>
                    <a:pt x="1583" y="263"/>
                  </a:cubicBezTo>
                  <a:lnTo>
                    <a:pt x="1583" y="263"/>
                  </a:lnTo>
                  <a:cubicBezTo>
                    <a:pt x="1588" y="247"/>
                    <a:pt x="1589" y="230"/>
                    <a:pt x="1587" y="213"/>
                  </a:cubicBezTo>
                  <a:lnTo>
                    <a:pt x="1587" y="213"/>
                  </a:lnTo>
                  <a:cubicBezTo>
                    <a:pt x="1587" y="211"/>
                    <a:pt x="1587" y="211"/>
                    <a:pt x="1586" y="209"/>
                  </a:cubicBezTo>
                  <a:lnTo>
                    <a:pt x="1586" y="209"/>
                  </a:lnTo>
                  <a:cubicBezTo>
                    <a:pt x="1586" y="205"/>
                    <a:pt x="1586" y="202"/>
                    <a:pt x="1584" y="198"/>
                  </a:cubicBezTo>
                  <a:lnTo>
                    <a:pt x="1584" y="198"/>
                  </a:lnTo>
                  <a:lnTo>
                    <a:pt x="1584" y="198"/>
                  </a:lnTo>
                  <a:cubicBezTo>
                    <a:pt x="1580" y="178"/>
                    <a:pt x="1572" y="159"/>
                    <a:pt x="1561" y="143"/>
                  </a:cubicBezTo>
                  <a:lnTo>
                    <a:pt x="1561" y="143"/>
                  </a:lnTo>
                  <a:cubicBezTo>
                    <a:pt x="1561" y="138"/>
                    <a:pt x="1561" y="132"/>
                    <a:pt x="1561" y="127"/>
                  </a:cubicBezTo>
                  <a:lnTo>
                    <a:pt x="1561" y="127"/>
                  </a:lnTo>
                  <a:cubicBezTo>
                    <a:pt x="1557" y="92"/>
                    <a:pt x="1540" y="62"/>
                    <a:pt x="1525" y="43"/>
                  </a:cubicBezTo>
                  <a:lnTo>
                    <a:pt x="1525" y="43"/>
                  </a:lnTo>
                  <a:cubicBezTo>
                    <a:pt x="1510" y="25"/>
                    <a:pt x="1490" y="14"/>
                    <a:pt x="1468" y="10"/>
                  </a:cubicBezTo>
                  <a:lnTo>
                    <a:pt x="1468" y="10"/>
                  </a:lnTo>
                  <a:cubicBezTo>
                    <a:pt x="1406" y="0"/>
                    <a:pt x="1343" y="12"/>
                    <a:pt x="1293" y="53"/>
                  </a:cubicBezTo>
                  <a:lnTo>
                    <a:pt x="1293" y="53"/>
                  </a:lnTo>
                  <a:cubicBezTo>
                    <a:pt x="1260" y="77"/>
                    <a:pt x="1235" y="109"/>
                    <a:pt x="1215" y="145"/>
                  </a:cubicBezTo>
                  <a:lnTo>
                    <a:pt x="1215" y="145"/>
                  </a:lnTo>
                  <a:cubicBezTo>
                    <a:pt x="1194" y="160"/>
                    <a:pt x="1148" y="205"/>
                    <a:pt x="1073" y="337"/>
                  </a:cubicBezTo>
                  <a:lnTo>
                    <a:pt x="1073" y="337"/>
                  </a:lnTo>
                  <a:cubicBezTo>
                    <a:pt x="1029" y="411"/>
                    <a:pt x="1003" y="503"/>
                    <a:pt x="987" y="588"/>
                  </a:cubicBezTo>
                  <a:lnTo>
                    <a:pt x="987" y="588"/>
                  </a:lnTo>
                  <a:cubicBezTo>
                    <a:pt x="964" y="623"/>
                    <a:pt x="948" y="663"/>
                    <a:pt x="948" y="707"/>
                  </a:cubicBezTo>
                  <a:lnTo>
                    <a:pt x="948" y="707"/>
                  </a:lnTo>
                  <a:cubicBezTo>
                    <a:pt x="948" y="726"/>
                    <a:pt x="951" y="745"/>
                    <a:pt x="957" y="761"/>
                  </a:cubicBezTo>
                  <a:lnTo>
                    <a:pt x="957" y="761"/>
                  </a:lnTo>
                  <a:cubicBezTo>
                    <a:pt x="924" y="860"/>
                    <a:pt x="890" y="958"/>
                    <a:pt x="860" y="1058"/>
                  </a:cubicBezTo>
                  <a:lnTo>
                    <a:pt x="860" y="1058"/>
                  </a:lnTo>
                  <a:cubicBezTo>
                    <a:pt x="809" y="1103"/>
                    <a:pt x="744" y="1162"/>
                    <a:pt x="681" y="1220"/>
                  </a:cubicBezTo>
                  <a:lnTo>
                    <a:pt x="681" y="1220"/>
                  </a:lnTo>
                  <a:cubicBezTo>
                    <a:pt x="692" y="1169"/>
                    <a:pt x="701" y="1122"/>
                    <a:pt x="708" y="1083"/>
                  </a:cubicBezTo>
                  <a:lnTo>
                    <a:pt x="708" y="1083"/>
                  </a:lnTo>
                  <a:cubicBezTo>
                    <a:pt x="718" y="1071"/>
                    <a:pt x="728" y="1057"/>
                    <a:pt x="734" y="1042"/>
                  </a:cubicBezTo>
                  <a:lnTo>
                    <a:pt x="734" y="1042"/>
                  </a:lnTo>
                  <a:cubicBezTo>
                    <a:pt x="752" y="1004"/>
                    <a:pt x="737" y="957"/>
                    <a:pt x="692" y="939"/>
                  </a:cubicBezTo>
                  <a:lnTo>
                    <a:pt x="692" y="939"/>
                  </a:lnTo>
                  <a:cubicBezTo>
                    <a:pt x="653" y="924"/>
                    <a:pt x="618" y="948"/>
                    <a:pt x="586" y="968"/>
                  </a:cubicBezTo>
                  <a:lnTo>
                    <a:pt x="586" y="968"/>
                  </a:lnTo>
                  <a:cubicBezTo>
                    <a:pt x="539" y="998"/>
                    <a:pt x="491" y="1029"/>
                    <a:pt x="443" y="1059"/>
                  </a:cubicBezTo>
                  <a:lnTo>
                    <a:pt x="443" y="1059"/>
                  </a:lnTo>
                  <a:cubicBezTo>
                    <a:pt x="407" y="1082"/>
                    <a:pt x="367" y="1110"/>
                    <a:pt x="358" y="1152"/>
                  </a:cubicBezTo>
                  <a:lnTo>
                    <a:pt x="358" y="1152"/>
                  </a:lnTo>
                  <a:cubicBezTo>
                    <a:pt x="354" y="1169"/>
                    <a:pt x="356" y="1186"/>
                    <a:pt x="363" y="1202"/>
                  </a:cubicBezTo>
                  <a:lnTo>
                    <a:pt x="363" y="1202"/>
                  </a:lnTo>
                  <a:cubicBezTo>
                    <a:pt x="370" y="1215"/>
                    <a:pt x="380" y="1227"/>
                    <a:pt x="394" y="1235"/>
                  </a:cubicBezTo>
                  <a:lnTo>
                    <a:pt x="394" y="1235"/>
                  </a:lnTo>
                  <a:cubicBezTo>
                    <a:pt x="424" y="1254"/>
                    <a:pt x="465" y="1252"/>
                    <a:pt x="499" y="1239"/>
                  </a:cubicBezTo>
                  <a:lnTo>
                    <a:pt x="499" y="1239"/>
                  </a:lnTo>
                  <a:cubicBezTo>
                    <a:pt x="505" y="1237"/>
                    <a:pt x="510" y="1235"/>
                    <a:pt x="516" y="1232"/>
                  </a:cubicBezTo>
                  <a:lnTo>
                    <a:pt x="454" y="1367"/>
                  </a:lnTo>
                  <a:lnTo>
                    <a:pt x="454" y="1367"/>
                  </a:lnTo>
                  <a:cubicBezTo>
                    <a:pt x="438" y="1400"/>
                    <a:pt x="430" y="1437"/>
                    <a:pt x="433" y="1473"/>
                  </a:cubicBezTo>
                  <a:lnTo>
                    <a:pt x="433" y="1473"/>
                  </a:lnTo>
                  <a:cubicBezTo>
                    <a:pt x="445" y="1624"/>
                    <a:pt x="598" y="1509"/>
                    <a:pt x="598" y="1509"/>
                  </a:cubicBezTo>
                  <a:lnTo>
                    <a:pt x="598" y="1509"/>
                  </a:lnTo>
                  <a:lnTo>
                    <a:pt x="598" y="1509"/>
                  </a:lnTo>
                  <a:lnTo>
                    <a:pt x="598" y="1509"/>
                  </a:lnTo>
                  <a:cubicBezTo>
                    <a:pt x="668" y="1467"/>
                    <a:pt x="767" y="1388"/>
                    <a:pt x="861" y="1309"/>
                  </a:cubicBezTo>
                  <a:lnTo>
                    <a:pt x="303" y="2082"/>
                  </a:lnTo>
                  <a:lnTo>
                    <a:pt x="303" y="2082"/>
                  </a:lnTo>
                  <a:cubicBezTo>
                    <a:pt x="303" y="2083"/>
                    <a:pt x="304" y="2084"/>
                    <a:pt x="304" y="2085"/>
                  </a:cubicBezTo>
                  <a:lnTo>
                    <a:pt x="304" y="2085"/>
                  </a:lnTo>
                  <a:cubicBezTo>
                    <a:pt x="259" y="2129"/>
                    <a:pt x="187" y="2197"/>
                    <a:pt x="144" y="2230"/>
                  </a:cubicBezTo>
                  <a:lnTo>
                    <a:pt x="144" y="2230"/>
                  </a:lnTo>
                  <a:cubicBezTo>
                    <a:pt x="79" y="2280"/>
                    <a:pt x="0" y="2404"/>
                    <a:pt x="68" y="2443"/>
                  </a:cubicBezTo>
                  <a:lnTo>
                    <a:pt x="68" y="2443"/>
                  </a:lnTo>
                  <a:cubicBezTo>
                    <a:pt x="138" y="2480"/>
                    <a:pt x="274" y="2393"/>
                    <a:pt x="347" y="2259"/>
                  </a:cubicBezTo>
                  <a:lnTo>
                    <a:pt x="347" y="2259"/>
                  </a:lnTo>
                  <a:cubicBezTo>
                    <a:pt x="373" y="2210"/>
                    <a:pt x="390" y="2175"/>
                    <a:pt x="401" y="2151"/>
                  </a:cubicBezTo>
                  <a:lnTo>
                    <a:pt x="401" y="2151"/>
                  </a:lnTo>
                  <a:lnTo>
                    <a:pt x="401" y="2151"/>
                  </a:lnTo>
                  <a:lnTo>
                    <a:pt x="401" y="2151"/>
                  </a:lnTo>
                  <a:cubicBezTo>
                    <a:pt x="507" y="2062"/>
                    <a:pt x="616" y="1957"/>
                    <a:pt x="729" y="1839"/>
                  </a:cubicBezTo>
                  <a:lnTo>
                    <a:pt x="729" y="1839"/>
                  </a:lnTo>
                  <a:cubicBezTo>
                    <a:pt x="907" y="1653"/>
                    <a:pt x="1118" y="1393"/>
                    <a:pt x="1228" y="1160"/>
                  </a:cubicBezTo>
                  <a:lnTo>
                    <a:pt x="1228" y="1160"/>
                  </a:lnTo>
                  <a:lnTo>
                    <a:pt x="1228" y="1160"/>
                  </a:lnTo>
                  <a:cubicBezTo>
                    <a:pt x="1231" y="1157"/>
                    <a:pt x="1233" y="1155"/>
                    <a:pt x="1234" y="1151"/>
                  </a:cubicBezTo>
                  <a:lnTo>
                    <a:pt x="1361" y="829"/>
                  </a:lnTo>
                  <a:lnTo>
                    <a:pt x="1361" y="829"/>
                  </a:lnTo>
                  <a:cubicBezTo>
                    <a:pt x="1448" y="791"/>
                    <a:pt x="1613" y="709"/>
                    <a:pt x="1716" y="593"/>
                  </a:cubicBezTo>
                  <a:lnTo>
                    <a:pt x="1716" y="593"/>
                  </a:lnTo>
                  <a:cubicBezTo>
                    <a:pt x="1837" y="456"/>
                    <a:pt x="1854" y="402"/>
                    <a:pt x="1856" y="386"/>
                  </a:cubicBezTo>
                  <a:lnTo>
                    <a:pt x="1856" y="386"/>
                  </a:lnTo>
                  <a:cubicBezTo>
                    <a:pt x="1862" y="379"/>
                    <a:pt x="1866" y="370"/>
                    <a:pt x="1870" y="366"/>
                  </a:cubicBezTo>
                  <a:lnTo>
                    <a:pt x="1870" y="366"/>
                  </a:lnTo>
                  <a:cubicBezTo>
                    <a:pt x="1876" y="357"/>
                    <a:pt x="1882" y="348"/>
                    <a:pt x="1888" y="340"/>
                  </a:cubicBezTo>
                  <a:lnTo>
                    <a:pt x="1888" y="340"/>
                  </a:lnTo>
                  <a:cubicBezTo>
                    <a:pt x="1900" y="323"/>
                    <a:pt x="1913" y="304"/>
                    <a:pt x="1909" y="284"/>
                  </a:cubicBezTo>
                </a:path>
              </a:pathLst>
            </a:custGeom>
            <a:solidFill>
              <a:srgbClr val="3A0309">
                <a:alpha val="11760"/>
              </a:srgb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0" name="Google Shape;580;p63"/>
            <p:cNvSpPr/>
            <p:nvPr/>
          </p:nvSpPr>
          <p:spPr>
            <a:xfrm>
              <a:off x="9057787" y="6610819"/>
              <a:ext cx="5663329" cy="3768227"/>
            </a:xfrm>
            <a:custGeom>
              <a:avLst/>
              <a:gdLst/>
              <a:ahLst/>
              <a:cxnLst/>
              <a:rect l="l" t="t" r="r" b="b"/>
              <a:pathLst>
                <a:path w="4548" h="3025" extrusionOk="0">
                  <a:moveTo>
                    <a:pt x="4547" y="119"/>
                  </a:moveTo>
                  <a:lnTo>
                    <a:pt x="4481" y="57"/>
                  </a:lnTo>
                  <a:lnTo>
                    <a:pt x="4481" y="57"/>
                  </a:lnTo>
                  <a:lnTo>
                    <a:pt x="4481" y="57"/>
                  </a:lnTo>
                  <a:lnTo>
                    <a:pt x="1697" y="0"/>
                  </a:lnTo>
                  <a:lnTo>
                    <a:pt x="1283" y="1672"/>
                  </a:lnTo>
                  <a:lnTo>
                    <a:pt x="4116" y="1924"/>
                  </a:lnTo>
                  <a:lnTo>
                    <a:pt x="4116" y="1924"/>
                  </a:lnTo>
                  <a:lnTo>
                    <a:pt x="1283" y="1672"/>
                  </a:lnTo>
                  <a:lnTo>
                    <a:pt x="22" y="2591"/>
                  </a:lnTo>
                  <a:lnTo>
                    <a:pt x="22" y="2591"/>
                  </a:lnTo>
                  <a:cubicBezTo>
                    <a:pt x="8" y="2601"/>
                    <a:pt x="0" y="2616"/>
                    <a:pt x="0" y="2633"/>
                  </a:cubicBezTo>
                  <a:lnTo>
                    <a:pt x="0" y="2633"/>
                  </a:lnTo>
                  <a:cubicBezTo>
                    <a:pt x="0" y="2660"/>
                    <a:pt x="20" y="2684"/>
                    <a:pt x="48" y="2686"/>
                  </a:cubicBezTo>
                  <a:lnTo>
                    <a:pt x="3724" y="3024"/>
                  </a:lnTo>
                  <a:lnTo>
                    <a:pt x="4196" y="1930"/>
                  </a:lnTo>
                  <a:lnTo>
                    <a:pt x="4196" y="1930"/>
                  </a:lnTo>
                  <a:lnTo>
                    <a:pt x="4196" y="1929"/>
                  </a:lnTo>
                  <a:lnTo>
                    <a:pt x="4547" y="119"/>
                  </a:lnTo>
                </a:path>
              </a:pathLst>
            </a:custGeom>
            <a:solidFill>
              <a:srgbClr val="3A0309">
                <a:alpha val="11760"/>
              </a:srgbClr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1" name="Google Shape;581;p63"/>
            <p:cNvSpPr/>
            <p:nvPr/>
          </p:nvSpPr>
          <p:spPr>
            <a:xfrm>
              <a:off x="10656265" y="6550393"/>
              <a:ext cx="4224152" cy="2405954"/>
            </a:xfrm>
            <a:custGeom>
              <a:avLst/>
              <a:gdLst/>
              <a:ahLst/>
              <a:cxnLst/>
              <a:rect l="l" t="t" r="r" b="b"/>
              <a:pathLst>
                <a:path w="3391" h="1931" extrusionOk="0">
                  <a:moveTo>
                    <a:pt x="427" y="0"/>
                  </a:moveTo>
                  <a:lnTo>
                    <a:pt x="0" y="1724"/>
                  </a:lnTo>
                  <a:lnTo>
                    <a:pt x="3039" y="1930"/>
                  </a:lnTo>
                  <a:lnTo>
                    <a:pt x="3390" y="120"/>
                  </a:lnTo>
                  <a:lnTo>
                    <a:pt x="3324" y="59"/>
                  </a:lnTo>
                  <a:lnTo>
                    <a:pt x="427" y="0"/>
                  </a:lnTo>
                </a:path>
              </a:pathLst>
            </a:custGeom>
            <a:gradFill>
              <a:gsLst>
                <a:gs pos="0">
                  <a:srgbClr val="D6D6D6"/>
                </a:gs>
                <a:gs pos="7000">
                  <a:srgbClr val="D6D6D6"/>
                </a:gs>
                <a:gs pos="34000">
                  <a:srgbClr val="EBE9E7"/>
                </a:gs>
                <a:gs pos="95000">
                  <a:srgbClr val="FFFCF7"/>
                </a:gs>
                <a:gs pos="100000">
                  <a:srgbClr val="FFFCF7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2" name="Google Shape;582;p63"/>
            <p:cNvSpPr/>
            <p:nvPr/>
          </p:nvSpPr>
          <p:spPr>
            <a:xfrm>
              <a:off x="9217084" y="8698176"/>
              <a:ext cx="5228134" cy="1586244"/>
            </a:xfrm>
            <a:custGeom>
              <a:avLst/>
              <a:gdLst/>
              <a:ahLst/>
              <a:cxnLst/>
              <a:rect l="l" t="t" r="r" b="b"/>
              <a:pathLst>
                <a:path w="5228134" h="1586244" extrusionOk="0">
                  <a:moveTo>
                    <a:pt x="1441599" y="0"/>
                  </a:moveTo>
                  <a:lnTo>
                    <a:pt x="5228134" y="256488"/>
                  </a:lnTo>
                  <a:lnTo>
                    <a:pt x="4551566" y="1586244"/>
                  </a:lnTo>
                  <a:lnTo>
                    <a:pt x="0" y="1192796"/>
                  </a:lnTo>
                  <a:lnTo>
                    <a:pt x="0" y="1099414"/>
                  </a:lnTo>
                  <a:close/>
                </a:path>
              </a:pathLst>
            </a:custGeom>
            <a:gradFill>
              <a:gsLst>
                <a:gs pos="0">
                  <a:srgbClr val="D6D6D6"/>
                </a:gs>
                <a:gs pos="7000">
                  <a:srgbClr val="D6D6D6"/>
                </a:gs>
                <a:gs pos="34000">
                  <a:srgbClr val="EBE9E7"/>
                </a:gs>
                <a:gs pos="95000">
                  <a:srgbClr val="FFFCF7"/>
                </a:gs>
                <a:gs pos="100000">
                  <a:srgbClr val="FFFCF7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3" name="Google Shape;583;p63"/>
            <p:cNvSpPr/>
            <p:nvPr/>
          </p:nvSpPr>
          <p:spPr>
            <a:xfrm>
              <a:off x="9217084" y="6621801"/>
              <a:ext cx="5663329" cy="3663857"/>
            </a:xfrm>
            <a:custGeom>
              <a:avLst/>
              <a:gdLst/>
              <a:ahLst/>
              <a:cxnLst/>
              <a:rect l="l" t="t" r="r" b="b"/>
              <a:pathLst>
                <a:path w="4548" h="2940" extrusionOk="0">
                  <a:moveTo>
                    <a:pt x="4481" y="0"/>
                  </a:moveTo>
                  <a:lnTo>
                    <a:pt x="4547" y="61"/>
                  </a:lnTo>
                  <a:lnTo>
                    <a:pt x="4196" y="1871"/>
                  </a:lnTo>
                  <a:lnTo>
                    <a:pt x="3653" y="2939"/>
                  </a:lnTo>
                  <a:lnTo>
                    <a:pt x="0" y="2624"/>
                  </a:lnTo>
                  <a:lnTo>
                    <a:pt x="0" y="2549"/>
                  </a:lnTo>
                  <a:lnTo>
                    <a:pt x="3610" y="2860"/>
                  </a:lnTo>
                  <a:lnTo>
                    <a:pt x="4136" y="1827"/>
                  </a:lnTo>
                  <a:lnTo>
                    <a:pt x="4481" y="0"/>
                  </a:lnTo>
                </a:path>
              </a:pathLst>
            </a:custGeom>
            <a:gradFill>
              <a:gsLst>
                <a:gs pos="0">
                  <a:srgbClr val="ABA9A6"/>
                </a:gs>
                <a:gs pos="65000">
                  <a:srgbClr val="CAC9C7"/>
                </a:gs>
                <a:gs pos="87000">
                  <a:srgbClr val="E8E8E8"/>
                </a:gs>
                <a:gs pos="100000">
                  <a:srgbClr val="E8E8E8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4" name="Google Shape;584;p63"/>
            <p:cNvSpPr/>
            <p:nvPr/>
          </p:nvSpPr>
          <p:spPr>
            <a:xfrm>
              <a:off x="10832043" y="6660251"/>
              <a:ext cx="3790203" cy="2109330"/>
            </a:xfrm>
            <a:custGeom>
              <a:avLst/>
              <a:gdLst/>
              <a:ahLst/>
              <a:cxnLst/>
              <a:rect l="l" t="t" r="r" b="b"/>
              <a:pathLst>
                <a:path w="3042" h="1693" extrusionOk="0">
                  <a:moveTo>
                    <a:pt x="377" y="0"/>
                  </a:moveTo>
                  <a:lnTo>
                    <a:pt x="0" y="1538"/>
                  </a:lnTo>
                  <a:lnTo>
                    <a:pt x="2708" y="1692"/>
                  </a:lnTo>
                  <a:lnTo>
                    <a:pt x="3041" y="55"/>
                  </a:lnTo>
                  <a:lnTo>
                    <a:pt x="377" y="0"/>
                  </a:lnTo>
                </a:path>
              </a:pathLst>
            </a:custGeom>
            <a:gradFill>
              <a:gsLst>
                <a:gs pos="0">
                  <a:srgbClr val="F5BC65"/>
                </a:gs>
                <a:gs pos="75000">
                  <a:srgbClr val="FAA26A"/>
                </a:gs>
                <a:gs pos="100000">
                  <a:srgbClr val="FE876F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5" name="Google Shape;585;p63"/>
            <p:cNvSpPr/>
            <p:nvPr/>
          </p:nvSpPr>
          <p:spPr>
            <a:xfrm>
              <a:off x="10117947" y="8813524"/>
              <a:ext cx="4019654" cy="1163284"/>
            </a:xfrm>
            <a:custGeom>
              <a:avLst/>
              <a:gdLst/>
              <a:ahLst/>
              <a:cxnLst/>
              <a:rect l="l" t="t" r="r" b="b"/>
              <a:pathLst>
                <a:path w="4019654" h="1163284" extrusionOk="0">
                  <a:moveTo>
                    <a:pt x="925117" y="840438"/>
                  </a:moveTo>
                  <a:lnTo>
                    <a:pt x="2157519" y="934808"/>
                  </a:lnTo>
                  <a:lnTo>
                    <a:pt x="1952950" y="1163284"/>
                  </a:lnTo>
                  <a:lnTo>
                    <a:pt x="675643" y="1058980"/>
                  </a:lnTo>
                  <a:close/>
                  <a:moveTo>
                    <a:pt x="3018789" y="785507"/>
                  </a:moveTo>
                  <a:lnTo>
                    <a:pt x="3322039" y="806484"/>
                  </a:lnTo>
                  <a:lnTo>
                    <a:pt x="3229310" y="954556"/>
                  </a:lnTo>
                  <a:lnTo>
                    <a:pt x="2922301" y="931111"/>
                  </a:lnTo>
                  <a:cubicBezTo>
                    <a:pt x="2947363" y="887924"/>
                    <a:pt x="2976184" y="843502"/>
                    <a:pt x="3006258" y="795378"/>
                  </a:cubicBezTo>
                  <a:cubicBezTo>
                    <a:pt x="3011271" y="787975"/>
                    <a:pt x="3015030" y="791677"/>
                    <a:pt x="3018789" y="785507"/>
                  </a:cubicBezTo>
                  <a:close/>
                  <a:moveTo>
                    <a:pt x="2699004" y="758044"/>
                  </a:moveTo>
                  <a:lnTo>
                    <a:pt x="2981478" y="778078"/>
                  </a:lnTo>
                  <a:cubicBezTo>
                    <a:pt x="2949124" y="833170"/>
                    <a:pt x="2915526" y="875742"/>
                    <a:pt x="2885660" y="927078"/>
                  </a:cubicBezTo>
                  <a:lnTo>
                    <a:pt x="2598209" y="904540"/>
                  </a:lnTo>
                  <a:close/>
                  <a:moveTo>
                    <a:pt x="2396583" y="736072"/>
                  </a:moveTo>
                  <a:lnTo>
                    <a:pt x="2662886" y="755749"/>
                  </a:lnTo>
                  <a:lnTo>
                    <a:pt x="2561319" y="899633"/>
                  </a:lnTo>
                  <a:lnTo>
                    <a:pt x="2285107" y="878727"/>
                  </a:lnTo>
                  <a:close/>
                  <a:moveTo>
                    <a:pt x="839279" y="615225"/>
                  </a:moveTo>
                  <a:lnTo>
                    <a:pt x="2360759" y="737083"/>
                  </a:lnTo>
                  <a:lnTo>
                    <a:pt x="2249766" y="894116"/>
                  </a:lnTo>
                  <a:lnTo>
                    <a:pt x="692120" y="760952"/>
                  </a:lnTo>
                  <a:close/>
                  <a:moveTo>
                    <a:pt x="3525443" y="593252"/>
                  </a:moveTo>
                  <a:lnTo>
                    <a:pt x="3821906" y="611837"/>
                  </a:lnTo>
                  <a:lnTo>
                    <a:pt x="3745601" y="756804"/>
                  </a:lnTo>
                  <a:lnTo>
                    <a:pt x="3444135" y="734501"/>
                  </a:lnTo>
                  <a:close/>
                  <a:moveTo>
                    <a:pt x="528697" y="593252"/>
                  </a:moveTo>
                  <a:lnTo>
                    <a:pt x="795239" y="613076"/>
                  </a:lnTo>
                  <a:lnTo>
                    <a:pt x="648828" y="756804"/>
                  </a:lnTo>
                  <a:lnTo>
                    <a:pt x="373527" y="735740"/>
                  </a:lnTo>
                  <a:close/>
                  <a:moveTo>
                    <a:pt x="3190959" y="571280"/>
                  </a:moveTo>
                  <a:lnTo>
                    <a:pt x="3486835" y="592503"/>
                  </a:lnTo>
                  <a:lnTo>
                    <a:pt x="3404439" y="734823"/>
                  </a:lnTo>
                  <a:lnTo>
                    <a:pt x="3103570" y="712351"/>
                  </a:lnTo>
                  <a:cubicBezTo>
                    <a:pt x="3133532" y="666160"/>
                    <a:pt x="3162246" y="617471"/>
                    <a:pt x="3190959" y="571280"/>
                  </a:cubicBezTo>
                  <a:close/>
                  <a:moveTo>
                    <a:pt x="218281" y="565789"/>
                  </a:moveTo>
                  <a:lnTo>
                    <a:pt x="487629" y="585764"/>
                  </a:lnTo>
                  <a:lnTo>
                    <a:pt x="335497" y="729332"/>
                  </a:lnTo>
                  <a:lnTo>
                    <a:pt x="54927" y="706860"/>
                  </a:lnTo>
                  <a:close/>
                  <a:moveTo>
                    <a:pt x="2881229" y="549305"/>
                  </a:moveTo>
                  <a:lnTo>
                    <a:pt x="3157253" y="567686"/>
                  </a:lnTo>
                  <a:cubicBezTo>
                    <a:pt x="3128656" y="614250"/>
                    <a:pt x="3100059" y="660815"/>
                    <a:pt x="3072705" y="707380"/>
                  </a:cubicBezTo>
                  <a:lnTo>
                    <a:pt x="2790464" y="686548"/>
                  </a:lnTo>
                  <a:close/>
                  <a:moveTo>
                    <a:pt x="2586971" y="532831"/>
                  </a:moveTo>
                  <a:lnTo>
                    <a:pt x="2844147" y="550391"/>
                  </a:lnTo>
                  <a:lnTo>
                    <a:pt x="2754260" y="690874"/>
                  </a:lnTo>
                  <a:lnTo>
                    <a:pt x="2488345" y="670805"/>
                  </a:lnTo>
                  <a:close/>
                  <a:moveTo>
                    <a:pt x="2276271" y="510858"/>
                  </a:moveTo>
                  <a:lnTo>
                    <a:pt x="2547531" y="529673"/>
                  </a:lnTo>
                  <a:lnTo>
                    <a:pt x="2448441" y="668901"/>
                  </a:lnTo>
                  <a:lnTo>
                    <a:pt x="2169748" y="647577"/>
                  </a:lnTo>
                  <a:close/>
                  <a:moveTo>
                    <a:pt x="1974719" y="488883"/>
                  </a:moveTo>
                  <a:lnTo>
                    <a:pt x="2239909" y="507488"/>
                  </a:lnTo>
                  <a:lnTo>
                    <a:pt x="2132332" y="641448"/>
                  </a:lnTo>
                  <a:lnTo>
                    <a:pt x="1862138" y="622842"/>
                  </a:lnTo>
                  <a:close/>
                  <a:moveTo>
                    <a:pt x="1657072" y="466911"/>
                  </a:moveTo>
                  <a:lnTo>
                    <a:pt x="1658311" y="466911"/>
                  </a:lnTo>
                  <a:lnTo>
                    <a:pt x="1932309" y="485516"/>
                  </a:lnTo>
                  <a:lnTo>
                    <a:pt x="1820726" y="619476"/>
                  </a:lnTo>
                  <a:lnTo>
                    <a:pt x="1538050" y="598389"/>
                  </a:lnTo>
                  <a:close/>
                  <a:moveTo>
                    <a:pt x="1360200" y="444938"/>
                  </a:moveTo>
                  <a:lnTo>
                    <a:pt x="1613709" y="462588"/>
                  </a:lnTo>
                  <a:lnTo>
                    <a:pt x="1494411" y="597482"/>
                  </a:lnTo>
                  <a:lnTo>
                    <a:pt x="1235930" y="577311"/>
                  </a:lnTo>
                  <a:close/>
                  <a:moveTo>
                    <a:pt x="1063233" y="428461"/>
                  </a:moveTo>
                  <a:lnTo>
                    <a:pt x="1317087" y="447000"/>
                  </a:lnTo>
                  <a:lnTo>
                    <a:pt x="1191404" y="575539"/>
                  </a:lnTo>
                  <a:lnTo>
                    <a:pt x="933818" y="557000"/>
                  </a:lnTo>
                  <a:close/>
                  <a:moveTo>
                    <a:pt x="763012" y="406489"/>
                  </a:moveTo>
                  <a:lnTo>
                    <a:pt x="1020459" y="424086"/>
                  </a:lnTo>
                  <a:lnTo>
                    <a:pt x="889870" y="553546"/>
                  </a:lnTo>
                  <a:lnTo>
                    <a:pt x="626204" y="534693"/>
                  </a:lnTo>
                  <a:close/>
                  <a:moveTo>
                    <a:pt x="3430976" y="395499"/>
                  </a:moveTo>
                  <a:lnTo>
                    <a:pt x="3723029" y="416416"/>
                  </a:lnTo>
                  <a:lnTo>
                    <a:pt x="3646568" y="548074"/>
                  </a:lnTo>
                  <a:lnTo>
                    <a:pt x="3350755" y="527156"/>
                  </a:lnTo>
                  <a:cubicBezTo>
                    <a:pt x="3378331" y="480399"/>
                    <a:pt x="3405907" y="436104"/>
                    <a:pt x="3430976" y="395499"/>
                  </a:cubicBezTo>
                  <a:close/>
                  <a:moveTo>
                    <a:pt x="470423" y="384517"/>
                  </a:moveTo>
                  <a:lnTo>
                    <a:pt x="729322" y="402114"/>
                  </a:lnTo>
                  <a:lnTo>
                    <a:pt x="591743" y="531574"/>
                  </a:lnTo>
                  <a:lnTo>
                    <a:pt x="324088" y="511464"/>
                  </a:lnTo>
                  <a:close/>
                  <a:moveTo>
                    <a:pt x="3123193" y="373527"/>
                  </a:moveTo>
                  <a:lnTo>
                    <a:pt x="3393460" y="393534"/>
                  </a:lnTo>
                  <a:cubicBezTo>
                    <a:pt x="3367425" y="436049"/>
                    <a:pt x="3340151" y="481065"/>
                    <a:pt x="3312876" y="526082"/>
                  </a:cubicBezTo>
                  <a:lnTo>
                    <a:pt x="3037650" y="506074"/>
                  </a:lnTo>
                  <a:close/>
                  <a:moveTo>
                    <a:pt x="156935" y="362544"/>
                  </a:moveTo>
                  <a:lnTo>
                    <a:pt x="427212" y="381012"/>
                  </a:lnTo>
                  <a:lnTo>
                    <a:pt x="282732" y="504132"/>
                  </a:lnTo>
                  <a:lnTo>
                    <a:pt x="0" y="484433"/>
                  </a:lnTo>
                  <a:close/>
                  <a:moveTo>
                    <a:pt x="2840644" y="351558"/>
                  </a:moveTo>
                  <a:lnTo>
                    <a:pt x="3085854" y="368718"/>
                  </a:lnTo>
                  <a:lnTo>
                    <a:pt x="3000402" y="498646"/>
                  </a:lnTo>
                  <a:lnTo>
                    <a:pt x="2746523" y="480260"/>
                  </a:lnTo>
                  <a:close/>
                  <a:moveTo>
                    <a:pt x="2542809" y="335077"/>
                  </a:moveTo>
                  <a:lnTo>
                    <a:pt x="2805689" y="353463"/>
                  </a:lnTo>
                  <a:lnTo>
                    <a:pt x="2710552" y="482162"/>
                  </a:lnTo>
                  <a:lnTo>
                    <a:pt x="2438909" y="463777"/>
                  </a:lnTo>
                  <a:close/>
                  <a:moveTo>
                    <a:pt x="2244966" y="313105"/>
                  </a:moveTo>
                  <a:lnTo>
                    <a:pt x="2503586" y="330553"/>
                  </a:lnTo>
                  <a:lnTo>
                    <a:pt x="2400386" y="460170"/>
                  </a:lnTo>
                  <a:lnTo>
                    <a:pt x="2136793" y="442721"/>
                  </a:lnTo>
                  <a:close/>
                  <a:moveTo>
                    <a:pt x="1941360" y="291133"/>
                  </a:moveTo>
                  <a:lnTo>
                    <a:pt x="2201470" y="309672"/>
                  </a:lnTo>
                  <a:lnTo>
                    <a:pt x="2093710" y="438208"/>
                  </a:lnTo>
                  <a:lnTo>
                    <a:pt x="1823691" y="419669"/>
                  </a:lnTo>
                  <a:close/>
                  <a:moveTo>
                    <a:pt x="1649490" y="269161"/>
                  </a:moveTo>
                  <a:lnTo>
                    <a:pt x="1899341" y="286757"/>
                  </a:lnTo>
                  <a:lnTo>
                    <a:pt x="1780662" y="416215"/>
                  </a:lnTo>
                  <a:lnTo>
                    <a:pt x="1527063" y="398619"/>
                  </a:lnTo>
                  <a:close/>
                  <a:moveTo>
                    <a:pt x="1364989" y="252683"/>
                  </a:moveTo>
                  <a:lnTo>
                    <a:pt x="1608216" y="270430"/>
                  </a:lnTo>
                  <a:lnTo>
                    <a:pt x="1486603" y="399729"/>
                  </a:lnTo>
                  <a:lnTo>
                    <a:pt x="1235930" y="381982"/>
                  </a:lnTo>
                  <a:close/>
                  <a:moveTo>
                    <a:pt x="1079197" y="236206"/>
                  </a:moveTo>
                  <a:lnTo>
                    <a:pt x="1328073" y="249749"/>
                  </a:lnTo>
                  <a:lnTo>
                    <a:pt x="1199902" y="377794"/>
                  </a:lnTo>
                  <a:lnTo>
                    <a:pt x="944804" y="361788"/>
                  </a:lnTo>
                  <a:close/>
                  <a:moveTo>
                    <a:pt x="3736520" y="208739"/>
                  </a:moveTo>
                  <a:lnTo>
                    <a:pt x="4019654" y="227434"/>
                  </a:lnTo>
                  <a:lnTo>
                    <a:pt x="3952003" y="355807"/>
                  </a:lnTo>
                  <a:lnTo>
                    <a:pt x="3663857" y="335865"/>
                  </a:lnTo>
                  <a:close/>
                  <a:moveTo>
                    <a:pt x="784876" y="208739"/>
                  </a:moveTo>
                  <a:lnTo>
                    <a:pt x="1031437" y="226486"/>
                  </a:lnTo>
                  <a:lnTo>
                    <a:pt x="893764" y="355785"/>
                  </a:lnTo>
                  <a:lnTo>
                    <a:pt x="637190" y="336771"/>
                  </a:lnTo>
                  <a:close/>
                  <a:moveTo>
                    <a:pt x="3416750" y="186767"/>
                  </a:moveTo>
                  <a:lnTo>
                    <a:pt x="3701071" y="205620"/>
                  </a:lnTo>
                  <a:lnTo>
                    <a:pt x="3629060" y="333824"/>
                  </a:lnTo>
                  <a:lnTo>
                    <a:pt x="3339772" y="314971"/>
                  </a:lnTo>
                  <a:cubicBezTo>
                    <a:pt x="3369570" y="264695"/>
                    <a:pt x="3395643" y="221960"/>
                    <a:pt x="3416750" y="186767"/>
                  </a:cubicBezTo>
                  <a:close/>
                  <a:moveTo>
                    <a:pt x="482349" y="186767"/>
                  </a:moveTo>
                  <a:lnTo>
                    <a:pt x="740310" y="205782"/>
                  </a:lnTo>
                  <a:lnTo>
                    <a:pt x="592014" y="333813"/>
                  </a:lnTo>
                  <a:lnTo>
                    <a:pt x="324084" y="313531"/>
                  </a:lnTo>
                  <a:close/>
                  <a:moveTo>
                    <a:pt x="3113071" y="170286"/>
                  </a:moveTo>
                  <a:lnTo>
                    <a:pt x="3376973" y="188033"/>
                  </a:lnTo>
                  <a:cubicBezTo>
                    <a:pt x="3353322" y="229864"/>
                    <a:pt x="3327180" y="272963"/>
                    <a:pt x="3301039" y="317329"/>
                  </a:cubicBezTo>
                  <a:lnTo>
                    <a:pt x="3032158" y="298315"/>
                  </a:lnTo>
                  <a:close/>
                  <a:moveTo>
                    <a:pt x="2840178" y="148317"/>
                  </a:moveTo>
                  <a:lnTo>
                    <a:pt x="3074864" y="163351"/>
                  </a:lnTo>
                  <a:lnTo>
                    <a:pt x="2994152" y="289883"/>
                  </a:lnTo>
                  <a:lnTo>
                    <a:pt x="2752015" y="273597"/>
                  </a:lnTo>
                  <a:close/>
                  <a:moveTo>
                    <a:pt x="2554223" y="131836"/>
                  </a:moveTo>
                  <a:lnTo>
                    <a:pt x="2805691" y="146870"/>
                  </a:lnTo>
                  <a:lnTo>
                    <a:pt x="2715613" y="273402"/>
                  </a:lnTo>
                  <a:lnTo>
                    <a:pt x="2455387" y="255863"/>
                  </a:lnTo>
                  <a:close/>
                  <a:moveTo>
                    <a:pt x="2261133" y="109864"/>
                  </a:moveTo>
                  <a:lnTo>
                    <a:pt x="2514564" y="127558"/>
                  </a:lnTo>
                  <a:lnTo>
                    <a:pt x="2417186" y="251419"/>
                  </a:lnTo>
                  <a:lnTo>
                    <a:pt x="2158762" y="233725"/>
                  </a:lnTo>
                  <a:close/>
                  <a:moveTo>
                    <a:pt x="1967151" y="93387"/>
                  </a:moveTo>
                  <a:lnTo>
                    <a:pt x="2217949" y="110553"/>
                  </a:lnTo>
                  <a:lnTo>
                    <a:pt x="2116140" y="229485"/>
                  </a:lnTo>
                  <a:lnTo>
                    <a:pt x="1856650" y="212319"/>
                  </a:lnTo>
                  <a:close/>
                  <a:moveTo>
                    <a:pt x="1685067" y="76903"/>
                  </a:moveTo>
                  <a:lnTo>
                    <a:pt x="1926817" y="92986"/>
                  </a:lnTo>
                  <a:lnTo>
                    <a:pt x="1816480" y="212994"/>
                  </a:lnTo>
                  <a:lnTo>
                    <a:pt x="1571011" y="196910"/>
                  </a:lnTo>
                  <a:close/>
                  <a:moveTo>
                    <a:pt x="1404803" y="54930"/>
                  </a:moveTo>
                  <a:lnTo>
                    <a:pt x="1641175" y="70049"/>
                  </a:lnTo>
                  <a:lnTo>
                    <a:pt x="1527965" y="190998"/>
                  </a:lnTo>
                  <a:lnTo>
                    <a:pt x="1285373" y="174620"/>
                  </a:lnTo>
                  <a:close/>
                  <a:moveTo>
                    <a:pt x="1121493" y="38456"/>
                  </a:moveTo>
                  <a:lnTo>
                    <a:pt x="1361028" y="53574"/>
                  </a:lnTo>
                  <a:lnTo>
                    <a:pt x="1241261" y="174520"/>
                  </a:lnTo>
                  <a:lnTo>
                    <a:pt x="994240" y="156882"/>
                  </a:lnTo>
                  <a:close/>
                  <a:moveTo>
                    <a:pt x="842432" y="21972"/>
                  </a:moveTo>
                  <a:lnTo>
                    <a:pt x="1075398" y="37841"/>
                  </a:lnTo>
                  <a:lnTo>
                    <a:pt x="950241" y="152584"/>
                  </a:lnTo>
                  <a:lnTo>
                    <a:pt x="708601" y="136716"/>
                  </a:lnTo>
                  <a:close/>
                  <a:moveTo>
                    <a:pt x="551802" y="0"/>
                  </a:moveTo>
                  <a:lnTo>
                    <a:pt x="795245" y="16017"/>
                  </a:lnTo>
                  <a:lnTo>
                    <a:pt x="659861" y="130601"/>
                  </a:lnTo>
                  <a:lnTo>
                    <a:pt x="406482" y="114584"/>
                  </a:lnTo>
                  <a:close/>
                </a:path>
              </a:pathLst>
            </a:custGeom>
            <a:solidFill>
              <a:srgbClr val="D6D6D6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6" name="Google Shape;586;p63"/>
            <p:cNvSpPr/>
            <p:nvPr/>
          </p:nvSpPr>
          <p:spPr>
            <a:xfrm>
              <a:off x="9936671" y="11175538"/>
              <a:ext cx="527332" cy="538319"/>
            </a:xfrm>
            <a:custGeom>
              <a:avLst/>
              <a:gdLst/>
              <a:ahLst/>
              <a:cxnLst/>
              <a:rect l="l" t="t" r="r" b="b"/>
              <a:pathLst>
                <a:path w="422" h="434" extrusionOk="0">
                  <a:moveTo>
                    <a:pt x="344" y="0"/>
                  </a:moveTo>
                  <a:lnTo>
                    <a:pt x="344" y="0"/>
                  </a:lnTo>
                  <a:cubicBezTo>
                    <a:pt x="344" y="0"/>
                    <a:pt x="210" y="132"/>
                    <a:pt x="145" y="182"/>
                  </a:cubicBezTo>
                  <a:lnTo>
                    <a:pt x="145" y="182"/>
                  </a:lnTo>
                  <a:cubicBezTo>
                    <a:pt x="79" y="233"/>
                    <a:pt x="0" y="358"/>
                    <a:pt x="68" y="395"/>
                  </a:cubicBezTo>
                  <a:lnTo>
                    <a:pt x="68" y="395"/>
                  </a:lnTo>
                  <a:cubicBezTo>
                    <a:pt x="138" y="433"/>
                    <a:pt x="274" y="346"/>
                    <a:pt x="347" y="212"/>
                  </a:cubicBezTo>
                  <a:lnTo>
                    <a:pt x="347" y="212"/>
                  </a:lnTo>
                  <a:cubicBezTo>
                    <a:pt x="420" y="77"/>
                    <a:pt x="421" y="51"/>
                    <a:pt x="421" y="51"/>
                  </a:cubicBezTo>
                  <a:lnTo>
                    <a:pt x="344" y="0"/>
                  </a:lnTo>
                </a:path>
              </a:pathLst>
            </a:custGeom>
            <a:solidFill>
              <a:srgbClr val="28324B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7" name="Google Shape;587;p63"/>
            <p:cNvSpPr/>
            <p:nvPr/>
          </p:nvSpPr>
          <p:spPr>
            <a:xfrm>
              <a:off x="10310202" y="9824248"/>
              <a:ext cx="1152296" cy="1478786"/>
            </a:xfrm>
            <a:custGeom>
              <a:avLst/>
              <a:gdLst/>
              <a:ahLst/>
              <a:cxnLst/>
              <a:rect l="l" t="t" r="r" b="b"/>
              <a:pathLst>
                <a:path w="1152296" h="1478786" extrusionOk="0">
                  <a:moveTo>
                    <a:pt x="421643" y="0"/>
                  </a:moveTo>
                  <a:lnTo>
                    <a:pt x="526085" y="26098"/>
                  </a:lnTo>
                  <a:cubicBezTo>
                    <a:pt x="526085" y="26098"/>
                    <a:pt x="510854" y="132044"/>
                    <a:pt x="483500" y="266885"/>
                  </a:cubicBezTo>
                  <a:lnTo>
                    <a:pt x="472194" y="319263"/>
                  </a:lnTo>
                  <a:lnTo>
                    <a:pt x="484364" y="307956"/>
                  </a:lnTo>
                  <a:cubicBezTo>
                    <a:pt x="639132" y="164962"/>
                    <a:pt x="797941" y="21969"/>
                    <a:pt x="814102" y="21969"/>
                  </a:cubicBezTo>
                  <a:cubicBezTo>
                    <a:pt x="989382" y="24467"/>
                    <a:pt x="1020460" y="145605"/>
                    <a:pt x="1020460" y="145605"/>
                  </a:cubicBezTo>
                  <a:cubicBezTo>
                    <a:pt x="1020460" y="145605"/>
                    <a:pt x="1014420" y="151170"/>
                    <a:pt x="1003416" y="161203"/>
                  </a:cubicBezTo>
                  <a:lnTo>
                    <a:pt x="971379" y="190213"/>
                  </a:lnTo>
                  <a:lnTo>
                    <a:pt x="1152296" y="245705"/>
                  </a:lnTo>
                  <a:cubicBezTo>
                    <a:pt x="1014170" y="535763"/>
                    <a:pt x="752850" y="859433"/>
                    <a:pt x="531350" y="1089736"/>
                  </a:cubicBezTo>
                  <a:cubicBezTo>
                    <a:pt x="389491" y="1237877"/>
                    <a:pt x="253853" y="1368590"/>
                    <a:pt x="123194" y="1478139"/>
                  </a:cubicBezTo>
                  <a:cubicBezTo>
                    <a:pt x="113239" y="1479384"/>
                    <a:pt x="72174" y="1481874"/>
                    <a:pt x="37331" y="1451997"/>
                  </a:cubicBezTo>
                  <a:cubicBezTo>
                    <a:pt x="11199" y="1429589"/>
                    <a:pt x="3733" y="1403447"/>
                    <a:pt x="0" y="1392243"/>
                  </a:cubicBezTo>
                  <a:lnTo>
                    <a:pt x="695985" y="430732"/>
                  </a:lnTo>
                  <a:lnTo>
                    <a:pt x="600265" y="509804"/>
                  </a:lnTo>
                  <a:cubicBezTo>
                    <a:pt x="532674" y="564425"/>
                    <a:pt x="466711" y="614992"/>
                    <a:pt x="410970" y="652736"/>
                  </a:cubicBezTo>
                  <a:lnTo>
                    <a:pt x="368604" y="679878"/>
                  </a:lnTo>
                  <a:lnTo>
                    <a:pt x="368179" y="681038"/>
                  </a:lnTo>
                  <a:cubicBezTo>
                    <a:pt x="368179" y="681038"/>
                    <a:pt x="176703" y="822714"/>
                    <a:pt x="163026" y="635056"/>
                  </a:cubicBezTo>
                  <a:cubicBezTo>
                    <a:pt x="159296" y="590316"/>
                    <a:pt x="169243" y="544334"/>
                    <a:pt x="189136" y="503322"/>
                  </a:cubicBezTo>
                  <a:close/>
                </a:path>
              </a:pathLst>
            </a:custGeom>
            <a:solidFill>
              <a:srgbClr val="FFBE5A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8" name="Google Shape;588;p63"/>
            <p:cNvSpPr/>
            <p:nvPr/>
          </p:nvSpPr>
          <p:spPr>
            <a:xfrm>
              <a:off x="11480222" y="8703664"/>
              <a:ext cx="444935" cy="417472"/>
            </a:xfrm>
            <a:custGeom>
              <a:avLst/>
              <a:gdLst/>
              <a:ahLst/>
              <a:cxnLst/>
              <a:rect l="l" t="t" r="r" b="b"/>
              <a:pathLst>
                <a:path w="357" h="333" extrusionOk="0">
                  <a:moveTo>
                    <a:pt x="347" y="148"/>
                  </a:moveTo>
                  <a:lnTo>
                    <a:pt x="347" y="148"/>
                  </a:lnTo>
                  <a:cubicBezTo>
                    <a:pt x="356" y="235"/>
                    <a:pt x="288" y="313"/>
                    <a:pt x="194" y="322"/>
                  </a:cubicBezTo>
                  <a:lnTo>
                    <a:pt x="194" y="322"/>
                  </a:lnTo>
                  <a:cubicBezTo>
                    <a:pt x="100" y="332"/>
                    <a:pt x="17" y="270"/>
                    <a:pt x="8" y="184"/>
                  </a:cubicBezTo>
                  <a:lnTo>
                    <a:pt x="8" y="184"/>
                  </a:lnTo>
                  <a:cubicBezTo>
                    <a:pt x="0" y="97"/>
                    <a:pt x="68" y="20"/>
                    <a:pt x="162" y="10"/>
                  </a:cubicBezTo>
                  <a:lnTo>
                    <a:pt x="162" y="10"/>
                  </a:lnTo>
                  <a:cubicBezTo>
                    <a:pt x="255" y="0"/>
                    <a:pt x="338" y="62"/>
                    <a:pt x="347" y="148"/>
                  </a:cubicBezTo>
                </a:path>
              </a:pathLst>
            </a:custGeom>
            <a:solidFill>
              <a:srgbClr val="F4B498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89" name="Google Shape;589;p63"/>
            <p:cNvSpPr/>
            <p:nvPr/>
          </p:nvSpPr>
          <p:spPr>
            <a:xfrm>
              <a:off x="11430783" y="8703667"/>
              <a:ext cx="148314" cy="186764"/>
            </a:xfrm>
            <a:custGeom>
              <a:avLst/>
              <a:gdLst/>
              <a:ahLst/>
              <a:cxnLst/>
              <a:rect l="l" t="t" r="r" b="b"/>
              <a:pathLst>
                <a:path w="120" h="149" extrusionOk="0">
                  <a:moveTo>
                    <a:pt x="115" y="25"/>
                  </a:moveTo>
                  <a:lnTo>
                    <a:pt x="115" y="25"/>
                  </a:lnTo>
                  <a:cubicBezTo>
                    <a:pt x="117" y="21"/>
                    <a:pt x="119" y="18"/>
                    <a:pt x="119" y="14"/>
                  </a:cubicBezTo>
                  <a:lnTo>
                    <a:pt x="119" y="14"/>
                  </a:lnTo>
                  <a:cubicBezTo>
                    <a:pt x="119" y="5"/>
                    <a:pt x="107" y="0"/>
                    <a:pt x="98" y="2"/>
                  </a:cubicBezTo>
                  <a:lnTo>
                    <a:pt x="98" y="2"/>
                  </a:lnTo>
                  <a:cubicBezTo>
                    <a:pt x="77" y="5"/>
                    <a:pt x="64" y="23"/>
                    <a:pt x="52" y="40"/>
                  </a:cubicBezTo>
                  <a:lnTo>
                    <a:pt x="52" y="40"/>
                  </a:lnTo>
                  <a:cubicBezTo>
                    <a:pt x="46" y="49"/>
                    <a:pt x="40" y="57"/>
                    <a:pt x="33" y="66"/>
                  </a:cubicBezTo>
                  <a:lnTo>
                    <a:pt x="33" y="66"/>
                  </a:lnTo>
                  <a:cubicBezTo>
                    <a:pt x="25" y="78"/>
                    <a:pt x="0" y="105"/>
                    <a:pt x="8" y="122"/>
                  </a:cubicBezTo>
                  <a:lnTo>
                    <a:pt x="8" y="122"/>
                  </a:lnTo>
                  <a:cubicBezTo>
                    <a:pt x="20" y="148"/>
                    <a:pt x="59" y="113"/>
                    <a:pt x="68" y="102"/>
                  </a:cubicBezTo>
                  <a:lnTo>
                    <a:pt x="68" y="102"/>
                  </a:lnTo>
                  <a:cubicBezTo>
                    <a:pt x="88" y="80"/>
                    <a:pt x="100" y="51"/>
                    <a:pt x="115" y="25"/>
                  </a:cubicBezTo>
                </a:path>
              </a:pathLst>
            </a:custGeom>
            <a:solidFill>
              <a:srgbClr val="F4B498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90" name="Google Shape;590;p63"/>
            <p:cNvSpPr/>
            <p:nvPr/>
          </p:nvSpPr>
          <p:spPr>
            <a:xfrm>
              <a:off x="12172346" y="8956344"/>
              <a:ext cx="142819" cy="181272"/>
            </a:xfrm>
            <a:custGeom>
              <a:avLst/>
              <a:gdLst/>
              <a:ahLst/>
              <a:cxnLst/>
              <a:rect l="l" t="t" r="r" b="b"/>
              <a:pathLst>
                <a:path w="115" h="147" extrusionOk="0">
                  <a:moveTo>
                    <a:pt x="84" y="10"/>
                  </a:moveTo>
                  <a:lnTo>
                    <a:pt x="84" y="10"/>
                  </a:lnTo>
                  <a:cubicBezTo>
                    <a:pt x="86" y="7"/>
                    <a:pt x="89" y="4"/>
                    <a:pt x="92" y="3"/>
                  </a:cubicBezTo>
                  <a:lnTo>
                    <a:pt x="92" y="3"/>
                  </a:lnTo>
                  <a:cubicBezTo>
                    <a:pt x="102" y="0"/>
                    <a:pt x="110" y="10"/>
                    <a:pt x="111" y="19"/>
                  </a:cubicBezTo>
                  <a:lnTo>
                    <a:pt x="111" y="19"/>
                  </a:lnTo>
                  <a:cubicBezTo>
                    <a:pt x="114" y="39"/>
                    <a:pt x="102" y="58"/>
                    <a:pt x="91" y="75"/>
                  </a:cubicBezTo>
                  <a:lnTo>
                    <a:pt x="91" y="75"/>
                  </a:lnTo>
                  <a:cubicBezTo>
                    <a:pt x="85" y="83"/>
                    <a:pt x="78" y="92"/>
                    <a:pt x="72" y="101"/>
                  </a:cubicBezTo>
                  <a:lnTo>
                    <a:pt x="72" y="101"/>
                  </a:lnTo>
                  <a:cubicBezTo>
                    <a:pt x="63" y="113"/>
                    <a:pt x="45" y="146"/>
                    <a:pt x="28" y="144"/>
                  </a:cubicBezTo>
                  <a:lnTo>
                    <a:pt x="28" y="144"/>
                  </a:lnTo>
                  <a:cubicBezTo>
                    <a:pt x="0" y="141"/>
                    <a:pt x="20" y="92"/>
                    <a:pt x="26" y="80"/>
                  </a:cubicBezTo>
                  <a:lnTo>
                    <a:pt x="26" y="80"/>
                  </a:lnTo>
                  <a:cubicBezTo>
                    <a:pt x="41" y="53"/>
                    <a:pt x="64" y="33"/>
                    <a:pt x="84" y="10"/>
                  </a:cubicBezTo>
                </a:path>
              </a:pathLst>
            </a:custGeom>
            <a:solidFill>
              <a:srgbClr val="F4B498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91" name="Google Shape;591;p63"/>
            <p:cNvSpPr/>
            <p:nvPr/>
          </p:nvSpPr>
          <p:spPr>
            <a:xfrm>
              <a:off x="10999339" y="8797051"/>
              <a:ext cx="1245535" cy="1304367"/>
            </a:xfrm>
            <a:custGeom>
              <a:avLst/>
              <a:gdLst/>
              <a:ahLst/>
              <a:cxnLst/>
              <a:rect l="l" t="t" r="r" b="b"/>
              <a:pathLst>
                <a:path w="1245535" h="1304367" extrusionOk="0">
                  <a:moveTo>
                    <a:pt x="461827" y="0"/>
                  </a:moveTo>
                  <a:lnTo>
                    <a:pt x="529074" y="18678"/>
                  </a:lnTo>
                  <a:cubicBezTo>
                    <a:pt x="529074" y="18678"/>
                    <a:pt x="358408" y="243669"/>
                    <a:pt x="368299" y="485940"/>
                  </a:cubicBezTo>
                  <a:lnTo>
                    <a:pt x="372554" y="513130"/>
                  </a:lnTo>
                  <a:lnTo>
                    <a:pt x="577373" y="566211"/>
                  </a:lnTo>
                  <a:cubicBezTo>
                    <a:pt x="597994" y="571512"/>
                    <a:pt x="616271" y="580945"/>
                    <a:pt x="631600" y="593340"/>
                  </a:cubicBezTo>
                  <a:lnTo>
                    <a:pt x="658069" y="625871"/>
                  </a:lnTo>
                  <a:lnTo>
                    <a:pt x="685638" y="553637"/>
                  </a:lnTo>
                  <a:cubicBezTo>
                    <a:pt x="973621" y="541230"/>
                    <a:pt x="1215676" y="247182"/>
                    <a:pt x="1215676" y="247182"/>
                  </a:cubicBezTo>
                  <a:lnTo>
                    <a:pt x="1245468" y="305495"/>
                  </a:lnTo>
                  <a:cubicBezTo>
                    <a:pt x="1245468" y="305495"/>
                    <a:pt x="1254157" y="361327"/>
                    <a:pt x="1074167" y="566045"/>
                  </a:cubicBezTo>
                  <a:cubicBezTo>
                    <a:pt x="960122" y="693993"/>
                    <a:pt x="786921" y="788015"/>
                    <a:pt x="673057" y="840540"/>
                  </a:cubicBezTo>
                  <a:lnTo>
                    <a:pt x="632720" y="858264"/>
                  </a:lnTo>
                  <a:lnTo>
                    <a:pt x="474895" y="1263450"/>
                  </a:lnTo>
                  <a:cubicBezTo>
                    <a:pt x="469896" y="1272181"/>
                    <a:pt x="462397" y="1278417"/>
                    <a:pt x="453649" y="1280912"/>
                  </a:cubicBezTo>
                  <a:cubicBezTo>
                    <a:pt x="397411" y="1293385"/>
                    <a:pt x="311179" y="1317084"/>
                    <a:pt x="214949" y="1295880"/>
                  </a:cubicBezTo>
                  <a:cubicBezTo>
                    <a:pt x="132467" y="1279665"/>
                    <a:pt x="59982" y="1227278"/>
                    <a:pt x="12492" y="1196096"/>
                  </a:cubicBezTo>
                  <a:cubicBezTo>
                    <a:pt x="2494" y="1188612"/>
                    <a:pt x="-2505" y="1174892"/>
                    <a:pt x="1244" y="1163666"/>
                  </a:cubicBezTo>
                  <a:cubicBezTo>
                    <a:pt x="28739" y="1069495"/>
                    <a:pt x="59982" y="977196"/>
                    <a:pt x="91069" y="884896"/>
                  </a:cubicBezTo>
                  <a:lnTo>
                    <a:pt x="136253" y="743191"/>
                  </a:lnTo>
                  <a:lnTo>
                    <a:pt x="137011" y="733226"/>
                  </a:lnTo>
                  <a:cubicBezTo>
                    <a:pt x="149525" y="600437"/>
                    <a:pt x="182409" y="395661"/>
                    <a:pt x="268803" y="247794"/>
                  </a:cubicBezTo>
                  <a:cubicBezTo>
                    <a:pt x="405788" y="9962"/>
                    <a:pt x="461827" y="0"/>
                    <a:pt x="461827" y="0"/>
                  </a:cubicBezTo>
                  <a:close/>
                </a:path>
              </a:pathLst>
            </a:custGeom>
            <a:solidFill>
              <a:srgbClr val="3C93C0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92" name="Google Shape;592;p63"/>
            <p:cNvSpPr/>
            <p:nvPr/>
          </p:nvSpPr>
          <p:spPr>
            <a:xfrm>
              <a:off x="11113411" y="8635049"/>
              <a:ext cx="761994" cy="1082241"/>
            </a:xfrm>
            <a:custGeom>
              <a:avLst/>
              <a:gdLst/>
              <a:ahLst/>
              <a:cxnLst/>
              <a:rect l="l" t="t" r="r" b="b"/>
              <a:pathLst>
                <a:path w="761994" h="1082241" extrusionOk="0">
                  <a:moveTo>
                    <a:pt x="588490" y="76"/>
                  </a:moveTo>
                  <a:cubicBezTo>
                    <a:pt x="607534" y="-351"/>
                    <a:pt x="626790" y="1049"/>
                    <a:pt x="646047" y="4161"/>
                  </a:cubicBezTo>
                  <a:cubicBezTo>
                    <a:pt x="673379" y="9140"/>
                    <a:pt x="699469" y="22832"/>
                    <a:pt x="715619" y="45238"/>
                  </a:cubicBezTo>
                  <a:cubicBezTo>
                    <a:pt x="735497" y="68888"/>
                    <a:pt x="756618" y="104986"/>
                    <a:pt x="761587" y="148553"/>
                  </a:cubicBezTo>
                  <a:cubicBezTo>
                    <a:pt x="766557" y="213281"/>
                    <a:pt x="725558" y="270540"/>
                    <a:pt x="664682" y="292945"/>
                  </a:cubicBezTo>
                  <a:cubicBezTo>
                    <a:pt x="651016" y="297924"/>
                    <a:pt x="637350" y="306638"/>
                    <a:pt x="632381" y="320330"/>
                  </a:cubicBezTo>
                  <a:lnTo>
                    <a:pt x="631527" y="330022"/>
                  </a:lnTo>
                  <a:lnTo>
                    <a:pt x="613310" y="325008"/>
                  </a:lnTo>
                  <a:cubicBezTo>
                    <a:pt x="587355" y="326244"/>
                    <a:pt x="570052" y="349727"/>
                    <a:pt x="572524" y="375681"/>
                  </a:cubicBezTo>
                  <a:cubicBezTo>
                    <a:pt x="574996" y="401636"/>
                    <a:pt x="597243" y="418939"/>
                    <a:pt x="623197" y="416467"/>
                  </a:cubicBezTo>
                  <a:lnTo>
                    <a:pt x="632375" y="411518"/>
                  </a:lnTo>
                  <a:lnTo>
                    <a:pt x="632070" y="429247"/>
                  </a:lnTo>
                  <a:cubicBezTo>
                    <a:pt x="631760" y="433292"/>
                    <a:pt x="631138" y="436093"/>
                    <a:pt x="629896" y="439827"/>
                  </a:cubicBezTo>
                  <a:cubicBezTo>
                    <a:pt x="624926" y="456009"/>
                    <a:pt x="612503" y="463478"/>
                    <a:pt x="608776" y="467212"/>
                  </a:cubicBezTo>
                  <a:cubicBezTo>
                    <a:pt x="581443" y="489618"/>
                    <a:pt x="591382" y="551856"/>
                    <a:pt x="590140" y="587954"/>
                  </a:cubicBezTo>
                  <a:cubicBezTo>
                    <a:pt x="586413" y="647703"/>
                    <a:pt x="585171" y="708696"/>
                    <a:pt x="591382" y="769689"/>
                  </a:cubicBezTo>
                  <a:cubicBezTo>
                    <a:pt x="600079" y="870515"/>
                    <a:pt x="583928" y="948935"/>
                    <a:pt x="498205" y="1011173"/>
                  </a:cubicBezTo>
                  <a:cubicBezTo>
                    <a:pt x="409996" y="1075901"/>
                    <a:pt x="294456" y="1094572"/>
                    <a:pt x="187612" y="1074656"/>
                  </a:cubicBezTo>
                  <a:cubicBezTo>
                    <a:pt x="84496" y="1055985"/>
                    <a:pt x="-1228" y="983788"/>
                    <a:pt x="14" y="871760"/>
                  </a:cubicBezTo>
                  <a:cubicBezTo>
                    <a:pt x="1257" y="777158"/>
                    <a:pt x="54679" y="702472"/>
                    <a:pt x="119282" y="638989"/>
                  </a:cubicBezTo>
                  <a:cubicBezTo>
                    <a:pt x="166492" y="592933"/>
                    <a:pt x="217429" y="543143"/>
                    <a:pt x="242277" y="479660"/>
                  </a:cubicBezTo>
                  <a:cubicBezTo>
                    <a:pt x="262154" y="426135"/>
                    <a:pt x="257185" y="370121"/>
                    <a:pt x="272093" y="315351"/>
                  </a:cubicBezTo>
                  <a:cubicBezTo>
                    <a:pt x="299426" y="219504"/>
                    <a:pt x="347878" y="118679"/>
                    <a:pt x="428632" y="56441"/>
                  </a:cubicBezTo>
                  <a:cubicBezTo>
                    <a:pt x="476153" y="19098"/>
                    <a:pt x="531361" y="1360"/>
                    <a:pt x="588490" y="76"/>
                  </a:cubicBezTo>
                  <a:close/>
                </a:path>
              </a:pathLst>
            </a:custGeom>
            <a:solidFill>
              <a:srgbClr val="28324B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  <p:sp>
          <p:nvSpPr>
            <p:cNvPr id="593" name="Google Shape;593;p63"/>
            <p:cNvSpPr/>
            <p:nvPr/>
          </p:nvSpPr>
          <p:spPr>
            <a:xfrm>
              <a:off x="10376118" y="9774810"/>
              <a:ext cx="494374" cy="411977"/>
            </a:xfrm>
            <a:custGeom>
              <a:avLst/>
              <a:gdLst/>
              <a:ahLst/>
              <a:cxnLst/>
              <a:rect l="l" t="t" r="r" b="b"/>
              <a:pathLst>
                <a:path w="398" h="330" extrusionOk="0">
                  <a:moveTo>
                    <a:pt x="89" y="135"/>
                  </a:moveTo>
                  <a:lnTo>
                    <a:pt x="89" y="135"/>
                  </a:lnTo>
                  <a:cubicBezTo>
                    <a:pt x="52" y="158"/>
                    <a:pt x="12" y="186"/>
                    <a:pt x="3" y="229"/>
                  </a:cubicBezTo>
                  <a:lnTo>
                    <a:pt x="3" y="229"/>
                  </a:lnTo>
                  <a:cubicBezTo>
                    <a:pt x="0" y="245"/>
                    <a:pt x="1" y="263"/>
                    <a:pt x="8" y="277"/>
                  </a:cubicBezTo>
                  <a:lnTo>
                    <a:pt x="8" y="277"/>
                  </a:lnTo>
                  <a:cubicBezTo>
                    <a:pt x="15" y="292"/>
                    <a:pt x="26" y="303"/>
                    <a:pt x="39" y="310"/>
                  </a:cubicBezTo>
                  <a:lnTo>
                    <a:pt x="39" y="310"/>
                  </a:lnTo>
                  <a:cubicBezTo>
                    <a:pt x="70" y="329"/>
                    <a:pt x="110" y="328"/>
                    <a:pt x="145" y="315"/>
                  </a:cubicBezTo>
                  <a:lnTo>
                    <a:pt x="145" y="315"/>
                  </a:lnTo>
                  <a:cubicBezTo>
                    <a:pt x="179" y="303"/>
                    <a:pt x="208" y="280"/>
                    <a:pt x="237" y="257"/>
                  </a:cubicBezTo>
                  <a:lnTo>
                    <a:pt x="237" y="257"/>
                  </a:lnTo>
                  <a:cubicBezTo>
                    <a:pt x="253" y="244"/>
                    <a:pt x="270" y="231"/>
                    <a:pt x="286" y="219"/>
                  </a:cubicBezTo>
                  <a:lnTo>
                    <a:pt x="286" y="219"/>
                  </a:lnTo>
                  <a:cubicBezTo>
                    <a:pt x="322" y="190"/>
                    <a:pt x="360" y="161"/>
                    <a:pt x="380" y="118"/>
                  </a:cubicBezTo>
                  <a:lnTo>
                    <a:pt x="380" y="118"/>
                  </a:lnTo>
                  <a:cubicBezTo>
                    <a:pt x="397" y="80"/>
                    <a:pt x="382" y="33"/>
                    <a:pt x="338" y="16"/>
                  </a:cubicBezTo>
                  <a:lnTo>
                    <a:pt x="338" y="16"/>
                  </a:lnTo>
                  <a:cubicBezTo>
                    <a:pt x="299" y="0"/>
                    <a:pt x="262" y="25"/>
                    <a:pt x="231" y="44"/>
                  </a:cubicBezTo>
                  <a:lnTo>
                    <a:pt x="231" y="44"/>
                  </a:lnTo>
                  <a:cubicBezTo>
                    <a:pt x="184" y="74"/>
                    <a:pt x="136" y="105"/>
                    <a:pt x="89" y="135"/>
                  </a:cubicBezTo>
                </a:path>
              </a:pathLst>
            </a:custGeom>
            <a:solidFill>
              <a:srgbClr val="28324B"/>
            </a:solidFill>
            <a:ln>
              <a:noFill/>
            </a:ln>
          </p:spPr>
          <p:txBody>
            <a:bodyPr spcFirstLastPara="1" wrap="square" lIns="34300" tIns="17150" rIns="34300" bIns="171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>
                <a:solidFill>
                  <a:srgbClr val="747993"/>
                </a:solidFill>
                <a:latin typeface="Poppins"/>
                <a:ea typeface="Poppins"/>
                <a:cs typeface="Poppins"/>
                <a:sym typeface="Poppins"/>
              </a:endParaRPr>
            </a:p>
          </p:txBody>
        </p:sp>
      </p:grpSp>
      <p:pic>
        <p:nvPicPr>
          <p:cNvPr id="594" name="Google Shape;594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98350" y="2609000"/>
            <a:ext cx="485775" cy="533400"/>
          </a:xfrm>
          <a:prstGeom prst="rect">
            <a:avLst/>
          </a:prstGeom>
          <a:noFill/>
          <a:ln>
            <a:noFill/>
          </a:ln>
        </p:spPr>
      </p:pic>
      <p:sp>
        <p:nvSpPr>
          <p:cNvPr id="595" name="Google Shape;595;p63"/>
          <p:cNvSpPr/>
          <p:nvPr/>
        </p:nvSpPr>
        <p:spPr>
          <a:xfrm>
            <a:off x="4895849" y="1901075"/>
            <a:ext cx="1419556" cy="256675"/>
          </a:xfrm>
          <a:custGeom>
            <a:avLst/>
            <a:gdLst/>
            <a:ahLst/>
            <a:cxnLst/>
            <a:rect l="l" t="t" r="r" b="b"/>
            <a:pathLst>
              <a:path w="982392" h="388902" extrusionOk="0">
                <a:moveTo>
                  <a:pt x="19948" y="346196"/>
                </a:moveTo>
                <a:lnTo>
                  <a:pt x="962444" y="346196"/>
                </a:lnTo>
                <a:cubicBezTo>
                  <a:pt x="973664" y="346196"/>
                  <a:pt x="982392" y="354989"/>
                  <a:pt x="982392" y="366293"/>
                </a:cubicBezTo>
                <a:lnTo>
                  <a:pt x="982392" y="368805"/>
                </a:lnTo>
                <a:cubicBezTo>
                  <a:pt x="982392" y="381366"/>
                  <a:pt x="973664" y="388902"/>
                  <a:pt x="962444" y="388902"/>
                </a:cubicBezTo>
                <a:lnTo>
                  <a:pt x="19948" y="388902"/>
                </a:lnTo>
                <a:cubicBezTo>
                  <a:pt x="8726" y="388902"/>
                  <a:pt x="0" y="381366"/>
                  <a:pt x="0" y="368805"/>
                </a:cubicBezTo>
                <a:lnTo>
                  <a:pt x="0" y="366293"/>
                </a:lnTo>
                <a:cubicBezTo>
                  <a:pt x="0" y="354989"/>
                  <a:pt x="8726" y="346196"/>
                  <a:pt x="19948" y="346196"/>
                </a:cubicBezTo>
                <a:close/>
                <a:moveTo>
                  <a:pt x="19948" y="164856"/>
                </a:moveTo>
                <a:lnTo>
                  <a:pt x="962444" y="164856"/>
                </a:lnTo>
                <a:cubicBezTo>
                  <a:pt x="973664" y="164856"/>
                  <a:pt x="982392" y="173648"/>
                  <a:pt x="982392" y="184953"/>
                </a:cubicBezTo>
                <a:lnTo>
                  <a:pt x="982392" y="187465"/>
                </a:lnTo>
                <a:cubicBezTo>
                  <a:pt x="982392" y="198769"/>
                  <a:pt x="973664" y="207562"/>
                  <a:pt x="962444" y="207562"/>
                </a:cubicBezTo>
                <a:lnTo>
                  <a:pt x="19948" y="207562"/>
                </a:lnTo>
                <a:cubicBezTo>
                  <a:pt x="8726" y="207562"/>
                  <a:pt x="0" y="198769"/>
                  <a:pt x="0" y="187465"/>
                </a:cubicBezTo>
                <a:lnTo>
                  <a:pt x="0" y="184953"/>
                </a:lnTo>
                <a:cubicBezTo>
                  <a:pt x="0" y="173648"/>
                  <a:pt x="8726" y="164856"/>
                  <a:pt x="19948" y="164856"/>
                </a:cubicBezTo>
                <a:close/>
                <a:moveTo>
                  <a:pt x="19948" y="0"/>
                </a:moveTo>
                <a:lnTo>
                  <a:pt x="962444" y="0"/>
                </a:lnTo>
                <a:cubicBezTo>
                  <a:pt x="973664" y="0"/>
                  <a:pt x="982392" y="8548"/>
                  <a:pt x="982392" y="19538"/>
                </a:cubicBezTo>
                <a:lnTo>
                  <a:pt x="982392" y="23202"/>
                </a:lnTo>
                <a:cubicBezTo>
                  <a:pt x="982392" y="32971"/>
                  <a:pt x="973664" y="42741"/>
                  <a:pt x="962444" y="42741"/>
                </a:cubicBezTo>
                <a:lnTo>
                  <a:pt x="19948" y="42741"/>
                </a:lnTo>
                <a:cubicBezTo>
                  <a:pt x="8726" y="42741"/>
                  <a:pt x="0" y="32971"/>
                  <a:pt x="0" y="23202"/>
                </a:cubicBezTo>
                <a:lnTo>
                  <a:pt x="0" y="19538"/>
                </a:lnTo>
                <a:cubicBezTo>
                  <a:pt x="0" y="8548"/>
                  <a:pt x="8726" y="0"/>
                  <a:pt x="19948" y="0"/>
                </a:cubicBezTo>
                <a:close/>
              </a:path>
            </a:pathLst>
          </a:custGeom>
          <a:solidFill>
            <a:srgbClr val="E1D7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74799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6" name="Google Shape;596;p63"/>
          <p:cNvSpPr/>
          <p:nvPr/>
        </p:nvSpPr>
        <p:spPr>
          <a:xfrm>
            <a:off x="4968374" y="2434050"/>
            <a:ext cx="1345877" cy="256700"/>
          </a:xfrm>
          <a:custGeom>
            <a:avLst/>
            <a:gdLst/>
            <a:ahLst/>
            <a:cxnLst/>
            <a:rect l="l" t="t" r="r" b="b"/>
            <a:pathLst>
              <a:path w="982392" h="388940" extrusionOk="0">
                <a:moveTo>
                  <a:pt x="19948" y="346199"/>
                </a:moveTo>
                <a:lnTo>
                  <a:pt x="962444" y="346199"/>
                </a:lnTo>
                <a:cubicBezTo>
                  <a:pt x="973664" y="346199"/>
                  <a:pt x="982392" y="355969"/>
                  <a:pt x="982392" y="365738"/>
                </a:cubicBezTo>
                <a:lnTo>
                  <a:pt x="982392" y="369401"/>
                </a:lnTo>
                <a:cubicBezTo>
                  <a:pt x="982392" y="380392"/>
                  <a:pt x="973664" y="388940"/>
                  <a:pt x="962444" y="388940"/>
                </a:cubicBezTo>
                <a:lnTo>
                  <a:pt x="19948" y="388940"/>
                </a:lnTo>
                <a:cubicBezTo>
                  <a:pt x="8726" y="388940"/>
                  <a:pt x="0" y="380392"/>
                  <a:pt x="0" y="369401"/>
                </a:cubicBezTo>
                <a:lnTo>
                  <a:pt x="0" y="365738"/>
                </a:lnTo>
                <a:cubicBezTo>
                  <a:pt x="0" y="355969"/>
                  <a:pt x="8726" y="346199"/>
                  <a:pt x="19948" y="346199"/>
                </a:cubicBezTo>
                <a:close/>
                <a:moveTo>
                  <a:pt x="19948" y="164856"/>
                </a:moveTo>
                <a:lnTo>
                  <a:pt x="962444" y="164856"/>
                </a:lnTo>
                <a:cubicBezTo>
                  <a:pt x="973664" y="164856"/>
                  <a:pt x="982392" y="173648"/>
                  <a:pt x="982392" y="184953"/>
                </a:cubicBezTo>
                <a:lnTo>
                  <a:pt x="982392" y="187465"/>
                </a:lnTo>
                <a:cubicBezTo>
                  <a:pt x="982392" y="198769"/>
                  <a:pt x="973664" y="207562"/>
                  <a:pt x="962444" y="207562"/>
                </a:cubicBezTo>
                <a:lnTo>
                  <a:pt x="19948" y="207562"/>
                </a:lnTo>
                <a:cubicBezTo>
                  <a:pt x="8726" y="207562"/>
                  <a:pt x="0" y="198769"/>
                  <a:pt x="0" y="187465"/>
                </a:cubicBezTo>
                <a:lnTo>
                  <a:pt x="0" y="184953"/>
                </a:lnTo>
                <a:cubicBezTo>
                  <a:pt x="0" y="173648"/>
                  <a:pt x="8726" y="164856"/>
                  <a:pt x="19948" y="164856"/>
                </a:cubicBezTo>
                <a:close/>
                <a:moveTo>
                  <a:pt x="19948" y="0"/>
                </a:moveTo>
                <a:lnTo>
                  <a:pt x="962444" y="0"/>
                </a:lnTo>
                <a:cubicBezTo>
                  <a:pt x="973664" y="0"/>
                  <a:pt x="982392" y="8548"/>
                  <a:pt x="982392" y="20760"/>
                </a:cubicBezTo>
                <a:lnTo>
                  <a:pt x="982392" y="23202"/>
                </a:lnTo>
                <a:cubicBezTo>
                  <a:pt x="982392" y="34192"/>
                  <a:pt x="973664" y="42741"/>
                  <a:pt x="962444" y="42741"/>
                </a:cubicBezTo>
                <a:lnTo>
                  <a:pt x="19948" y="42741"/>
                </a:lnTo>
                <a:cubicBezTo>
                  <a:pt x="8726" y="42741"/>
                  <a:pt x="0" y="34192"/>
                  <a:pt x="0" y="23202"/>
                </a:cubicBezTo>
                <a:lnTo>
                  <a:pt x="0" y="20760"/>
                </a:lnTo>
                <a:cubicBezTo>
                  <a:pt x="0" y="8548"/>
                  <a:pt x="8726" y="0"/>
                  <a:pt x="19948" y="0"/>
                </a:cubicBezTo>
                <a:close/>
              </a:path>
            </a:pathLst>
          </a:custGeom>
          <a:solidFill>
            <a:srgbClr val="E1D7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74799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7" name="Google Shape;597;p63"/>
          <p:cNvSpPr/>
          <p:nvPr/>
        </p:nvSpPr>
        <p:spPr>
          <a:xfrm>
            <a:off x="4894924" y="2963400"/>
            <a:ext cx="1419556" cy="256677"/>
          </a:xfrm>
          <a:custGeom>
            <a:avLst/>
            <a:gdLst/>
            <a:ahLst/>
            <a:cxnLst/>
            <a:rect l="l" t="t" r="r" b="b"/>
            <a:pathLst>
              <a:path w="982392" h="388905" extrusionOk="0">
                <a:moveTo>
                  <a:pt x="19948" y="346199"/>
                </a:moveTo>
                <a:lnTo>
                  <a:pt x="962444" y="346199"/>
                </a:lnTo>
                <a:cubicBezTo>
                  <a:pt x="973664" y="346199"/>
                  <a:pt x="982392" y="354992"/>
                  <a:pt x="982392" y="365040"/>
                </a:cubicBezTo>
                <a:lnTo>
                  <a:pt x="982392" y="368808"/>
                </a:lnTo>
                <a:cubicBezTo>
                  <a:pt x="982392" y="380113"/>
                  <a:pt x="973664" y="388905"/>
                  <a:pt x="962444" y="388905"/>
                </a:cubicBezTo>
                <a:lnTo>
                  <a:pt x="19948" y="388905"/>
                </a:lnTo>
                <a:cubicBezTo>
                  <a:pt x="8726" y="388905"/>
                  <a:pt x="0" y="380113"/>
                  <a:pt x="0" y="368808"/>
                </a:cubicBezTo>
                <a:lnTo>
                  <a:pt x="0" y="365040"/>
                </a:lnTo>
                <a:cubicBezTo>
                  <a:pt x="0" y="354992"/>
                  <a:pt x="8726" y="346199"/>
                  <a:pt x="19948" y="346199"/>
                </a:cubicBezTo>
                <a:close/>
                <a:moveTo>
                  <a:pt x="19948" y="164856"/>
                </a:moveTo>
                <a:lnTo>
                  <a:pt x="962444" y="164856"/>
                </a:lnTo>
                <a:cubicBezTo>
                  <a:pt x="973664" y="164856"/>
                  <a:pt x="982392" y="174625"/>
                  <a:pt x="982392" y="184394"/>
                </a:cubicBezTo>
                <a:lnTo>
                  <a:pt x="982392" y="188058"/>
                </a:lnTo>
                <a:cubicBezTo>
                  <a:pt x="982392" y="199048"/>
                  <a:pt x="973664" y="207597"/>
                  <a:pt x="962444" y="207597"/>
                </a:cubicBezTo>
                <a:lnTo>
                  <a:pt x="19948" y="207597"/>
                </a:lnTo>
                <a:cubicBezTo>
                  <a:pt x="8726" y="207597"/>
                  <a:pt x="0" y="199048"/>
                  <a:pt x="0" y="188058"/>
                </a:cubicBezTo>
                <a:lnTo>
                  <a:pt x="0" y="184394"/>
                </a:lnTo>
                <a:cubicBezTo>
                  <a:pt x="0" y="174625"/>
                  <a:pt x="8726" y="164856"/>
                  <a:pt x="19948" y="164856"/>
                </a:cubicBezTo>
                <a:close/>
                <a:moveTo>
                  <a:pt x="19948" y="0"/>
                </a:moveTo>
                <a:lnTo>
                  <a:pt x="962444" y="0"/>
                </a:lnTo>
                <a:cubicBezTo>
                  <a:pt x="973664" y="0"/>
                  <a:pt x="982392" y="8792"/>
                  <a:pt x="982392" y="20097"/>
                </a:cubicBezTo>
                <a:lnTo>
                  <a:pt x="982392" y="22609"/>
                </a:lnTo>
                <a:cubicBezTo>
                  <a:pt x="982392" y="33913"/>
                  <a:pt x="973664" y="42706"/>
                  <a:pt x="962444" y="42706"/>
                </a:cubicBezTo>
                <a:lnTo>
                  <a:pt x="19948" y="42706"/>
                </a:lnTo>
                <a:cubicBezTo>
                  <a:pt x="8726" y="42706"/>
                  <a:pt x="0" y="33913"/>
                  <a:pt x="0" y="22609"/>
                </a:cubicBezTo>
                <a:lnTo>
                  <a:pt x="0" y="20097"/>
                </a:lnTo>
                <a:cubicBezTo>
                  <a:pt x="0" y="8792"/>
                  <a:pt x="8726" y="0"/>
                  <a:pt x="19948" y="0"/>
                </a:cubicBezTo>
                <a:close/>
              </a:path>
            </a:pathLst>
          </a:custGeom>
          <a:solidFill>
            <a:srgbClr val="E1D7C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rgbClr val="747993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598" name="Google Shape;598;p63"/>
          <p:cNvSpPr txBox="1"/>
          <p:nvPr/>
        </p:nvSpPr>
        <p:spPr>
          <a:xfrm>
            <a:off x="296450" y="269100"/>
            <a:ext cx="407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42424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S come</a:t>
            </a:r>
            <a:r>
              <a:rPr lang="it" sz="2400" b="1">
                <a:solidFill>
                  <a:srgbClr val="42424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 Studio</a:t>
            </a:r>
            <a:endParaRPr sz="2400">
              <a:solidFill>
                <a:srgbClr val="424242"/>
              </a:solidFill>
            </a:endParaRPr>
          </a:p>
        </p:txBody>
      </p:sp>
      <p:pic>
        <p:nvPicPr>
          <p:cNvPr id="599" name="Google Shape;599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8100" y="1425700"/>
            <a:ext cx="2773350" cy="3105900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63"/>
          <p:cNvSpPr txBox="1"/>
          <p:nvPr/>
        </p:nvSpPr>
        <p:spPr>
          <a:xfrm>
            <a:off x="420300" y="4762375"/>
            <a:ext cx="3649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424242"/>
                </a:solidFill>
                <a:latin typeface="Nunito"/>
                <a:ea typeface="Nunito"/>
                <a:cs typeface="Nunito"/>
                <a:sym typeface="Nunito"/>
              </a:rPr>
              <a:t>https://web.stanford.edu/class/ee384m/Handouts/HowtoReadPaper.pdf</a:t>
            </a:r>
            <a:endParaRPr sz="800">
              <a:solidFill>
                <a:srgbClr val="42424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99"/>
          <p:cNvSpPr txBox="1"/>
          <p:nvPr/>
        </p:nvSpPr>
        <p:spPr>
          <a:xfrm>
            <a:off x="223050" y="323100"/>
            <a:ext cx="2090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-89999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Città</a:t>
            </a: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42424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Ottawa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402" name="Google Shape;1402;p99"/>
          <p:cNvSpPr txBox="1"/>
          <p:nvPr/>
        </p:nvSpPr>
        <p:spPr>
          <a:xfrm>
            <a:off x="314000" y="4667300"/>
            <a:ext cx="23865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5F7D95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image: Flaticon.com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03" name="Google Shape;1403;p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1950" y="1932050"/>
            <a:ext cx="2386500" cy="2386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04" name="Google Shape;1404;p99"/>
          <p:cNvSpPr txBox="1"/>
          <p:nvPr/>
        </p:nvSpPr>
        <p:spPr>
          <a:xfrm>
            <a:off x="314000" y="1161350"/>
            <a:ext cx="5666700" cy="31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-89999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44546A"/>
                </a:solidFill>
                <a:latin typeface="Maven Pro"/>
                <a:ea typeface="Maven Pro"/>
                <a:cs typeface="Maven Pro"/>
                <a:sym typeface="Maven Pro"/>
              </a:rPr>
              <a:t>“Predatory journals and publishers are entities that prioritize self-interest at the expense of scholarship and are characterized by false or misleading information, deviation from best editorial and publication practices, a lack of transparency, and/or the use of aggressive and indiscriminate solicitation practices”</a:t>
            </a:r>
            <a:endParaRPr sz="1800">
              <a:solidFill>
                <a:srgbClr val="44546A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-89999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600">
              <a:solidFill>
                <a:srgbClr val="44546A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just" rtl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900">
                <a:solidFill>
                  <a:srgbClr val="666666"/>
                </a:solidFill>
              </a:rPr>
              <a:t>Grudniewicz, A., Moher, D., Cobey, K. D., Bryson, G. L., Cukier, S., Allen, K., Ardern, C., Balcom, L., Barros, T., Berger, M., Ciro, J. B., Cugusi, L., Donaldson, M. R., Egger, M., Graham, I. D., Hodgkinson, M., Khan, K. M., Mabizela, M., Manca, A., … Lalu, M. M. (2019). Predatory journals: No definition, no defence. </a:t>
            </a:r>
            <a:r>
              <a:rPr lang="it" sz="900" i="1">
                <a:solidFill>
                  <a:srgbClr val="666666"/>
                </a:solidFill>
              </a:rPr>
              <a:t>Nature</a:t>
            </a:r>
            <a:r>
              <a:rPr lang="it" sz="900">
                <a:solidFill>
                  <a:srgbClr val="666666"/>
                </a:solidFill>
              </a:rPr>
              <a:t>, </a:t>
            </a:r>
            <a:r>
              <a:rPr lang="it" sz="900" i="1">
                <a:solidFill>
                  <a:srgbClr val="666666"/>
                </a:solidFill>
              </a:rPr>
              <a:t>576</a:t>
            </a:r>
            <a:r>
              <a:rPr lang="it" sz="900">
                <a:solidFill>
                  <a:srgbClr val="666666"/>
                </a:solidFill>
              </a:rPr>
              <a:t>(7786), 210–212.</a:t>
            </a:r>
            <a:r>
              <a:rPr lang="it" sz="900">
                <a:solidFill>
                  <a:srgbClr val="666666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it" sz="900" u="sng">
                <a:solidFill>
                  <a:srgbClr val="666666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https://doi.org/10.1038/d41586-019-03759-y</a:t>
            </a:r>
            <a:r>
              <a:rPr lang="it" sz="900">
                <a:solidFill>
                  <a:srgbClr val="666666"/>
                </a:solidFill>
              </a:rPr>
              <a:t>.</a:t>
            </a:r>
            <a:endParaRPr sz="9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9" name="Google Shape;1409;p100"/>
          <p:cNvSpPr/>
          <p:nvPr/>
        </p:nvSpPr>
        <p:spPr>
          <a:xfrm>
            <a:off x="2791315" y="1419925"/>
            <a:ext cx="3566834" cy="2250864"/>
          </a:xfrm>
          <a:custGeom>
            <a:avLst/>
            <a:gdLst/>
            <a:ahLst/>
            <a:cxnLst/>
            <a:rect l="l" t="t" r="r" b="b"/>
            <a:pathLst>
              <a:path w="698" h="439" extrusionOk="0">
                <a:moveTo>
                  <a:pt x="294" y="84"/>
                </a:moveTo>
                <a:cubicBezTo>
                  <a:pt x="378" y="12"/>
                  <a:pt x="447" y="96"/>
                  <a:pt x="447" y="96"/>
                </a:cubicBezTo>
                <a:cubicBezTo>
                  <a:pt x="564" y="27"/>
                  <a:pt x="603" y="145"/>
                  <a:pt x="603" y="145"/>
                </a:cubicBezTo>
                <a:cubicBezTo>
                  <a:pt x="603" y="145"/>
                  <a:pt x="698" y="153"/>
                  <a:pt x="686" y="248"/>
                </a:cubicBezTo>
                <a:cubicBezTo>
                  <a:pt x="674" y="343"/>
                  <a:pt x="578" y="327"/>
                  <a:pt x="578" y="327"/>
                </a:cubicBezTo>
                <a:cubicBezTo>
                  <a:pt x="512" y="419"/>
                  <a:pt x="431" y="359"/>
                  <a:pt x="431" y="359"/>
                </a:cubicBezTo>
                <a:cubicBezTo>
                  <a:pt x="340" y="439"/>
                  <a:pt x="275" y="354"/>
                  <a:pt x="275" y="354"/>
                </a:cubicBezTo>
                <a:cubicBezTo>
                  <a:pt x="183" y="419"/>
                  <a:pt x="125" y="337"/>
                  <a:pt x="125" y="337"/>
                </a:cubicBezTo>
                <a:cubicBezTo>
                  <a:pt x="125" y="337"/>
                  <a:pt x="18" y="354"/>
                  <a:pt x="8" y="241"/>
                </a:cubicBezTo>
                <a:cubicBezTo>
                  <a:pt x="0" y="135"/>
                  <a:pt x="125" y="145"/>
                  <a:pt x="125" y="145"/>
                </a:cubicBezTo>
                <a:cubicBezTo>
                  <a:pt x="160" y="0"/>
                  <a:pt x="294" y="84"/>
                  <a:pt x="294" y="84"/>
                </a:cubicBezTo>
                <a:close/>
              </a:path>
            </a:pathLst>
          </a:custGeom>
          <a:noFill/>
          <a:ln w="1270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10" name="Google Shape;1410;p100"/>
          <p:cNvSpPr/>
          <p:nvPr/>
        </p:nvSpPr>
        <p:spPr>
          <a:xfrm>
            <a:off x="2882691" y="1702477"/>
            <a:ext cx="603503" cy="471630"/>
          </a:xfrm>
          <a:custGeom>
            <a:avLst/>
            <a:gdLst/>
            <a:ahLst/>
            <a:cxnLst/>
            <a:rect l="l" t="t" r="r" b="b"/>
            <a:pathLst>
              <a:path w="118" h="92" extrusionOk="0">
                <a:moveTo>
                  <a:pt x="118" y="0"/>
                </a:moveTo>
                <a:cubicBezTo>
                  <a:pt x="118" y="0"/>
                  <a:pt x="89" y="24"/>
                  <a:pt x="84" y="57"/>
                </a:cubicBezTo>
                <a:cubicBezTo>
                  <a:pt x="84" y="57"/>
                  <a:pt x="21" y="60"/>
                  <a:pt x="0" y="9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11" name="Google Shape;1411;p100"/>
          <p:cNvSpPr/>
          <p:nvPr/>
        </p:nvSpPr>
        <p:spPr>
          <a:xfrm>
            <a:off x="3741195" y="1481534"/>
            <a:ext cx="909505" cy="164645"/>
          </a:xfrm>
          <a:custGeom>
            <a:avLst/>
            <a:gdLst/>
            <a:ahLst/>
            <a:cxnLst/>
            <a:rect l="l" t="t" r="r" b="b"/>
            <a:pathLst>
              <a:path w="178" h="32" extrusionOk="0">
                <a:moveTo>
                  <a:pt x="0" y="18"/>
                </a:moveTo>
                <a:cubicBezTo>
                  <a:pt x="0" y="18"/>
                  <a:pt x="45" y="0"/>
                  <a:pt x="109" y="32"/>
                </a:cubicBezTo>
                <a:cubicBezTo>
                  <a:pt x="109" y="32"/>
                  <a:pt x="144" y="10"/>
                  <a:pt x="178" y="1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12" name="Google Shape;1412;p100"/>
          <p:cNvSpPr/>
          <p:nvPr/>
        </p:nvSpPr>
        <p:spPr>
          <a:xfrm>
            <a:off x="5934208" y="1891554"/>
            <a:ext cx="449440" cy="410020"/>
          </a:xfrm>
          <a:custGeom>
            <a:avLst/>
            <a:gdLst/>
            <a:ahLst/>
            <a:cxnLst/>
            <a:rect l="l" t="t" r="r" b="b"/>
            <a:pathLst>
              <a:path w="88" h="80" extrusionOk="0">
                <a:moveTo>
                  <a:pt x="0" y="0"/>
                </a:move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43" y="23"/>
                  <a:pt x="88" y="8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13" name="Google Shape;1413;p100"/>
          <p:cNvSpPr/>
          <p:nvPr/>
        </p:nvSpPr>
        <p:spPr>
          <a:xfrm>
            <a:off x="5979896" y="2620243"/>
            <a:ext cx="485565" cy="624591"/>
          </a:xfrm>
          <a:custGeom>
            <a:avLst/>
            <a:gdLst/>
            <a:ahLst/>
            <a:cxnLst/>
            <a:rect l="l" t="t" r="r" b="b"/>
            <a:pathLst>
              <a:path w="95" h="122" extrusionOk="0">
                <a:moveTo>
                  <a:pt x="95" y="0"/>
                </a:moveTo>
                <a:cubicBezTo>
                  <a:pt x="95" y="0"/>
                  <a:pt x="95" y="90"/>
                  <a:pt x="0" y="12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14" name="Google Shape;1414;p100"/>
          <p:cNvSpPr/>
          <p:nvPr/>
        </p:nvSpPr>
        <p:spPr>
          <a:xfrm>
            <a:off x="4743139" y="3378675"/>
            <a:ext cx="925443" cy="250686"/>
          </a:xfrm>
          <a:custGeom>
            <a:avLst/>
            <a:gdLst/>
            <a:ahLst/>
            <a:cxnLst/>
            <a:rect l="l" t="t" r="r" b="b"/>
            <a:pathLst>
              <a:path w="181" h="49" extrusionOk="0">
                <a:moveTo>
                  <a:pt x="0" y="41"/>
                </a:moveTo>
                <a:cubicBezTo>
                  <a:pt x="0" y="41"/>
                  <a:pt x="45" y="25"/>
                  <a:pt x="52" y="17"/>
                </a:cubicBezTo>
                <a:cubicBezTo>
                  <a:pt x="52" y="17"/>
                  <a:pt x="120" y="49"/>
                  <a:pt x="181" y="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15" name="Google Shape;1415;p100"/>
          <p:cNvSpPr/>
          <p:nvPr/>
        </p:nvSpPr>
        <p:spPr>
          <a:xfrm>
            <a:off x="3521257" y="3434973"/>
            <a:ext cx="925443" cy="190139"/>
          </a:xfrm>
          <a:custGeom>
            <a:avLst/>
            <a:gdLst/>
            <a:ahLst/>
            <a:cxnLst/>
            <a:rect l="l" t="t" r="r" b="b"/>
            <a:pathLst>
              <a:path w="181" h="37" extrusionOk="0">
                <a:moveTo>
                  <a:pt x="0" y="0"/>
                </a:moveTo>
                <a:cubicBezTo>
                  <a:pt x="0" y="0"/>
                  <a:pt x="57" y="37"/>
                  <a:pt x="127" y="0"/>
                </a:cubicBezTo>
                <a:cubicBezTo>
                  <a:pt x="127" y="0"/>
                  <a:pt x="146" y="17"/>
                  <a:pt x="176" y="28"/>
                </a:cubicBezTo>
                <a:cubicBezTo>
                  <a:pt x="178" y="29"/>
                  <a:pt x="180" y="29"/>
                  <a:pt x="181" y="3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16" name="Google Shape;1416;p100"/>
          <p:cNvSpPr/>
          <p:nvPr/>
        </p:nvSpPr>
        <p:spPr>
          <a:xfrm>
            <a:off x="2642564" y="2620244"/>
            <a:ext cx="700192" cy="707445"/>
          </a:xfrm>
          <a:custGeom>
            <a:avLst/>
            <a:gdLst/>
            <a:ahLst/>
            <a:cxnLst/>
            <a:rect l="l" t="t" r="r" b="b"/>
            <a:pathLst>
              <a:path w="137" h="138" extrusionOk="0">
                <a:moveTo>
                  <a:pt x="5" y="0"/>
                </a:moveTo>
                <a:cubicBezTo>
                  <a:pt x="5" y="0"/>
                  <a:pt x="0" y="122"/>
                  <a:pt x="137" y="138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417" name="Google Shape;1417;p100"/>
          <p:cNvCxnSpPr/>
          <p:nvPr/>
        </p:nvCxnSpPr>
        <p:spPr>
          <a:xfrm rot="10800000" flipH="1">
            <a:off x="5497518" y="1317979"/>
            <a:ext cx="171000" cy="328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18" name="Google Shape;1418;p100"/>
          <p:cNvCxnSpPr>
            <a:stCxn id="1411" idx="1"/>
          </p:cNvCxnSpPr>
          <p:nvPr/>
        </p:nvCxnSpPr>
        <p:spPr>
          <a:xfrm rot="10800000">
            <a:off x="4203339" y="1305079"/>
            <a:ext cx="94800" cy="341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19" name="Google Shape;1419;p100"/>
          <p:cNvCxnSpPr/>
          <p:nvPr/>
        </p:nvCxnSpPr>
        <p:spPr>
          <a:xfrm rot="10800000">
            <a:off x="3023473" y="1742754"/>
            <a:ext cx="316500" cy="148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20" name="Google Shape;1420;p100"/>
          <p:cNvCxnSpPr/>
          <p:nvPr/>
        </p:nvCxnSpPr>
        <p:spPr>
          <a:xfrm flipH="1">
            <a:off x="2391967" y="2825658"/>
            <a:ext cx="297600" cy="114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21" name="Google Shape;1421;p100"/>
          <p:cNvCxnSpPr/>
          <p:nvPr/>
        </p:nvCxnSpPr>
        <p:spPr>
          <a:xfrm flipH="1">
            <a:off x="4100258" y="3437813"/>
            <a:ext cx="63900" cy="286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22" name="Google Shape;1422;p100"/>
          <p:cNvCxnSpPr/>
          <p:nvPr/>
        </p:nvCxnSpPr>
        <p:spPr>
          <a:xfrm>
            <a:off x="6129548" y="3171761"/>
            <a:ext cx="296400" cy="248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23" name="Google Shape;1423;p100"/>
          <p:cNvCxnSpPr/>
          <p:nvPr/>
        </p:nvCxnSpPr>
        <p:spPr>
          <a:xfrm rot="10800000" flipH="1">
            <a:off x="6299056" y="1927510"/>
            <a:ext cx="242700" cy="279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24" name="Google Shape;1424;p100"/>
          <p:cNvSpPr txBox="1"/>
          <p:nvPr/>
        </p:nvSpPr>
        <p:spPr>
          <a:xfrm>
            <a:off x="6722400" y="1802775"/>
            <a:ext cx="1221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Tempi rapidi</a:t>
            </a:r>
            <a:endParaRPr sz="500"/>
          </a:p>
        </p:txBody>
      </p:sp>
      <p:sp>
        <p:nvSpPr>
          <p:cNvPr id="1425" name="Google Shape;1425;p100"/>
          <p:cNvSpPr txBox="1"/>
          <p:nvPr/>
        </p:nvSpPr>
        <p:spPr>
          <a:xfrm>
            <a:off x="5397853" y="787050"/>
            <a:ext cx="1143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Peer review superficiale</a:t>
            </a:r>
            <a:endParaRPr sz="500"/>
          </a:p>
        </p:txBody>
      </p:sp>
      <p:sp>
        <p:nvSpPr>
          <p:cNvPr id="1426" name="Google Shape;1426;p100"/>
          <p:cNvSpPr txBox="1"/>
          <p:nvPr/>
        </p:nvSpPr>
        <p:spPr>
          <a:xfrm>
            <a:off x="3521250" y="791250"/>
            <a:ext cx="1221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Alto tasso di accettazione</a:t>
            </a:r>
            <a:endParaRPr sz="500"/>
          </a:p>
        </p:txBody>
      </p:sp>
      <p:sp>
        <p:nvSpPr>
          <p:cNvPr id="1427" name="Google Shape;1427;p100"/>
          <p:cNvSpPr txBox="1"/>
          <p:nvPr/>
        </p:nvSpPr>
        <p:spPr>
          <a:xfrm>
            <a:off x="3298525" y="2093650"/>
            <a:ext cx="25974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Editoria predatoria</a:t>
            </a:r>
            <a:endParaRPr sz="2800"/>
          </a:p>
        </p:txBody>
      </p:sp>
      <p:pic>
        <p:nvPicPr>
          <p:cNvPr id="1428" name="Google Shape;1428;p10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7475" y="269400"/>
            <a:ext cx="449450" cy="4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9" name="Google Shape;1429;p1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0825" y="251350"/>
            <a:ext cx="485550" cy="4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0" name="Google Shape;1430;p10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0300" y="1321075"/>
            <a:ext cx="485550" cy="48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31" name="Google Shape;1431;p100"/>
          <p:cNvSpPr txBox="1"/>
          <p:nvPr/>
        </p:nvSpPr>
        <p:spPr>
          <a:xfrm>
            <a:off x="6135725" y="3670800"/>
            <a:ext cx="1508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Sfruttamento dell’OA a scopo di lucro</a:t>
            </a:r>
            <a:endParaRPr sz="1200" b="1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32" name="Google Shape;1432;p100"/>
          <p:cNvSpPr txBox="1"/>
          <p:nvPr/>
        </p:nvSpPr>
        <p:spPr>
          <a:xfrm>
            <a:off x="230000" y="4667300"/>
            <a:ext cx="24702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5F7D95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image: Flaticon.com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33" name="Google Shape;1433;p10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6863" y="3164526"/>
            <a:ext cx="536781" cy="53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p100"/>
          <p:cNvSpPr txBox="1"/>
          <p:nvPr/>
        </p:nvSpPr>
        <p:spPr>
          <a:xfrm>
            <a:off x="3199400" y="4171500"/>
            <a:ext cx="161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Informazioni false</a:t>
            </a:r>
            <a:endParaRPr/>
          </a:p>
        </p:txBody>
      </p:sp>
      <p:pic>
        <p:nvPicPr>
          <p:cNvPr id="1435" name="Google Shape;1435;p10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6862" y="3774025"/>
            <a:ext cx="410025" cy="4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6" name="Google Shape;1436;p10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04575" y="2620251"/>
            <a:ext cx="410025" cy="4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37" name="Google Shape;1437;p100"/>
          <p:cNvSpPr txBox="1"/>
          <p:nvPr/>
        </p:nvSpPr>
        <p:spPr>
          <a:xfrm>
            <a:off x="1218200" y="2952300"/>
            <a:ext cx="135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Mancanza di trasparenza</a:t>
            </a:r>
            <a:endParaRPr/>
          </a:p>
        </p:txBody>
      </p:sp>
      <p:sp>
        <p:nvSpPr>
          <p:cNvPr id="1438" name="Google Shape;1438;p100"/>
          <p:cNvSpPr/>
          <p:nvPr/>
        </p:nvSpPr>
        <p:spPr>
          <a:xfrm>
            <a:off x="4906765" y="1522961"/>
            <a:ext cx="827693" cy="219881"/>
          </a:xfrm>
          <a:custGeom>
            <a:avLst/>
            <a:gdLst/>
            <a:ahLst/>
            <a:cxnLst/>
            <a:rect l="l" t="t" r="r" b="b"/>
            <a:pathLst>
              <a:path w="162" h="43" extrusionOk="0">
                <a:moveTo>
                  <a:pt x="0" y="14"/>
                </a:moveTo>
                <a:cubicBezTo>
                  <a:pt x="0" y="14"/>
                  <a:pt x="29" y="25"/>
                  <a:pt x="37" y="35"/>
                </a:cubicBezTo>
                <a:cubicBezTo>
                  <a:pt x="37" y="35"/>
                  <a:pt x="101" y="0"/>
                  <a:pt x="162" y="4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39" name="Google Shape;1439;p100"/>
          <p:cNvSpPr txBox="1"/>
          <p:nvPr/>
        </p:nvSpPr>
        <p:spPr>
          <a:xfrm>
            <a:off x="1523000" y="1543800"/>
            <a:ext cx="125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Sollecitazioni aggressive</a:t>
            </a:r>
            <a:endParaRPr/>
          </a:p>
        </p:txBody>
      </p:sp>
      <p:pic>
        <p:nvPicPr>
          <p:cNvPr id="1440" name="Google Shape;1440;p10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46201" y="1231173"/>
            <a:ext cx="449450" cy="4494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p101"/>
          <p:cNvSpPr/>
          <p:nvPr/>
        </p:nvSpPr>
        <p:spPr>
          <a:xfrm>
            <a:off x="2791315" y="1419925"/>
            <a:ext cx="3566834" cy="2250864"/>
          </a:xfrm>
          <a:custGeom>
            <a:avLst/>
            <a:gdLst/>
            <a:ahLst/>
            <a:cxnLst/>
            <a:rect l="l" t="t" r="r" b="b"/>
            <a:pathLst>
              <a:path w="698" h="439" extrusionOk="0">
                <a:moveTo>
                  <a:pt x="294" y="84"/>
                </a:moveTo>
                <a:cubicBezTo>
                  <a:pt x="378" y="12"/>
                  <a:pt x="447" y="96"/>
                  <a:pt x="447" y="96"/>
                </a:cubicBezTo>
                <a:cubicBezTo>
                  <a:pt x="564" y="27"/>
                  <a:pt x="603" y="145"/>
                  <a:pt x="603" y="145"/>
                </a:cubicBezTo>
                <a:cubicBezTo>
                  <a:pt x="603" y="145"/>
                  <a:pt x="698" y="153"/>
                  <a:pt x="686" y="248"/>
                </a:cubicBezTo>
                <a:cubicBezTo>
                  <a:pt x="674" y="343"/>
                  <a:pt x="578" y="327"/>
                  <a:pt x="578" y="327"/>
                </a:cubicBezTo>
                <a:cubicBezTo>
                  <a:pt x="512" y="419"/>
                  <a:pt x="431" y="359"/>
                  <a:pt x="431" y="359"/>
                </a:cubicBezTo>
                <a:cubicBezTo>
                  <a:pt x="340" y="439"/>
                  <a:pt x="275" y="354"/>
                  <a:pt x="275" y="354"/>
                </a:cubicBezTo>
                <a:cubicBezTo>
                  <a:pt x="183" y="419"/>
                  <a:pt x="125" y="337"/>
                  <a:pt x="125" y="337"/>
                </a:cubicBezTo>
                <a:cubicBezTo>
                  <a:pt x="125" y="337"/>
                  <a:pt x="18" y="354"/>
                  <a:pt x="8" y="241"/>
                </a:cubicBezTo>
                <a:cubicBezTo>
                  <a:pt x="0" y="135"/>
                  <a:pt x="125" y="145"/>
                  <a:pt x="125" y="145"/>
                </a:cubicBezTo>
                <a:cubicBezTo>
                  <a:pt x="160" y="0"/>
                  <a:pt x="294" y="84"/>
                  <a:pt x="294" y="84"/>
                </a:cubicBezTo>
                <a:close/>
              </a:path>
            </a:pathLst>
          </a:custGeom>
          <a:noFill/>
          <a:ln w="1270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46" name="Google Shape;1446;p101"/>
          <p:cNvSpPr/>
          <p:nvPr/>
        </p:nvSpPr>
        <p:spPr>
          <a:xfrm>
            <a:off x="2882691" y="1702477"/>
            <a:ext cx="603503" cy="471630"/>
          </a:xfrm>
          <a:custGeom>
            <a:avLst/>
            <a:gdLst/>
            <a:ahLst/>
            <a:cxnLst/>
            <a:rect l="l" t="t" r="r" b="b"/>
            <a:pathLst>
              <a:path w="118" h="92" extrusionOk="0">
                <a:moveTo>
                  <a:pt x="118" y="0"/>
                </a:moveTo>
                <a:cubicBezTo>
                  <a:pt x="118" y="0"/>
                  <a:pt x="89" y="24"/>
                  <a:pt x="84" y="57"/>
                </a:cubicBezTo>
                <a:cubicBezTo>
                  <a:pt x="84" y="57"/>
                  <a:pt x="21" y="60"/>
                  <a:pt x="0" y="9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47" name="Google Shape;1447;p101"/>
          <p:cNvSpPr/>
          <p:nvPr/>
        </p:nvSpPr>
        <p:spPr>
          <a:xfrm>
            <a:off x="3741195" y="1481534"/>
            <a:ext cx="909505" cy="164645"/>
          </a:xfrm>
          <a:custGeom>
            <a:avLst/>
            <a:gdLst/>
            <a:ahLst/>
            <a:cxnLst/>
            <a:rect l="l" t="t" r="r" b="b"/>
            <a:pathLst>
              <a:path w="178" h="32" extrusionOk="0">
                <a:moveTo>
                  <a:pt x="0" y="18"/>
                </a:moveTo>
                <a:cubicBezTo>
                  <a:pt x="0" y="18"/>
                  <a:pt x="45" y="0"/>
                  <a:pt x="109" y="32"/>
                </a:cubicBezTo>
                <a:cubicBezTo>
                  <a:pt x="109" y="32"/>
                  <a:pt x="144" y="10"/>
                  <a:pt x="178" y="1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48" name="Google Shape;1448;p101"/>
          <p:cNvSpPr/>
          <p:nvPr/>
        </p:nvSpPr>
        <p:spPr>
          <a:xfrm>
            <a:off x="5934208" y="1891554"/>
            <a:ext cx="449440" cy="410020"/>
          </a:xfrm>
          <a:custGeom>
            <a:avLst/>
            <a:gdLst/>
            <a:ahLst/>
            <a:cxnLst/>
            <a:rect l="l" t="t" r="r" b="b"/>
            <a:pathLst>
              <a:path w="88" h="80" extrusionOk="0">
                <a:moveTo>
                  <a:pt x="0" y="0"/>
                </a:move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43" y="23"/>
                  <a:pt x="88" y="8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49" name="Google Shape;1449;p101"/>
          <p:cNvSpPr/>
          <p:nvPr/>
        </p:nvSpPr>
        <p:spPr>
          <a:xfrm>
            <a:off x="5979896" y="2620243"/>
            <a:ext cx="485565" cy="624591"/>
          </a:xfrm>
          <a:custGeom>
            <a:avLst/>
            <a:gdLst/>
            <a:ahLst/>
            <a:cxnLst/>
            <a:rect l="l" t="t" r="r" b="b"/>
            <a:pathLst>
              <a:path w="95" h="122" extrusionOk="0">
                <a:moveTo>
                  <a:pt x="95" y="0"/>
                </a:moveTo>
                <a:cubicBezTo>
                  <a:pt x="95" y="0"/>
                  <a:pt x="95" y="90"/>
                  <a:pt x="0" y="12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50" name="Google Shape;1450;p101"/>
          <p:cNvSpPr/>
          <p:nvPr/>
        </p:nvSpPr>
        <p:spPr>
          <a:xfrm>
            <a:off x="4743139" y="3378675"/>
            <a:ext cx="925443" cy="250686"/>
          </a:xfrm>
          <a:custGeom>
            <a:avLst/>
            <a:gdLst/>
            <a:ahLst/>
            <a:cxnLst/>
            <a:rect l="l" t="t" r="r" b="b"/>
            <a:pathLst>
              <a:path w="181" h="49" extrusionOk="0">
                <a:moveTo>
                  <a:pt x="0" y="41"/>
                </a:moveTo>
                <a:cubicBezTo>
                  <a:pt x="0" y="41"/>
                  <a:pt x="45" y="25"/>
                  <a:pt x="52" y="17"/>
                </a:cubicBezTo>
                <a:cubicBezTo>
                  <a:pt x="52" y="17"/>
                  <a:pt x="120" y="49"/>
                  <a:pt x="181" y="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51" name="Google Shape;1451;p101"/>
          <p:cNvSpPr/>
          <p:nvPr/>
        </p:nvSpPr>
        <p:spPr>
          <a:xfrm>
            <a:off x="3521257" y="3434973"/>
            <a:ext cx="925443" cy="190139"/>
          </a:xfrm>
          <a:custGeom>
            <a:avLst/>
            <a:gdLst/>
            <a:ahLst/>
            <a:cxnLst/>
            <a:rect l="l" t="t" r="r" b="b"/>
            <a:pathLst>
              <a:path w="181" h="37" extrusionOk="0">
                <a:moveTo>
                  <a:pt x="0" y="0"/>
                </a:moveTo>
                <a:cubicBezTo>
                  <a:pt x="0" y="0"/>
                  <a:pt x="57" y="37"/>
                  <a:pt x="127" y="0"/>
                </a:cubicBezTo>
                <a:cubicBezTo>
                  <a:pt x="127" y="0"/>
                  <a:pt x="146" y="17"/>
                  <a:pt x="176" y="28"/>
                </a:cubicBezTo>
                <a:cubicBezTo>
                  <a:pt x="178" y="29"/>
                  <a:pt x="180" y="29"/>
                  <a:pt x="181" y="3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52" name="Google Shape;1452;p101"/>
          <p:cNvSpPr/>
          <p:nvPr/>
        </p:nvSpPr>
        <p:spPr>
          <a:xfrm>
            <a:off x="2642564" y="2620244"/>
            <a:ext cx="700192" cy="707445"/>
          </a:xfrm>
          <a:custGeom>
            <a:avLst/>
            <a:gdLst/>
            <a:ahLst/>
            <a:cxnLst/>
            <a:rect l="l" t="t" r="r" b="b"/>
            <a:pathLst>
              <a:path w="137" h="138" extrusionOk="0">
                <a:moveTo>
                  <a:pt x="5" y="0"/>
                </a:moveTo>
                <a:cubicBezTo>
                  <a:pt x="5" y="0"/>
                  <a:pt x="0" y="122"/>
                  <a:pt x="137" y="138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453" name="Google Shape;1453;p101"/>
          <p:cNvCxnSpPr/>
          <p:nvPr/>
        </p:nvCxnSpPr>
        <p:spPr>
          <a:xfrm rot="10800000" flipH="1">
            <a:off x="5497518" y="1317979"/>
            <a:ext cx="171000" cy="328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54" name="Google Shape;1454;p101"/>
          <p:cNvCxnSpPr>
            <a:stCxn id="1447" idx="1"/>
          </p:cNvCxnSpPr>
          <p:nvPr/>
        </p:nvCxnSpPr>
        <p:spPr>
          <a:xfrm rot="10800000">
            <a:off x="4203339" y="1305079"/>
            <a:ext cx="94800" cy="341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55" name="Google Shape;1455;p101"/>
          <p:cNvCxnSpPr/>
          <p:nvPr/>
        </p:nvCxnSpPr>
        <p:spPr>
          <a:xfrm rot="10800000">
            <a:off x="3023473" y="1742754"/>
            <a:ext cx="316500" cy="148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56" name="Google Shape;1456;p101"/>
          <p:cNvCxnSpPr/>
          <p:nvPr/>
        </p:nvCxnSpPr>
        <p:spPr>
          <a:xfrm flipH="1">
            <a:off x="2391967" y="2825658"/>
            <a:ext cx="297600" cy="114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57" name="Google Shape;1457;p101"/>
          <p:cNvCxnSpPr/>
          <p:nvPr/>
        </p:nvCxnSpPr>
        <p:spPr>
          <a:xfrm flipH="1">
            <a:off x="4100258" y="3437813"/>
            <a:ext cx="63900" cy="286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58" name="Google Shape;1458;p101"/>
          <p:cNvCxnSpPr/>
          <p:nvPr/>
        </p:nvCxnSpPr>
        <p:spPr>
          <a:xfrm>
            <a:off x="6129548" y="3171761"/>
            <a:ext cx="296400" cy="248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59" name="Google Shape;1459;p101"/>
          <p:cNvCxnSpPr/>
          <p:nvPr/>
        </p:nvCxnSpPr>
        <p:spPr>
          <a:xfrm rot="10800000" flipH="1">
            <a:off x="6299056" y="1927510"/>
            <a:ext cx="242700" cy="279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460" name="Google Shape;1460;p101"/>
          <p:cNvSpPr txBox="1"/>
          <p:nvPr/>
        </p:nvSpPr>
        <p:spPr>
          <a:xfrm>
            <a:off x="6722400" y="1802775"/>
            <a:ext cx="1221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Tempi rapidi</a:t>
            </a:r>
            <a:endParaRPr sz="500"/>
          </a:p>
        </p:txBody>
      </p:sp>
      <p:sp>
        <p:nvSpPr>
          <p:cNvPr id="1461" name="Google Shape;1461;p101"/>
          <p:cNvSpPr txBox="1"/>
          <p:nvPr/>
        </p:nvSpPr>
        <p:spPr>
          <a:xfrm>
            <a:off x="5397853" y="787050"/>
            <a:ext cx="1143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Peer review superficiale</a:t>
            </a:r>
            <a:endParaRPr sz="500"/>
          </a:p>
        </p:txBody>
      </p:sp>
      <p:sp>
        <p:nvSpPr>
          <p:cNvPr id="1462" name="Google Shape;1462;p101"/>
          <p:cNvSpPr txBox="1"/>
          <p:nvPr/>
        </p:nvSpPr>
        <p:spPr>
          <a:xfrm>
            <a:off x="3521250" y="791250"/>
            <a:ext cx="1221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Alto tasso di accettazione</a:t>
            </a:r>
            <a:endParaRPr sz="500"/>
          </a:p>
        </p:txBody>
      </p:sp>
      <p:sp>
        <p:nvSpPr>
          <p:cNvPr id="1463" name="Google Shape;1463;p101"/>
          <p:cNvSpPr txBox="1"/>
          <p:nvPr/>
        </p:nvSpPr>
        <p:spPr>
          <a:xfrm>
            <a:off x="3298525" y="2093650"/>
            <a:ext cx="25974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Editoria predatoria</a:t>
            </a:r>
            <a:endParaRPr sz="2800"/>
          </a:p>
        </p:txBody>
      </p:sp>
      <p:pic>
        <p:nvPicPr>
          <p:cNvPr id="1464" name="Google Shape;1464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7475" y="269400"/>
            <a:ext cx="449450" cy="4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5" name="Google Shape;1465;p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0825" y="251350"/>
            <a:ext cx="485550" cy="4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6" name="Google Shape;1466;p10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0300" y="1321075"/>
            <a:ext cx="485550" cy="48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467" name="Google Shape;1467;p101"/>
          <p:cNvSpPr txBox="1"/>
          <p:nvPr/>
        </p:nvSpPr>
        <p:spPr>
          <a:xfrm>
            <a:off x="6135725" y="3670800"/>
            <a:ext cx="1508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Sfruttamento dell’OA a scopo di lucro</a:t>
            </a:r>
            <a:endParaRPr sz="1200" b="1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68" name="Google Shape;1468;p101"/>
          <p:cNvSpPr txBox="1"/>
          <p:nvPr/>
        </p:nvSpPr>
        <p:spPr>
          <a:xfrm>
            <a:off x="230000" y="4667300"/>
            <a:ext cx="24702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5F7D95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image: Flaticon.com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469" name="Google Shape;1469;p10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6863" y="3164526"/>
            <a:ext cx="536781" cy="53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470" name="Google Shape;1470;p101"/>
          <p:cNvSpPr txBox="1"/>
          <p:nvPr/>
        </p:nvSpPr>
        <p:spPr>
          <a:xfrm>
            <a:off x="3199400" y="4171500"/>
            <a:ext cx="161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Informazioni false</a:t>
            </a:r>
            <a:endParaRPr/>
          </a:p>
        </p:txBody>
      </p:sp>
      <p:pic>
        <p:nvPicPr>
          <p:cNvPr id="1471" name="Google Shape;1471;p10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6862" y="3774025"/>
            <a:ext cx="410025" cy="4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2" name="Google Shape;1472;p10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04575" y="2620251"/>
            <a:ext cx="410025" cy="4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473" name="Google Shape;1473;p101"/>
          <p:cNvSpPr txBox="1"/>
          <p:nvPr/>
        </p:nvSpPr>
        <p:spPr>
          <a:xfrm>
            <a:off x="1218200" y="2952300"/>
            <a:ext cx="135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Mancanza di trasparenza</a:t>
            </a:r>
            <a:endParaRPr/>
          </a:p>
        </p:txBody>
      </p:sp>
      <p:sp>
        <p:nvSpPr>
          <p:cNvPr id="1474" name="Google Shape;1474;p101"/>
          <p:cNvSpPr/>
          <p:nvPr/>
        </p:nvSpPr>
        <p:spPr>
          <a:xfrm>
            <a:off x="4906765" y="1522961"/>
            <a:ext cx="827693" cy="219881"/>
          </a:xfrm>
          <a:custGeom>
            <a:avLst/>
            <a:gdLst/>
            <a:ahLst/>
            <a:cxnLst/>
            <a:rect l="l" t="t" r="r" b="b"/>
            <a:pathLst>
              <a:path w="162" h="43" extrusionOk="0">
                <a:moveTo>
                  <a:pt x="0" y="14"/>
                </a:moveTo>
                <a:cubicBezTo>
                  <a:pt x="0" y="14"/>
                  <a:pt x="29" y="25"/>
                  <a:pt x="37" y="35"/>
                </a:cubicBezTo>
                <a:cubicBezTo>
                  <a:pt x="37" y="35"/>
                  <a:pt x="101" y="0"/>
                  <a:pt x="162" y="4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75" name="Google Shape;1475;p101"/>
          <p:cNvSpPr/>
          <p:nvPr/>
        </p:nvSpPr>
        <p:spPr>
          <a:xfrm>
            <a:off x="1330725" y="1128875"/>
            <a:ext cx="1610400" cy="1045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476" name="Google Shape;1476;p10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46201" y="1231173"/>
            <a:ext cx="449450" cy="449477"/>
          </a:xfrm>
          <a:prstGeom prst="rect">
            <a:avLst/>
          </a:prstGeom>
          <a:noFill/>
          <a:ln>
            <a:noFill/>
          </a:ln>
        </p:spPr>
      </p:pic>
      <p:sp>
        <p:nvSpPr>
          <p:cNvPr id="1477" name="Google Shape;1477;p101"/>
          <p:cNvSpPr txBox="1"/>
          <p:nvPr/>
        </p:nvSpPr>
        <p:spPr>
          <a:xfrm>
            <a:off x="1523000" y="1543800"/>
            <a:ext cx="125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Sollecitazioni aggressive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2" name="Google Shape;1482;p10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1" y="90150"/>
            <a:ext cx="6533136" cy="3406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3" name="Google Shape;1483;p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2298147"/>
            <a:ext cx="5676299" cy="276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4" name="Google Shape;1484;p10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76300" y="90150"/>
            <a:ext cx="5638800" cy="401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9" name="Google Shape;1489;p103"/>
          <p:cNvSpPr/>
          <p:nvPr/>
        </p:nvSpPr>
        <p:spPr>
          <a:xfrm>
            <a:off x="3139925" y="3773850"/>
            <a:ext cx="1727100" cy="10407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90" name="Google Shape;1490;p103"/>
          <p:cNvSpPr/>
          <p:nvPr/>
        </p:nvSpPr>
        <p:spPr>
          <a:xfrm>
            <a:off x="2791315" y="1419925"/>
            <a:ext cx="3566834" cy="2250864"/>
          </a:xfrm>
          <a:custGeom>
            <a:avLst/>
            <a:gdLst/>
            <a:ahLst/>
            <a:cxnLst/>
            <a:rect l="l" t="t" r="r" b="b"/>
            <a:pathLst>
              <a:path w="698" h="439" extrusionOk="0">
                <a:moveTo>
                  <a:pt x="294" y="84"/>
                </a:moveTo>
                <a:cubicBezTo>
                  <a:pt x="378" y="12"/>
                  <a:pt x="447" y="96"/>
                  <a:pt x="447" y="96"/>
                </a:cubicBezTo>
                <a:cubicBezTo>
                  <a:pt x="564" y="27"/>
                  <a:pt x="603" y="145"/>
                  <a:pt x="603" y="145"/>
                </a:cubicBezTo>
                <a:cubicBezTo>
                  <a:pt x="603" y="145"/>
                  <a:pt x="698" y="153"/>
                  <a:pt x="686" y="248"/>
                </a:cubicBezTo>
                <a:cubicBezTo>
                  <a:pt x="674" y="343"/>
                  <a:pt x="578" y="327"/>
                  <a:pt x="578" y="327"/>
                </a:cubicBezTo>
                <a:cubicBezTo>
                  <a:pt x="512" y="419"/>
                  <a:pt x="431" y="359"/>
                  <a:pt x="431" y="359"/>
                </a:cubicBezTo>
                <a:cubicBezTo>
                  <a:pt x="340" y="439"/>
                  <a:pt x="275" y="354"/>
                  <a:pt x="275" y="354"/>
                </a:cubicBezTo>
                <a:cubicBezTo>
                  <a:pt x="183" y="419"/>
                  <a:pt x="125" y="337"/>
                  <a:pt x="125" y="337"/>
                </a:cubicBezTo>
                <a:cubicBezTo>
                  <a:pt x="125" y="337"/>
                  <a:pt x="18" y="354"/>
                  <a:pt x="8" y="241"/>
                </a:cubicBezTo>
                <a:cubicBezTo>
                  <a:pt x="0" y="135"/>
                  <a:pt x="125" y="145"/>
                  <a:pt x="125" y="145"/>
                </a:cubicBezTo>
                <a:cubicBezTo>
                  <a:pt x="160" y="0"/>
                  <a:pt x="294" y="84"/>
                  <a:pt x="294" y="84"/>
                </a:cubicBezTo>
                <a:close/>
              </a:path>
            </a:pathLst>
          </a:custGeom>
          <a:noFill/>
          <a:ln w="1270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91" name="Google Shape;1491;p103"/>
          <p:cNvSpPr/>
          <p:nvPr/>
        </p:nvSpPr>
        <p:spPr>
          <a:xfrm>
            <a:off x="2882691" y="1702477"/>
            <a:ext cx="603503" cy="471630"/>
          </a:xfrm>
          <a:custGeom>
            <a:avLst/>
            <a:gdLst/>
            <a:ahLst/>
            <a:cxnLst/>
            <a:rect l="l" t="t" r="r" b="b"/>
            <a:pathLst>
              <a:path w="118" h="92" extrusionOk="0">
                <a:moveTo>
                  <a:pt x="118" y="0"/>
                </a:moveTo>
                <a:cubicBezTo>
                  <a:pt x="118" y="0"/>
                  <a:pt x="89" y="24"/>
                  <a:pt x="84" y="57"/>
                </a:cubicBezTo>
                <a:cubicBezTo>
                  <a:pt x="84" y="57"/>
                  <a:pt x="21" y="60"/>
                  <a:pt x="0" y="9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92" name="Google Shape;1492;p103"/>
          <p:cNvSpPr/>
          <p:nvPr/>
        </p:nvSpPr>
        <p:spPr>
          <a:xfrm>
            <a:off x="3741195" y="1481534"/>
            <a:ext cx="909505" cy="164645"/>
          </a:xfrm>
          <a:custGeom>
            <a:avLst/>
            <a:gdLst/>
            <a:ahLst/>
            <a:cxnLst/>
            <a:rect l="l" t="t" r="r" b="b"/>
            <a:pathLst>
              <a:path w="178" h="32" extrusionOk="0">
                <a:moveTo>
                  <a:pt x="0" y="18"/>
                </a:moveTo>
                <a:cubicBezTo>
                  <a:pt x="0" y="18"/>
                  <a:pt x="45" y="0"/>
                  <a:pt x="109" y="32"/>
                </a:cubicBezTo>
                <a:cubicBezTo>
                  <a:pt x="109" y="32"/>
                  <a:pt x="144" y="10"/>
                  <a:pt x="178" y="1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93" name="Google Shape;1493;p103"/>
          <p:cNvSpPr/>
          <p:nvPr/>
        </p:nvSpPr>
        <p:spPr>
          <a:xfrm>
            <a:off x="5934208" y="1891554"/>
            <a:ext cx="449440" cy="410020"/>
          </a:xfrm>
          <a:custGeom>
            <a:avLst/>
            <a:gdLst/>
            <a:ahLst/>
            <a:cxnLst/>
            <a:rect l="l" t="t" r="r" b="b"/>
            <a:pathLst>
              <a:path w="88" h="80" extrusionOk="0">
                <a:moveTo>
                  <a:pt x="0" y="0"/>
                </a:move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43" y="23"/>
                  <a:pt x="88" y="8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94" name="Google Shape;1494;p103"/>
          <p:cNvSpPr/>
          <p:nvPr/>
        </p:nvSpPr>
        <p:spPr>
          <a:xfrm>
            <a:off x="5979896" y="2620243"/>
            <a:ext cx="485565" cy="624591"/>
          </a:xfrm>
          <a:custGeom>
            <a:avLst/>
            <a:gdLst/>
            <a:ahLst/>
            <a:cxnLst/>
            <a:rect l="l" t="t" r="r" b="b"/>
            <a:pathLst>
              <a:path w="95" h="122" extrusionOk="0">
                <a:moveTo>
                  <a:pt x="95" y="0"/>
                </a:moveTo>
                <a:cubicBezTo>
                  <a:pt x="95" y="0"/>
                  <a:pt x="95" y="90"/>
                  <a:pt x="0" y="12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95" name="Google Shape;1495;p103"/>
          <p:cNvSpPr/>
          <p:nvPr/>
        </p:nvSpPr>
        <p:spPr>
          <a:xfrm>
            <a:off x="4743139" y="3378675"/>
            <a:ext cx="925443" cy="250686"/>
          </a:xfrm>
          <a:custGeom>
            <a:avLst/>
            <a:gdLst/>
            <a:ahLst/>
            <a:cxnLst/>
            <a:rect l="l" t="t" r="r" b="b"/>
            <a:pathLst>
              <a:path w="181" h="49" extrusionOk="0">
                <a:moveTo>
                  <a:pt x="0" y="41"/>
                </a:moveTo>
                <a:cubicBezTo>
                  <a:pt x="0" y="41"/>
                  <a:pt x="45" y="25"/>
                  <a:pt x="52" y="17"/>
                </a:cubicBezTo>
                <a:cubicBezTo>
                  <a:pt x="52" y="17"/>
                  <a:pt x="120" y="49"/>
                  <a:pt x="181" y="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96" name="Google Shape;1496;p103"/>
          <p:cNvSpPr/>
          <p:nvPr/>
        </p:nvSpPr>
        <p:spPr>
          <a:xfrm>
            <a:off x="3521257" y="3434973"/>
            <a:ext cx="925443" cy="190139"/>
          </a:xfrm>
          <a:custGeom>
            <a:avLst/>
            <a:gdLst/>
            <a:ahLst/>
            <a:cxnLst/>
            <a:rect l="l" t="t" r="r" b="b"/>
            <a:pathLst>
              <a:path w="181" h="37" extrusionOk="0">
                <a:moveTo>
                  <a:pt x="0" y="0"/>
                </a:moveTo>
                <a:cubicBezTo>
                  <a:pt x="0" y="0"/>
                  <a:pt x="57" y="37"/>
                  <a:pt x="127" y="0"/>
                </a:cubicBezTo>
                <a:cubicBezTo>
                  <a:pt x="127" y="0"/>
                  <a:pt x="146" y="17"/>
                  <a:pt x="176" y="28"/>
                </a:cubicBezTo>
                <a:cubicBezTo>
                  <a:pt x="178" y="29"/>
                  <a:pt x="180" y="29"/>
                  <a:pt x="181" y="3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497" name="Google Shape;1497;p103"/>
          <p:cNvSpPr/>
          <p:nvPr/>
        </p:nvSpPr>
        <p:spPr>
          <a:xfrm>
            <a:off x="2642564" y="2620244"/>
            <a:ext cx="700192" cy="707445"/>
          </a:xfrm>
          <a:custGeom>
            <a:avLst/>
            <a:gdLst/>
            <a:ahLst/>
            <a:cxnLst/>
            <a:rect l="l" t="t" r="r" b="b"/>
            <a:pathLst>
              <a:path w="137" h="138" extrusionOk="0">
                <a:moveTo>
                  <a:pt x="5" y="0"/>
                </a:moveTo>
                <a:cubicBezTo>
                  <a:pt x="5" y="0"/>
                  <a:pt x="0" y="122"/>
                  <a:pt x="137" y="138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498" name="Google Shape;1498;p103"/>
          <p:cNvCxnSpPr/>
          <p:nvPr/>
        </p:nvCxnSpPr>
        <p:spPr>
          <a:xfrm rot="10800000" flipH="1">
            <a:off x="5497518" y="1317979"/>
            <a:ext cx="171000" cy="328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499" name="Google Shape;1499;p103"/>
          <p:cNvCxnSpPr>
            <a:stCxn id="1492" idx="1"/>
          </p:cNvCxnSpPr>
          <p:nvPr/>
        </p:nvCxnSpPr>
        <p:spPr>
          <a:xfrm rot="10800000">
            <a:off x="4203339" y="1305079"/>
            <a:ext cx="94800" cy="341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00" name="Google Shape;1500;p103"/>
          <p:cNvCxnSpPr/>
          <p:nvPr/>
        </p:nvCxnSpPr>
        <p:spPr>
          <a:xfrm rot="10800000">
            <a:off x="3023473" y="1742754"/>
            <a:ext cx="316500" cy="148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01" name="Google Shape;1501;p103"/>
          <p:cNvCxnSpPr/>
          <p:nvPr/>
        </p:nvCxnSpPr>
        <p:spPr>
          <a:xfrm flipH="1">
            <a:off x="2391967" y="2825658"/>
            <a:ext cx="297600" cy="114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02" name="Google Shape;1502;p103"/>
          <p:cNvCxnSpPr/>
          <p:nvPr/>
        </p:nvCxnSpPr>
        <p:spPr>
          <a:xfrm flipH="1">
            <a:off x="4100258" y="3437813"/>
            <a:ext cx="63900" cy="286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03" name="Google Shape;1503;p103"/>
          <p:cNvCxnSpPr/>
          <p:nvPr/>
        </p:nvCxnSpPr>
        <p:spPr>
          <a:xfrm>
            <a:off x="6129548" y="3171761"/>
            <a:ext cx="296400" cy="248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04" name="Google Shape;1504;p103"/>
          <p:cNvCxnSpPr/>
          <p:nvPr/>
        </p:nvCxnSpPr>
        <p:spPr>
          <a:xfrm rot="10800000" flipH="1">
            <a:off x="6299056" y="1927510"/>
            <a:ext cx="242700" cy="279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05" name="Google Shape;1505;p103"/>
          <p:cNvSpPr txBox="1"/>
          <p:nvPr/>
        </p:nvSpPr>
        <p:spPr>
          <a:xfrm>
            <a:off x="6722400" y="1802775"/>
            <a:ext cx="1221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Tempi rapidi</a:t>
            </a:r>
            <a:endParaRPr sz="500"/>
          </a:p>
        </p:txBody>
      </p:sp>
      <p:sp>
        <p:nvSpPr>
          <p:cNvPr id="1506" name="Google Shape;1506;p103"/>
          <p:cNvSpPr txBox="1"/>
          <p:nvPr/>
        </p:nvSpPr>
        <p:spPr>
          <a:xfrm>
            <a:off x="5397853" y="787050"/>
            <a:ext cx="1143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Peer review superficiale</a:t>
            </a:r>
            <a:endParaRPr sz="500"/>
          </a:p>
        </p:txBody>
      </p:sp>
      <p:sp>
        <p:nvSpPr>
          <p:cNvPr id="1507" name="Google Shape;1507;p103"/>
          <p:cNvSpPr txBox="1"/>
          <p:nvPr/>
        </p:nvSpPr>
        <p:spPr>
          <a:xfrm>
            <a:off x="3521250" y="791250"/>
            <a:ext cx="1221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Alto tasso di accettazione</a:t>
            </a:r>
            <a:endParaRPr sz="500"/>
          </a:p>
        </p:txBody>
      </p:sp>
      <p:sp>
        <p:nvSpPr>
          <p:cNvPr id="1508" name="Google Shape;1508;p103"/>
          <p:cNvSpPr txBox="1"/>
          <p:nvPr/>
        </p:nvSpPr>
        <p:spPr>
          <a:xfrm>
            <a:off x="3298525" y="2093650"/>
            <a:ext cx="25974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Editoria predatoria</a:t>
            </a:r>
            <a:endParaRPr sz="2800"/>
          </a:p>
        </p:txBody>
      </p:sp>
      <p:pic>
        <p:nvPicPr>
          <p:cNvPr id="1509" name="Google Shape;1509;p10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7475" y="269400"/>
            <a:ext cx="449450" cy="4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0" name="Google Shape;1510;p1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0825" y="251350"/>
            <a:ext cx="485550" cy="4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1" name="Google Shape;1511;p10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0300" y="1321075"/>
            <a:ext cx="485550" cy="48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12" name="Google Shape;1512;p103"/>
          <p:cNvSpPr txBox="1"/>
          <p:nvPr/>
        </p:nvSpPr>
        <p:spPr>
          <a:xfrm>
            <a:off x="6135725" y="3670800"/>
            <a:ext cx="1508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Sfruttamento dell’OA a scopo di lucro</a:t>
            </a:r>
            <a:endParaRPr sz="1200" b="1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13" name="Google Shape;1513;p103"/>
          <p:cNvSpPr txBox="1"/>
          <p:nvPr/>
        </p:nvSpPr>
        <p:spPr>
          <a:xfrm>
            <a:off x="230000" y="4667300"/>
            <a:ext cx="24702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5F7D95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image: Flaticon.com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14" name="Google Shape;1514;p10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6863" y="3164526"/>
            <a:ext cx="536781" cy="53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515" name="Google Shape;1515;p103"/>
          <p:cNvSpPr txBox="1"/>
          <p:nvPr/>
        </p:nvSpPr>
        <p:spPr>
          <a:xfrm>
            <a:off x="3199400" y="4247700"/>
            <a:ext cx="161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Informazioni false</a:t>
            </a:r>
            <a:endParaRPr/>
          </a:p>
        </p:txBody>
      </p:sp>
      <p:pic>
        <p:nvPicPr>
          <p:cNvPr id="1516" name="Google Shape;1516;p10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6862" y="3850225"/>
            <a:ext cx="410025" cy="4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7" name="Google Shape;1517;p10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704575" y="2620251"/>
            <a:ext cx="410025" cy="4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8" name="Google Shape;1518;p103"/>
          <p:cNvSpPr txBox="1"/>
          <p:nvPr/>
        </p:nvSpPr>
        <p:spPr>
          <a:xfrm>
            <a:off x="1218200" y="2952300"/>
            <a:ext cx="135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Mancanza di trasparenza</a:t>
            </a:r>
            <a:endParaRPr/>
          </a:p>
        </p:txBody>
      </p:sp>
      <p:sp>
        <p:nvSpPr>
          <p:cNvPr id="1519" name="Google Shape;1519;p103"/>
          <p:cNvSpPr/>
          <p:nvPr/>
        </p:nvSpPr>
        <p:spPr>
          <a:xfrm>
            <a:off x="4906765" y="1522961"/>
            <a:ext cx="827693" cy="219881"/>
          </a:xfrm>
          <a:custGeom>
            <a:avLst/>
            <a:gdLst/>
            <a:ahLst/>
            <a:cxnLst/>
            <a:rect l="l" t="t" r="r" b="b"/>
            <a:pathLst>
              <a:path w="162" h="43" extrusionOk="0">
                <a:moveTo>
                  <a:pt x="0" y="14"/>
                </a:moveTo>
                <a:cubicBezTo>
                  <a:pt x="0" y="14"/>
                  <a:pt x="29" y="25"/>
                  <a:pt x="37" y="35"/>
                </a:cubicBezTo>
                <a:cubicBezTo>
                  <a:pt x="37" y="35"/>
                  <a:pt x="101" y="0"/>
                  <a:pt x="162" y="4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520" name="Google Shape;1520;p10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46201" y="1231173"/>
            <a:ext cx="449450" cy="449477"/>
          </a:xfrm>
          <a:prstGeom prst="rect">
            <a:avLst/>
          </a:prstGeom>
          <a:noFill/>
          <a:ln>
            <a:noFill/>
          </a:ln>
        </p:spPr>
      </p:pic>
      <p:sp>
        <p:nvSpPr>
          <p:cNvPr id="1521" name="Google Shape;1521;p103"/>
          <p:cNvSpPr txBox="1"/>
          <p:nvPr/>
        </p:nvSpPr>
        <p:spPr>
          <a:xfrm>
            <a:off x="1523000" y="1543800"/>
            <a:ext cx="125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Sollecitazioni aggressive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6" name="Google Shape;1526;p104"/>
          <p:cNvSpPr/>
          <p:nvPr/>
        </p:nvSpPr>
        <p:spPr>
          <a:xfrm>
            <a:off x="994300" y="2571750"/>
            <a:ext cx="1383600" cy="1099200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27" name="Google Shape;1527;p104"/>
          <p:cNvSpPr/>
          <p:nvPr/>
        </p:nvSpPr>
        <p:spPr>
          <a:xfrm>
            <a:off x="2791315" y="1419925"/>
            <a:ext cx="3566834" cy="2250864"/>
          </a:xfrm>
          <a:custGeom>
            <a:avLst/>
            <a:gdLst/>
            <a:ahLst/>
            <a:cxnLst/>
            <a:rect l="l" t="t" r="r" b="b"/>
            <a:pathLst>
              <a:path w="698" h="439" extrusionOk="0">
                <a:moveTo>
                  <a:pt x="294" y="84"/>
                </a:moveTo>
                <a:cubicBezTo>
                  <a:pt x="378" y="12"/>
                  <a:pt x="447" y="96"/>
                  <a:pt x="447" y="96"/>
                </a:cubicBezTo>
                <a:cubicBezTo>
                  <a:pt x="564" y="27"/>
                  <a:pt x="603" y="145"/>
                  <a:pt x="603" y="145"/>
                </a:cubicBezTo>
                <a:cubicBezTo>
                  <a:pt x="603" y="145"/>
                  <a:pt x="698" y="153"/>
                  <a:pt x="686" y="248"/>
                </a:cubicBezTo>
                <a:cubicBezTo>
                  <a:pt x="674" y="343"/>
                  <a:pt x="578" y="327"/>
                  <a:pt x="578" y="327"/>
                </a:cubicBezTo>
                <a:cubicBezTo>
                  <a:pt x="512" y="419"/>
                  <a:pt x="431" y="359"/>
                  <a:pt x="431" y="359"/>
                </a:cubicBezTo>
                <a:cubicBezTo>
                  <a:pt x="340" y="439"/>
                  <a:pt x="275" y="354"/>
                  <a:pt x="275" y="354"/>
                </a:cubicBezTo>
                <a:cubicBezTo>
                  <a:pt x="183" y="419"/>
                  <a:pt x="125" y="337"/>
                  <a:pt x="125" y="337"/>
                </a:cubicBezTo>
                <a:cubicBezTo>
                  <a:pt x="125" y="337"/>
                  <a:pt x="18" y="354"/>
                  <a:pt x="8" y="241"/>
                </a:cubicBezTo>
                <a:cubicBezTo>
                  <a:pt x="0" y="135"/>
                  <a:pt x="125" y="145"/>
                  <a:pt x="125" y="145"/>
                </a:cubicBezTo>
                <a:cubicBezTo>
                  <a:pt x="160" y="0"/>
                  <a:pt x="294" y="84"/>
                  <a:pt x="294" y="84"/>
                </a:cubicBezTo>
                <a:close/>
              </a:path>
            </a:pathLst>
          </a:custGeom>
          <a:noFill/>
          <a:ln w="127000" cap="flat" cmpd="sng">
            <a:solidFill>
              <a:schemeClr val="accent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28" name="Google Shape;1528;p104"/>
          <p:cNvSpPr/>
          <p:nvPr/>
        </p:nvSpPr>
        <p:spPr>
          <a:xfrm>
            <a:off x="2882691" y="1702477"/>
            <a:ext cx="603503" cy="471630"/>
          </a:xfrm>
          <a:custGeom>
            <a:avLst/>
            <a:gdLst/>
            <a:ahLst/>
            <a:cxnLst/>
            <a:rect l="l" t="t" r="r" b="b"/>
            <a:pathLst>
              <a:path w="118" h="92" extrusionOk="0">
                <a:moveTo>
                  <a:pt x="118" y="0"/>
                </a:moveTo>
                <a:cubicBezTo>
                  <a:pt x="118" y="0"/>
                  <a:pt x="89" y="24"/>
                  <a:pt x="84" y="57"/>
                </a:cubicBezTo>
                <a:cubicBezTo>
                  <a:pt x="84" y="57"/>
                  <a:pt x="21" y="60"/>
                  <a:pt x="0" y="9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accent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29" name="Google Shape;1529;p104"/>
          <p:cNvSpPr/>
          <p:nvPr/>
        </p:nvSpPr>
        <p:spPr>
          <a:xfrm>
            <a:off x="3741195" y="1481534"/>
            <a:ext cx="909505" cy="164645"/>
          </a:xfrm>
          <a:custGeom>
            <a:avLst/>
            <a:gdLst/>
            <a:ahLst/>
            <a:cxnLst/>
            <a:rect l="l" t="t" r="r" b="b"/>
            <a:pathLst>
              <a:path w="178" h="32" extrusionOk="0">
                <a:moveTo>
                  <a:pt x="0" y="18"/>
                </a:moveTo>
                <a:cubicBezTo>
                  <a:pt x="0" y="18"/>
                  <a:pt x="45" y="0"/>
                  <a:pt x="109" y="32"/>
                </a:cubicBezTo>
                <a:cubicBezTo>
                  <a:pt x="109" y="32"/>
                  <a:pt x="144" y="10"/>
                  <a:pt x="178" y="1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30" name="Google Shape;1530;p104"/>
          <p:cNvSpPr/>
          <p:nvPr/>
        </p:nvSpPr>
        <p:spPr>
          <a:xfrm>
            <a:off x="5934208" y="1891554"/>
            <a:ext cx="449440" cy="410020"/>
          </a:xfrm>
          <a:custGeom>
            <a:avLst/>
            <a:gdLst/>
            <a:ahLst/>
            <a:cxnLst/>
            <a:rect l="l" t="t" r="r" b="b"/>
            <a:pathLst>
              <a:path w="88" h="80" extrusionOk="0">
                <a:moveTo>
                  <a:pt x="0" y="0"/>
                </a:moveTo>
                <a:cubicBezTo>
                  <a:pt x="12" y="20"/>
                  <a:pt x="12" y="20"/>
                  <a:pt x="12" y="20"/>
                </a:cubicBezTo>
                <a:cubicBezTo>
                  <a:pt x="12" y="20"/>
                  <a:pt x="43" y="23"/>
                  <a:pt x="88" y="8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31" name="Google Shape;1531;p104"/>
          <p:cNvSpPr/>
          <p:nvPr/>
        </p:nvSpPr>
        <p:spPr>
          <a:xfrm>
            <a:off x="5979896" y="2620243"/>
            <a:ext cx="485565" cy="624591"/>
          </a:xfrm>
          <a:custGeom>
            <a:avLst/>
            <a:gdLst/>
            <a:ahLst/>
            <a:cxnLst/>
            <a:rect l="l" t="t" r="r" b="b"/>
            <a:pathLst>
              <a:path w="95" h="122" extrusionOk="0">
                <a:moveTo>
                  <a:pt x="95" y="0"/>
                </a:moveTo>
                <a:cubicBezTo>
                  <a:pt x="95" y="0"/>
                  <a:pt x="95" y="90"/>
                  <a:pt x="0" y="122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32" name="Google Shape;1532;p104"/>
          <p:cNvSpPr/>
          <p:nvPr/>
        </p:nvSpPr>
        <p:spPr>
          <a:xfrm>
            <a:off x="4743139" y="3378675"/>
            <a:ext cx="925443" cy="250686"/>
          </a:xfrm>
          <a:custGeom>
            <a:avLst/>
            <a:gdLst/>
            <a:ahLst/>
            <a:cxnLst/>
            <a:rect l="l" t="t" r="r" b="b"/>
            <a:pathLst>
              <a:path w="181" h="49" extrusionOk="0">
                <a:moveTo>
                  <a:pt x="0" y="41"/>
                </a:moveTo>
                <a:cubicBezTo>
                  <a:pt x="0" y="41"/>
                  <a:pt x="45" y="25"/>
                  <a:pt x="52" y="17"/>
                </a:cubicBezTo>
                <a:cubicBezTo>
                  <a:pt x="52" y="17"/>
                  <a:pt x="120" y="49"/>
                  <a:pt x="181" y="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33" name="Google Shape;1533;p104"/>
          <p:cNvSpPr/>
          <p:nvPr/>
        </p:nvSpPr>
        <p:spPr>
          <a:xfrm>
            <a:off x="3521257" y="3434973"/>
            <a:ext cx="925443" cy="190139"/>
          </a:xfrm>
          <a:custGeom>
            <a:avLst/>
            <a:gdLst/>
            <a:ahLst/>
            <a:cxnLst/>
            <a:rect l="l" t="t" r="r" b="b"/>
            <a:pathLst>
              <a:path w="181" h="37" extrusionOk="0">
                <a:moveTo>
                  <a:pt x="0" y="0"/>
                </a:moveTo>
                <a:cubicBezTo>
                  <a:pt x="0" y="0"/>
                  <a:pt x="57" y="37"/>
                  <a:pt x="127" y="0"/>
                </a:cubicBezTo>
                <a:cubicBezTo>
                  <a:pt x="127" y="0"/>
                  <a:pt x="146" y="17"/>
                  <a:pt x="176" y="28"/>
                </a:cubicBezTo>
                <a:cubicBezTo>
                  <a:pt x="178" y="29"/>
                  <a:pt x="180" y="29"/>
                  <a:pt x="181" y="30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sp>
        <p:nvSpPr>
          <p:cNvPr id="1534" name="Google Shape;1534;p104"/>
          <p:cNvSpPr/>
          <p:nvPr/>
        </p:nvSpPr>
        <p:spPr>
          <a:xfrm>
            <a:off x="2642564" y="2620244"/>
            <a:ext cx="700192" cy="707445"/>
          </a:xfrm>
          <a:custGeom>
            <a:avLst/>
            <a:gdLst/>
            <a:ahLst/>
            <a:cxnLst/>
            <a:rect l="l" t="t" r="r" b="b"/>
            <a:pathLst>
              <a:path w="137" h="138" extrusionOk="0">
                <a:moveTo>
                  <a:pt x="5" y="0"/>
                </a:moveTo>
                <a:cubicBezTo>
                  <a:pt x="5" y="0"/>
                  <a:pt x="0" y="122"/>
                  <a:pt x="137" y="138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cxnSp>
        <p:nvCxnSpPr>
          <p:cNvPr id="1535" name="Google Shape;1535;p104"/>
          <p:cNvCxnSpPr/>
          <p:nvPr/>
        </p:nvCxnSpPr>
        <p:spPr>
          <a:xfrm rot="10800000" flipH="1">
            <a:off x="5497518" y="1317979"/>
            <a:ext cx="171000" cy="3282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36" name="Google Shape;1536;p104"/>
          <p:cNvCxnSpPr>
            <a:stCxn id="1529" idx="1"/>
          </p:cNvCxnSpPr>
          <p:nvPr/>
        </p:nvCxnSpPr>
        <p:spPr>
          <a:xfrm rot="10800000">
            <a:off x="4203339" y="1305079"/>
            <a:ext cx="94800" cy="3411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37" name="Google Shape;1537;p104"/>
          <p:cNvCxnSpPr/>
          <p:nvPr/>
        </p:nvCxnSpPr>
        <p:spPr>
          <a:xfrm rot="10800000">
            <a:off x="3023473" y="1742754"/>
            <a:ext cx="316500" cy="148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38" name="Google Shape;1538;p104"/>
          <p:cNvCxnSpPr/>
          <p:nvPr/>
        </p:nvCxnSpPr>
        <p:spPr>
          <a:xfrm flipH="1">
            <a:off x="2391967" y="2825658"/>
            <a:ext cx="297600" cy="1146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39" name="Google Shape;1539;p104"/>
          <p:cNvCxnSpPr/>
          <p:nvPr/>
        </p:nvCxnSpPr>
        <p:spPr>
          <a:xfrm flipH="1">
            <a:off x="4100258" y="3437813"/>
            <a:ext cx="63900" cy="2868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40" name="Google Shape;1540;p104"/>
          <p:cNvCxnSpPr/>
          <p:nvPr/>
        </p:nvCxnSpPr>
        <p:spPr>
          <a:xfrm>
            <a:off x="6129548" y="3171761"/>
            <a:ext cx="296400" cy="2487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cxnSp>
        <p:nvCxnSpPr>
          <p:cNvPr id="1541" name="Google Shape;1541;p104"/>
          <p:cNvCxnSpPr/>
          <p:nvPr/>
        </p:nvCxnSpPr>
        <p:spPr>
          <a:xfrm rot="10800000" flipH="1">
            <a:off x="6299056" y="1927510"/>
            <a:ext cx="242700" cy="2793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miter lim="800000"/>
            <a:headEnd type="none" w="sm" len="sm"/>
            <a:tailEnd type="triangle" w="med" len="med"/>
          </a:ln>
        </p:spPr>
      </p:cxnSp>
      <p:sp>
        <p:nvSpPr>
          <p:cNvPr id="1542" name="Google Shape;1542;p104"/>
          <p:cNvSpPr txBox="1"/>
          <p:nvPr/>
        </p:nvSpPr>
        <p:spPr>
          <a:xfrm>
            <a:off x="6722400" y="1802775"/>
            <a:ext cx="1221900" cy="21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Tempi rapidi</a:t>
            </a:r>
            <a:endParaRPr sz="500"/>
          </a:p>
        </p:txBody>
      </p:sp>
      <p:sp>
        <p:nvSpPr>
          <p:cNvPr id="1543" name="Google Shape;1543;p104"/>
          <p:cNvSpPr txBox="1"/>
          <p:nvPr/>
        </p:nvSpPr>
        <p:spPr>
          <a:xfrm>
            <a:off x="5397853" y="787050"/>
            <a:ext cx="1143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Peer review superficiale</a:t>
            </a:r>
            <a:endParaRPr sz="500"/>
          </a:p>
        </p:txBody>
      </p:sp>
      <p:sp>
        <p:nvSpPr>
          <p:cNvPr id="1544" name="Google Shape;1544;p104"/>
          <p:cNvSpPr txBox="1"/>
          <p:nvPr/>
        </p:nvSpPr>
        <p:spPr>
          <a:xfrm>
            <a:off x="3521250" y="791250"/>
            <a:ext cx="1221900" cy="40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Alto tasso di accettazione</a:t>
            </a:r>
            <a:endParaRPr sz="500"/>
          </a:p>
        </p:txBody>
      </p:sp>
      <p:sp>
        <p:nvSpPr>
          <p:cNvPr id="1545" name="Google Shape;1545;p104"/>
          <p:cNvSpPr txBox="1"/>
          <p:nvPr/>
        </p:nvSpPr>
        <p:spPr>
          <a:xfrm>
            <a:off x="3298525" y="2093650"/>
            <a:ext cx="2597400" cy="89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ctr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Editoria predatoria</a:t>
            </a:r>
            <a:endParaRPr sz="2800"/>
          </a:p>
        </p:txBody>
      </p:sp>
      <p:pic>
        <p:nvPicPr>
          <p:cNvPr id="1546" name="Google Shape;1546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7475" y="269400"/>
            <a:ext cx="449450" cy="449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7" name="Google Shape;1547;p10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50825" y="251350"/>
            <a:ext cx="485550" cy="48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10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0300" y="1321075"/>
            <a:ext cx="485550" cy="485550"/>
          </a:xfrm>
          <a:prstGeom prst="rect">
            <a:avLst/>
          </a:prstGeom>
          <a:noFill/>
          <a:ln>
            <a:noFill/>
          </a:ln>
        </p:spPr>
      </p:pic>
      <p:sp>
        <p:nvSpPr>
          <p:cNvPr id="1549" name="Google Shape;1549;p104"/>
          <p:cNvSpPr txBox="1"/>
          <p:nvPr/>
        </p:nvSpPr>
        <p:spPr>
          <a:xfrm>
            <a:off x="6135725" y="3670800"/>
            <a:ext cx="1508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Sfruttamento dell’OA a scopo di lucro</a:t>
            </a:r>
            <a:endParaRPr sz="1200" b="1">
              <a:solidFill>
                <a:schemeClr val="dk2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550" name="Google Shape;1550;p104"/>
          <p:cNvSpPr txBox="1"/>
          <p:nvPr/>
        </p:nvSpPr>
        <p:spPr>
          <a:xfrm>
            <a:off x="230000" y="4667300"/>
            <a:ext cx="2470200" cy="3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800">
                <a:solidFill>
                  <a:srgbClr val="5F7D95"/>
                </a:solidFill>
                <a:highlight>
                  <a:srgbClr val="FFFFFF"/>
                </a:highlight>
                <a:latin typeface="Proxima Nova"/>
                <a:ea typeface="Proxima Nova"/>
                <a:cs typeface="Proxima Nova"/>
                <a:sym typeface="Proxima Nova"/>
              </a:rPr>
              <a:t>image: Flaticon.com</a:t>
            </a:r>
            <a:endParaRPr sz="80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551" name="Google Shape;1551;p10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616863" y="3164526"/>
            <a:ext cx="536781" cy="536774"/>
          </a:xfrm>
          <a:prstGeom prst="rect">
            <a:avLst/>
          </a:prstGeom>
          <a:noFill/>
          <a:ln>
            <a:noFill/>
          </a:ln>
        </p:spPr>
      </p:pic>
      <p:sp>
        <p:nvSpPr>
          <p:cNvPr id="1552" name="Google Shape;1552;p104"/>
          <p:cNvSpPr txBox="1"/>
          <p:nvPr/>
        </p:nvSpPr>
        <p:spPr>
          <a:xfrm>
            <a:off x="3199400" y="4247700"/>
            <a:ext cx="1610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Informazioni false</a:t>
            </a:r>
            <a:endParaRPr/>
          </a:p>
        </p:txBody>
      </p:sp>
      <p:pic>
        <p:nvPicPr>
          <p:cNvPr id="1553" name="Google Shape;1553;p10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846862" y="3850225"/>
            <a:ext cx="410025" cy="410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4" name="Google Shape;1554;p10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96013" y="2620251"/>
            <a:ext cx="410025" cy="410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55" name="Google Shape;1555;p104"/>
          <p:cNvSpPr txBox="1"/>
          <p:nvPr/>
        </p:nvSpPr>
        <p:spPr>
          <a:xfrm>
            <a:off x="1045075" y="3008800"/>
            <a:ext cx="135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Mancanza di trasparenza</a:t>
            </a:r>
            <a:endParaRPr/>
          </a:p>
        </p:txBody>
      </p:sp>
      <p:sp>
        <p:nvSpPr>
          <p:cNvPr id="1556" name="Google Shape;1556;p104"/>
          <p:cNvSpPr/>
          <p:nvPr/>
        </p:nvSpPr>
        <p:spPr>
          <a:xfrm>
            <a:off x="4906765" y="1522961"/>
            <a:ext cx="827693" cy="219881"/>
          </a:xfrm>
          <a:custGeom>
            <a:avLst/>
            <a:gdLst/>
            <a:ahLst/>
            <a:cxnLst/>
            <a:rect l="l" t="t" r="r" b="b"/>
            <a:pathLst>
              <a:path w="162" h="43" extrusionOk="0">
                <a:moveTo>
                  <a:pt x="0" y="14"/>
                </a:moveTo>
                <a:cubicBezTo>
                  <a:pt x="0" y="14"/>
                  <a:pt x="29" y="25"/>
                  <a:pt x="37" y="35"/>
                </a:cubicBezTo>
                <a:cubicBezTo>
                  <a:pt x="37" y="35"/>
                  <a:pt x="101" y="0"/>
                  <a:pt x="162" y="43"/>
                </a:cubicBezTo>
              </a:path>
            </a:pathLst>
          </a:custGeom>
          <a:noFill/>
          <a:ln w="19050" cap="sq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solidFill>
                <a:schemeClr val="dk1"/>
              </a:solidFill>
              <a:latin typeface="Lato Light"/>
              <a:ea typeface="Lato Light"/>
              <a:cs typeface="Lato Light"/>
              <a:sym typeface="Lato Light"/>
            </a:endParaRPr>
          </a:p>
        </p:txBody>
      </p:sp>
      <p:pic>
        <p:nvPicPr>
          <p:cNvPr id="1557" name="Google Shape;1557;p10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946201" y="1231173"/>
            <a:ext cx="449450" cy="449477"/>
          </a:xfrm>
          <a:prstGeom prst="rect">
            <a:avLst/>
          </a:prstGeom>
          <a:noFill/>
          <a:ln>
            <a:noFill/>
          </a:ln>
        </p:spPr>
      </p:pic>
      <p:sp>
        <p:nvSpPr>
          <p:cNvPr id="1558" name="Google Shape;1558;p104"/>
          <p:cNvSpPr txBox="1"/>
          <p:nvPr/>
        </p:nvSpPr>
        <p:spPr>
          <a:xfrm>
            <a:off x="1523000" y="1543800"/>
            <a:ext cx="12564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200" b="1">
                <a:solidFill>
                  <a:schemeClr val="dk2"/>
                </a:solidFill>
                <a:latin typeface="Poppins"/>
                <a:ea typeface="Poppins"/>
                <a:cs typeface="Poppins"/>
                <a:sym typeface="Poppins"/>
              </a:rPr>
              <a:t>Sollecitazioni aggressive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3" name="Google Shape;1563;p105"/>
          <p:cNvSpPr txBox="1">
            <a:spLocks noGrp="1"/>
          </p:cNvSpPr>
          <p:nvPr>
            <p:ph type="title"/>
          </p:nvPr>
        </p:nvSpPr>
        <p:spPr>
          <a:xfrm>
            <a:off x="692700" y="216425"/>
            <a:ext cx="3792600" cy="7074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Strategie di prevenzione</a:t>
            </a:r>
            <a:endParaRPr/>
          </a:p>
        </p:txBody>
      </p:sp>
      <p:sp>
        <p:nvSpPr>
          <p:cNvPr id="1564" name="Google Shape;1564;p105"/>
          <p:cNvSpPr txBox="1">
            <a:spLocks noGrp="1"/>
          </p:cNvSpPr>
          <p:nvPr>
            <p:ph type="body" idx="1"/>
          </p:nvPr>
        </p:nvSpPr>
        <p:spPr>
          <a:xfrm>
            <a:off x="598075" y="1077675"/>
            <a:ext cx="3887400" cy="33027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70000" lnSpcReduction="20000"/>
          </a:bodyPr>
          <a:lstStyle/>
          <a:p>
            <a:pPr marL="457200" marR="0" lvl="0" indent="-29388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Maven Pro"/>
              <a:buChar char="❏"/>
            </a:pPr>
            <a:r>
              <a:rPr lang="it" sz="2400">
                <a:solidFill>
                  <a:srgbClr val="44546A"/>
                </a:solidFill>
                <a:latin typeface="Maven Pro"/>
                <a:ea typeface="Maven Pro"/>
                <a:cs typeface="Maven Pro"/>
                <a:sym typeface="Maven Pro"/>
              </a:rPr>
              <a:t>Creazione di </a:t>
            </a:r>
            <a:r>
              <a:rPr lang="it" sz="2400" i="1">
                <a:solidFill>
                  <a:srgbClr val="44546A"/>
                </a:solidFill>
                <a:latin typeface="Maven Pro"/>
                <a:ea typeface="Maven Pro"/>
                <a:cs typeface="Maven Pro"/>
                <a:sym typeface="Maven Pro"/>
              </a:rPr>
              <a:t>blacklists</a:t>
            </a:r>
            <a:r>
              <a:rPr lang="it" sz="2400">
                <a:solidFill>
                  <a:srgbClr val="44546A"/>
                </a:solidFill>
                <a:latin typeface="Maven Pro"/>
                <a:ea typeface="Maven Pro"/>
                <a:cs typeface="Maven Pro"/>
                <a:sym typeface="Maven Pro"/>
              </a:rPr>
              <a:t> (es. Beall’s list, Cabell’s International) e </a:t>
            </a:r>
            <a:r>
              <a:rPr lang="it" sz="2400" i="1">
                <a:solidFill>
                  <a:srgbClr val="44546A"/>
                </a:solidFill>
                <a:latin typeface="Maven Pro"/>
                <a:ea typeface="Maven Pro"/>
                <a:cs typeface="Maven Pro"/>
                <a:sym typeface="Maven Pro"/>
              </a:rPr>
              <a:t>whitelists</a:t>
            </a:r>
            <a:r>
              <a:rPr lang="it" sz="2400">
                <a:solidFill>
                  <a:srgbClr val="44546A"/>
                </a:solidFill>
                <a:latin typeface="Maven Pro"/>
                <a:ea typeface="Maven Pro"/>
                <a:cs typeface="Maven Pro"/>
                <a:sym typeface="Maven Pro"/>
              </a:rPr>
              <a:t> (es. Scopus, DOAJ)</a:t>
            </a:r>
            <a:endParaRPr sz="2400">
              <a:solidFill>
                <a:srgbClr val="44546A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457200" lvl="0" indent="-29388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Pct val="100000"/>
              <a:buFont typeface="Maven Pro"/>
              <a:buChar char="❏"/>
            </a:pPr>
            <a:r>
              <a:rPr lang="it" sz="2400">
                <a:solidFill>
                  <a:srgbClr val="44546A"/>
                </a:solidFill>
                <a:latin typeface="Maven Pro"/>
                <a:ea typeface="Maven Pro"/>
                <a:cs typeface="Maven Pro"/>
                <a:sym typeface="Maven Pro"/>
              </a:rPr>
              <a:t>Progetti di ricerca e campagne informative (es. campagna “Think. Check. Submit”; survey della InterAcademy Partnership;  “Discussion document: predatory publishing” del COPE)</a:t>
            </a:r>
            <a:endParaRPr sz="2400">
              <a:solidFill>
                <a:srgbClr val="44546A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45720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350">
              <a:solidFill>
                <a:srgbClr val="44546A"/>
              </a:solidFill>
              <a:latin typeface="Maven Pro"/>
              <a:ea typeface="Maven Pro"/>
              <a:cs typeface="Maven Pro"/>
              <a:sym typeface="Maven Pro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it" sz="12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C. Caporale &amp; R. M. Zagarella, “Ethics and Integrity in Academic Publishing”, in Ethics in research (Editors: L. Congiunti, F. Lo Piccolo, A. Russo, M. Serio), UNIPA Springer Series, 2023, ISBN: 9783031240591; 9783031240607; </a:t>
            </a:r>
            <a:r>
              <a:rPr lang="it" sz="1200" u="sng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https://doi.org/10.1007/978-3-031-24060-7_5</a:t>
            </a:r>
            <a:r>
              <a:rPr lang="it" sz="1200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>
              <a:solidFill>
                <a:srgbClr val="666666"/>
              </a:solidFill>
            </a:endParaRPr>
          </a:p>
        </p:txBody>
      </p:sp>
      <p:pic>
        <p:nvPicPr>
          <p:cNvPr id="1565" name="Google Shape;1565;p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6603" y="1916450"/>
            <a:ext cx="2463924" cy="2463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06"/>
          <p:cNvSpPr txBox="1"/>
          <p:nvPr/>
        </p:nvSpPr>
        <p:spPr>
          <a:xfrm>
            <a:off x="481200" y="226725"/>
            <a:ext cx="44799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Cose</a:t>
            </a: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Campagne informative</a:t>
            </a:r>
            <a:endParaRPr sz="2400" b="1">
              <a:solidFill>
                <a:schemeClr val="dk2"/>
              </a:solidFill>
              <a:latin typeface="Oswald SemiBold"/>
              <a:ea typeface="Oswald SemiBold"/>
              <a:cs typeface="Oswald SemiBold"/>
              <a:sym typeface="Oswald SemiBold"/>
            </a:endParaRPr>
          </a:p>
        </p:txBody>
      </p:sp>
      <p:sp>
        <p:nvSpPr>
          <p:cNvPr id="1571" name="Google Shape;1571;p106"/>
          <p:cNvSpPr txBox="1"/>
          <p:nvPr/>
        </p:nvSpPr>
        <p:spPr>
          <a:xfrm>
            <a:off x="530475" y="1132600"/>
            <a:ext cx="37983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chemeClr val="dk2"/>
              </a:solidFill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1572" name="Google Shape;1572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64338" y="840825"/>
            <a:ext cx="5615326" cy="3953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" name="Google Shape;1577;p107"/>
          <p:cNvSpPr txBox="1"/>
          <p:nvPr/>
        </p:nvSpPr>
        <p:spPr>
          <a:xfrm>
            <a:off x="545750" y="302925"/>
            <a:ext cx="2793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-85725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Nomi</a:t>
            </a: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Preda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1578" name="Google Shape;1578;p107"/>
          <p:cNvSpPr txBox="1"/>
          <p:nvPr/>
        </p:nvSpPr>
        <p:spPr>
          <a:xfrm>
            <a:off x="481200" y="1363525"/>
            <a:ext cx="80490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222222"/>
                </a:solidFill>
                <a:highlight>
                  <a:srgbClr val="FFFFFF"/>
                </a:highlight>
                <a:latin typeface="Maven Pro"/>
                <a:ea typeface="Maven Pro"/>
                <a:cs typeface="Maven Pro"/>
                <a:sym typeface="Maven Pro"/>
              </a:rPr>
              <a:t>La scelta lessicale è già una scelta argomentativa: la metafora della </a:t>
            </a:r>
            <a:r>
              <a:rPr lang="it" sz="2000">
                <a:solidFill>
                  <a:srgbClr val="D83829"/>
                </a:solidFill>
                <a:highlight>
                  <a:srgbClr val="FFFFFF"/>
                </a:highlight>
                <a:latin typeface="Maven Pro"/>
                <a:ea typeface="Maven Pro"/>
                <a:cs typeface="Maven Pro"/>
                <a:sym typeface="Maven Pro"/>
              </a:rPr>
              <a:t>preda</a:t>
            </a:r>
            <a:r>
              <a:rPr lang="it" sz="2000">
                <a:solidFill>
                  <a:srgbClr val="222222"/>
                </a:solidFill>
                <a:highlight>
                  <a:srgbClr val="FFFFFF"/>
                </a:highlight>
                <a:latin typeface="Maven Pro"/>
                <a:ea typeface="Maven Pro"/>
                <a:cs typeface="Maven Pro"/>
                <a:sym typeface="Maven Pro"/>
              </a:rPr>
              <a:t> non deve indurci a pensare che i ricercatori siano privi di responsabilità, motivazioni e possibilità di agire.</a:t>
            </a:r>
            <a:endParaRPr sz="2000">
              <a:solidFill>
                <a:srgbClr val="222222"/>
              </a:solidFill>
              <a:highlight>
                <a:srgbClr val="FFFFFF"/>
              </a:highlight>
              <a:latin typeface="Maven Pro"/>
              <a:ea typeface="Maven Pro"/>
              <a:cs typeface="Maven Pro"/>
              <a:sym typeface="Maven Pro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>
                <a:solidFill>
                  <a:srgbClr val="222222"/>
                </a:solidFill>
                <a:highlight>
                  <a:srgbClr val="FFFFFF"/>
                </a:highlight>
                <a:latin typeface="Maven Pro"/>
                <a:ea typeface="Maven Pro"/>
                <a:cs typeface="Maven Pro"/>
                <a:sym typeface="Maven Pro"/>
              </a:rPr>
              <a:t>Non siamo inermi, non siamo vittime, ma è una nostra responsabilità impegnarci a riconoscere i segnali di allarme, così come adottare e promuovere le migliori prassi in materia di etica e integrità nella pubblicazione scientifica.</a:t>
            </a:r>
            <a:endParaRPr sz="2000">
              <a:solidFill>
                <a:srgbClr val="222222"/>
              </a:solidFill>
              <a:highlight>
                <a:srgbClr val="FFFFFF"/>
              </a:highlight>
              <a:latin typeface="Maven Pro"/>
              <a:ea typeface="Maven Pro"/>
              <a:cs typeface="Maven Pro"/>
              <a:sym typeface="Maven Pro"/>
            </a:endParaRPr>
          </a:p>
        </p:txBody>
      </p:sp>
      <p:pic>
        <p:nvPicPr>
          <p:cNvPr id="1579" name="Google Shape;1579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3375" y="3568675"/>
            <a:ext cx="1336826" cy="13368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4" name="Google Shape;1584;p108"/>
          <p:cNvSpPr txBox="1">
            <a:spLocks noGrp="1"/>
          </p:cNvSpPr>
          <p:nvPr>
            <p:ph type="title"/>
          </p:nvPr>
        </p:nvSpPr>
        <p:spPr>
          <a:xfrm>
            <a:off x="749700" y="1779000"/>
            <a:ext cx="7021200" cy="1676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Grazie!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200"/>
          </a:p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it"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Giorgia Adamo</a:t>
            </a:r>
            <a:r>
              <a:rPr lang="it" sz="16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" sz="1800" b="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</a:rPr>
              <a:t>giorgia.adamo@cnr.it </a:t>
            </a:r>
            <a:endParaRPr sz="1800" b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it"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Gina Pavone </a:t>
            </a:r>
            <a:r>
              <a:rPr lang="it" sz="1800" b="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gina.pavone@isti.cnr.it</a:t>
            </a:r>
            <a:r>
              <a:rPr lang="it" sz="1800" b="0" u="sng">
                <a:solidFill>
                  <a:srgbClr val="216BA9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800" b="0" u="sng">
              <a:solidFill>
                <a:srgbClr val="216BA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it" sz="1800" b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Roberta Martina Zagarella </a:t>
            </a:r>
            <a:r>
              <a:rPr lang="it" sz="1800" b="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roberta.zagarella@cnr.i</a:t>
            </a:r>
            <a:r>
              <a:rPr lang="it" sz="1800" b="0" u="sng">
                <a:solidFill>
                  <a:srgbClr val="216BA9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endParaRPr sz="1800" b="0" u="sng">
              <a:solidFill>
                <a:srgbClr val="216BA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1800" b="0" u="sng">
              <a:solidFill>
                <a:srgbClr val="216BA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it" sz="1600">
                <a:solidFill>
                  <a:srgbClr val="216BA9"/>
                </a:solidFill>
                <a:latin typeface="Arial"/>
                <a:ea typeface="Arial"/>
                <a:cs typeface="Arial"/>
                <a:sym typeface="Arial"/>
              </a:rPr>
              <a:t>Stand M24 (Piano Forum) </a:t>
            </a:r>
            <a:r>
              <a:rPr lang="it" sz="1600" b="0">
                <a:solidFill>
                  <a:srgbClr val="216BA9"/>
                </a:solidFill>
                <a:latin typeface="Arial"/>
                <a:ea typeface="Arial"/>
                <a:cs typeface="Arial"/>
                <a:sym typeface="Arial"/>
              </a:rPr>
              <a:t>Consiglio Nazionale delle Ricerche</a:t>
            </a:r>
            <a:endParaRPr sz="1600" b="0">
              <a:solidFill>
                <a:srgbClr val="216BA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endParaRPr sz="1600" b="0">
              <a:solidFill>
                <a:srgbClr val="216BA9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lvl="0" indent="0" algn="l" rtl="0">
              <a:lnSpc>
                <a:spcPct val="115000"/>
              </a:lnSpc>
              <a:spcBef>
                <a:spcPts val="10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216BA9"/>
                </a:solidFill>
                <a:latin typeface="Arial"/>
                <a:ea typeface="Arial"/>
                <a:cs typeface="Arial"/>
                <a:sym typeface="Arial"/>
              </a:rPr>
              <a:t>Visitate il portale </a:t>
            </a:r>
            <a:r>
              <a:rPr lang="it" sz="1800" b="0" u="sng">
                <a:solidFill>
                  <a:srgbClr val="216BA9"/>
                </a:solidFill>
                <a:latin typeface="Arial"/>
                <a:ea typeface="Arial"/>
                <a:cs typeface="Arial"/>
                <a:sym typeface="Arial"/>
              </a:rPr>
              <a:t>open-science.it</a:t>
            </a:r>
            <a:endParaRPr sz="1800" b="0" u="sng">
              <a:solidFill>
                <a:srgbClr val="216BA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5" name="Google Shape;1585;p10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8574" y="4602249"/>
            <a:ext cx="1495425" cy="54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64"/>
          <p:cNvSpPr txBox="1"/>
          <p:nvPr/>
        </p:nvSpPr>
        <p:spPr>
          <a:xfrm>
            <a:off x="296450" y="269100"/>
            <a:ext cx="407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N come</a:t>
            </a: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 Newton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606" name="Google Shape;606;p64"/>
          <p:cNvSpPr txBox="1"/>
          <p:nvPr/>
        </p:nvSpPr>
        <p:spPr>
          <a:xfrm>
            <a:off x="1749075" y="1526725"/>
            <a:ext cx="45861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>
                <a:solidFill>
                  <a:schemeClr val="dk2"/>
                </a:solidFill>
                <a:latin typeface="Economica"/>
                <a:ea typeface="Economica"/>
                <a:cs typeface="Economica"/>
                <a:sym typeface="Economica"/>
              </a:rPr>
              <a:t>"Se ho visto lontano, </a:t>
            </a:r>
            <a:endParaRPr sz="2800">
              <a:solidFill>
                <a:schemeClr val="dk2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>
                <a:solidFill>
                  <a:schemeClr val="dk2"/>
                </a:solidFill>
                <a:latin typeface="Economica"/>
                <a:ea typeface="Economica"/>
                <a:cs typeface="Economica"/>
                <a:sym typeface="Economica"/>
              </a:rPr>
              <a:t>è stando sulle spalle </a:t>
            </a:r>
            <a:endParaRPr sz="2800">
              <a:solidFill>
                <a:schemeClr val="dk2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>
                <a:solidFill>
                  <a:schemeClr val="dk2"/>
                </a:solidFill>
                <a:latin typeface="Economica"/>
                <a:ea typeface="Economica"/>
                <a:cs typeface="Economica"/>
                <a:sym typeface="Economica"/>
              </a:rPr>
              <a:t>dei giganti"</a:t>
            </a:r>
            <a:endParaRPr>
              <a:latin typeface="Economica"/>
              <a:ea typeface="Economica"/>
              <a:cs typeface="Economica"/>
              <a:sym typeface="Economica"/>
            </a:endParaRPr>
          </a:p>
        </p:txBody>
      </p:sp>
      <p:pic>
        <p:nvPicPr>
          <p:cNvPr id="607" name="Google Shape;607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7425" y="3762363"/>
            <a:ext cx="1199425" cy="119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65"/>
          <p:cNvSpPr txBox="1"/>
          <p:nvPr/>
        </p:nvSpPr>
        <p:spPr>
          <a:xfrm>
            <a:off x="328800" y="302925"/>
            <a:ext cx="266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P come</a:t>
            </a: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problema</a:t>
            </a:r>
            <a:endParaRPr sz="2400">
              <a:solidFill>
                <a:schemeClr val="dk2"/>
              </a:solidFill>
            </a:endParaRPr>
          </a:p>
        </p:txBody>
      </p:sp>
      <p:pic>
        <p:nvPicPr>
          <p:cNvPr id="613" name="Google Shape;613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40406" y="0"/>
            <a:ext cx="3703588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p65"/>
          <p:cNvSpPr txBox="1"/>
          <p:nvPr/>
        </p:nvSpPr>
        <p:spPr>
          <a:xfrm>
            <a:off x="606675" y="1742200"/>
            <a:ext cx="3798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>
                <a:solidFill>
                  <a:schemeClr val="dk2"/>
                </a:solidFill>
                <a:latin typeface="Economica"/>
                <a:ea typeface="Economica"/>
                <a:cs typeface="Economica"/>
                <a:sym typeface="Economica"/>
              </a:rPr>
              <a:t>Problema: la comunicazione scientifica è chiusa</a:t>
            </a:r>
            <a:endParaRPr sz="2800">
              <a:solidFill>
                <a:schemeClr val="dk2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9" name="Google Shape;619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70800" y="1162200"/>
            <a:ext cx="5873198" cy="3646375"/>
          </a:xfrm>
          <a:prstGeom prst="rect">
            <a:avLst/>
          </a:prstGeom>
          <a:noFill/>
          <a:ln>
            <a:noFill/>
          </a:ln>
        </p:spPr>
      </p:pic>
      <p:sp>
        <p:nvSpPr>
          <p:cNvPr id="620" name="Google Shape;620;p66"/>
          <p:cNvSpPr txBox="1"/>
          <p:nvPr/>
        </p:nvSpPr>
        <p:spPr>
          <a:xfrm>
            <a:off x="6821100" y="4920525"/>
            <a:ext cx="23229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600">
                <a:latin typeface="Lato"/>
                <a:ea typeface="Lato"/>
                <a:cs typeface="Lato"/>
                <a:sym typeface="Lato"/>
              </a:rPr>
              <a:t>image credit Pixabay https://pixabay.com/images/id-105709/</a:t>
            </a:r>
            <a:endParaRPr sz="600"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21" name="Google Shape;621;p66"/>
          <p:cNvSpPr txBox="1"/>
          <p:nvPr/>
        </p:nvSpPr>
        <p:spPr>
          <a:xfrm>
            <a:off x="296450" y="269100"/>
            <a:ext cx="4076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rgbClr val="42424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U come</a:t>
            </a:r>
            <a:r>
              <a:rPr lang="it" sz="2400" b="1">
                <a:solidFill>
                  <a:srgbClr val="42424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Università</a:t>
            </a:r>
            <a:endParaRPr sz="2400">
              <a:solidFill>
                <a:schemeClr val="dk2"/>
              </a:solidFill>
            </a:endParaRPr>
          </a:p>
        </p:txBody>
      </p:sp>
      <p:sp>
        <p:nvSpPr>
          <p:cNvPr id="622" name="Google Shape;622;p66"/>
          <p:cNvSpPr txBox="1"/>
          <p:nvPr/>
        </p:nvSpPr>
        <p:spPr>
          <a:xfrm>
            <a:off x="296450" y="1327050"/>
            <a:ext cx="28851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rPr>
              <a:t>Il meccanismo è lo stesso anche dove si trasmette conoscenza per definizione </a:t>
            </a:r>
            <a:endParaRPr>
              <a:solidFill>
                <a:schemeClr val="dk1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Google Shape;627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06512" y="844350"/>
            <a:ext cx="6863473" cy="3528924"/>
          </a:xfrm>
          <a:prstGeom prst="rect">
            <a:avLst/>
          </a:prstGeom>
          <a:noFill/>
          <a:ln>
            <a:noFill/>
          </a:ln>
        </p:spPr>
      </p:pic>
      <p:sp>
        <p:nvSpPr>
          <p:cNvPr id="628" name="Google Shape;628;p67"/>
          <p:cNvSpPr/>
          <p:nvPr/>
        </p:nvSpPr>
        <p:spPr>
          <a:xfrm>
            <a:off x="5238600" y="1612675"/>
            <a:ext cx="2926200" cy="16212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9" name="Google Shape;629;p67"/>
          <p:cNvSpPr txBox="1"/>
          <p:nvPr/>
        </p:nvSpPr>
        <p:spPr>
          <a:xfrm>
            <a:off x="265275" y="4819275"/>
            <a:ext cx="848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0" name="Google Shape;630;p67"/>
          <p:cNvSpPr txBox="1">
            <a:spLocks noGrp="1"/>
          </p:cNvSpPr>
          <p:nvPr>
            <p:ph type="body" idx="1"/>
          </p:nvPr>
        </p:nvSpPr>
        <p:spPr>
          <a:xfrm>
            <a:off x="417225" y="4474725"/>
            <a:ext cx="7853100" cy="598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1A1A1A"/>
                </a:solidFill>
                <a:highlight>
                  <a:schemeClr val="accent3"/>
                </a:highlight>
              </a:rPr>
              <a:t>Per leggere questo articolo scientifico bisogna pagare. Ma chi paghiamo?</a:t>
            </a:r>
            <a:endParaRPr>
              <a:solidFill>
                <a:srgbClr val="1A1A1A"/>
              </a:solidFill>
              <a:highlight>
                <a:schemeClr val="accent3"/>
              </a:highlight>
            </a:endParaRPr>
          </a:p>
        </p:txBody>
      </p:sp>
      <p:sp>
        <p:nvSpPr>
          <p:cNvPr id="631" name="Google Shape;631;p67"/>
          <p:cNvSpPr txBox="1"/>
          <p:nvPr/>
        </p:nvSpPr>
        <p:spPr>
          <a:xfrm>
            <a:off x="328800" y="302925"/>
            <a:ext cx="2669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</a:t>
            </a:r>
            <a:r>
              <a:rPr lang="it" sz="2400" b="1">
                <a:solidFill>
                  <a:srgbClr val="D83829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P come</a:t>
            </a:r>
            <a:r>
              <a:rPr lang="it" sz="2400" b="1">
                <a:solidFill>
                  <a:schemeClr val="dk2"/>
                </a:solidFill>
                <a:latin typeface="Oswald SemiBold"/>
                <a:ea typeface="Oswald SemiBold"/>
                <a:cs typeface="Oswald SemiBold"/>
                <a:sym typeface="Oswald SemiBold"/>
              </a:rPr>
              <a:t> paywall</a:t>
            </a:r>
            <a:endParaRPr sz="24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68"/>
          <p:cNvSpPr txBox="1"/>
          <p:nvPr/>
        </p:nvSpPr>
        <p:spPr>
          <a:xfrm>
            <a:off x="265275" y="4819275"/>
            <a:ext cx="84891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637" name="Google Shape;637;p68"/>
          <p:cNvSpPr txBox="1">
            <a:spLocks noGrp="1"/>
          </p:cNvSpPr>
          <p:nvPr>
            <p:ph type="body" idx="1"/>
          </p:nvPr>
        </p:nvSpPr>
        <p:spPr>
          <a:xfrm>
            <a:off x="265275" y="4334500"/>
            <a:ext cx="7853100" cy="5988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/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r>
              <a:rPr lang="it">
                <a:solidFill>
                  <a:srgbClr val="1A1A1A"/>
                </a:solidFill>
                <a:highlight>
                  <a:schemeClr val="accent3"/>
                </a:highlight>
              </a:rPr>
              <a:t>La mia istituzione paga per accedere</a:t>
            </a:r>
            <a:endParaRPr>
              <a:solidFill>
                <a:srgbClr val="1A1A1A"/>
              </a:solidFill>
              <a:highlight>
                <a:schemeClr val="accent3"/>
              </a:highlight>
            </a:endParaRPr>
          </a:p>
        </p:txBody>
      </p:sp>
      <p:pic>
        <p:nvPicPr>
          <p:cNvPr id="638" name="Google Shape;638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225" y="57125"/>
            <a:ext cx="8839204" cy="4173589"/>
          </a:xfrm>
          <a:prstGeom prst="rect">
            <a:avLst/>
          </a:prstGeom>
          <a:noFill/>
          <a:ln>
            <a:noFill/>
          </a:ln>
        </p:spPr>
      </p:pic>
      <p:sp>
        <p:nvSpPr>
          <p:cNvPr id="639" name="Google Shape;639;p68"/>
          <p:cNvSpPr/>
          <p:nvPr/>
        </p:nvSpPr>
        <p:spPr>
          <a:xfrm>
            <a:off x="5931050" y="1761150"/>
            <a:ext cx="2926200" cy="1621200"/>
          </a:xfrm>
          <a:prstGeom prst="ellipse">
            <a:avLst/>
          </a:prstGeom>
          <a:noFill/>
          <a:ln w="3810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Theme">
  <a:themeElements>
    <a:clrScheme name="AI - Watercolor">
      <a:dk1>
        <a:srgbClr val="747993"/>
      </a:dk1>
      <a:lt1>
        <a:srgbClr val="FFFFFF"/>
      </a:lt1>
      <a:dk2>
        <a:srgbClr val="111340"/>
      </a:dk2>
      <a:lt2>
        <a:srgbClr val="FFFFFF"/>
      </a:lt2>
      <a:accent1>
        <a:srgbClr val="272422"/>
      </a:accent1>
      <a:accent2>
        <a:srgbClr val="F0646C"/>
      </a:accent2>
      <a:accent3>
        <a:srgbClr val="FCDC61"/>
      </a:accent3>
      <a:accent4>
        <a:srgbClr val="20A1A5"/>
      </a:accent4>
      <a:accent5>
        <a:srgbClr val="28A2DC"/>
      </a:accent5>
      <a:accent6>
        <a:srgbClr val="DCDFE1"/>
      </a:accent6>
      <a:hlink>
        <a:srgbClr val="335FFE"/>
      </a:hlink>
      <a:folHlink>
        <a:srgbClr val="CA64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mentum">
  <a:themeElements>
    <a:clrScheme name="Momentum">
      <a:dk1>
        <a:srgbClr val="C0791B"/>
      </a:dk1>
      <a:lt1>
        <a:srgbClr val="FFFFFF"/>
      </a:lt1>
      <a:dk2>
        <a:srgbClr val="424242"/>
      </a:dk2>
      <a:lt2>
        <a:srgbClr val="8DD8D3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Theme">
  <a:themeElements>
    <a:clrScheme name="IGPIA - Theme 12 - Light">
      <a:dk1>
        <a:srgbClr val="737572"/>
      </a:dk1>
      <a:lt1>
        <a:srgbClr val="FFFFFF"/>
      </a:lt1>
      <a:dk2>
        <a:srgbClr val="445469"/>
      </a:dk2>
      <a:lt2>
        <a:srgbClr val="FFFFFF"/>
      </a:lt2>
      <a:accent1>
        <a:srgbClr val="5DCEDB"/>
      </a:accent1>
      <a:accent2>
        <a:srgbClr val="5ECB95"/>
      </a:accent2>
      <a:accent3>
        <a:srgbClr val="F0D065"/>
      </a:accent3>
      <a:accent4>
        <a:srgbClr val="EC9F56"/>
      </a:accent4>
      <a:accent5>
        <a:srgbClr val="DC653D"/>
      </a:accent5>
      <a:accent6>
        <a:srgbClr val="CAC9D0"/>
      </a:accent6>
      <a:hlink>
        <a:srgbClr val="216BA9"/>
      </a:hlink>
      <a:folHlink>
        <a:srgbClr val="1FB18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Default Theme">
  <a:themeElements>
    <a:clrScheme name="AI - Investment Infographics - S1">
      <a:dk1>
        <a:srgbClr val="747994"/>
      </a:dk1>
      <a:lt1>
        <a:srgbClr val="FFFFFF"/>
      </a:lt1>
      <a:dk2>
        <a:srgbClr val="111340"/>
      </a:dk2>
      <a:lt2>
        <a:srgbClr val="FFFFFF"/>
      </a:lt2>
      <a:accent1>
        <a:srgbClr val="3480ED"/>
      </a:accent1>
      <a:accent2>
        <a:srgbClr val="EB4134"/>
      </a:accent2>
      <a:accent3>
        <a:srgbClr val="FBBE03"/>
      </a:accent3>
      <a:accent4>
        <a:srgbClr val="33A951"/>
      </a:accent4>
      <a:accent5>
        <a:srgbClr val="6CC7FF"/>
      </a:accent5>
      <a:accent6>
        <a:srgbClr val="C3C8CE"/>
      </a:accent6>
      <a:hlink>
        <a:srgbClr val="335FFE"/>
      </a:hlink>
      <a:folHlink>
        <a:srgbClr val="CA64D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2296</Words>
  <Application>Microsoft Office PowerPoint</Application>
  <PresentationFormat>Presentazione su schermo (16:9)</PresentationFormat>
  <Paragraphs>305</Paragraphs>
  <Slides>49</Slides>
  <Notes>49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20</vt:i4>
      </vt:variant>
      <vt:variant>
        <vt:lpstr>Tema</vt:lpstr>
      </vt:variant>
      <vt:variant>
        <vt:i4>6</vt:i4>
      </vt:variant>
      <vt:variant>
        <vt:lpstr>Titoli diapositive</vt:lpstr>
      </vt:variant>
      <vt:variant>
        <vt:i4>49</vt:i4>
      </vt:variant>
    </vt:vector>
  </HeadingPairs>
  <TitlesOfParts>
    <vt:vector size="75" baseType="lpstr">
      <vt:lpstr>Lato Light</vt:lpstr>
      <vt:lpstr>Poppins</vt:lpstr>
      <vt:lpstr>Proxima Nova</vt:lpstr>
      <vt:lpstr>Calibri</vt:lpstr>
      <vt:lpstr>Georgia</vt:lpstr>
      <vt:lpstr>Maven Pro</vt:lpstr>
      <vt:lpstr>Open Sans Light</vt:lpstr>
      <vt:lpstr>Nunito</vt:lpstr>
      <vt:lpstr>Poppins Light</vt:lpstr>
      <vt:lpstr>Lato</vt:lpstr>
      <vt:lpstr>Roboto</vt:lpstr>
      <vt:lpstr>Oswald SemiBold</vt:lpstr>
      <vt:lpstr>PT Sans Narrow</vt:lpstr>
      <vt:lpstr>Open Sans</vt:lpstr>
      <vt:lpstr>Playfair Display</vt:lpstr>
      <vt:lpstr>Economica</vt:lpstr>
      <vt:lpstr>Oswald</vt:lpstr>
      <vt:lpstr>Arial</vt:lpstr>
      <vt:lpstr>DM Sans</vt:lpstr>
      <vt:lpstr>Helvetica Neue Light</vt:lpstr>
      <vt:lpstr>Luxe</vt:lpstr>
      <vt:lpstr>Default Theme</vt:lpstr>
      <vt:lpstr>Momentum</vt:lpstr>
      <vt:lpstr>Default Theme</vt:lpstr>
      <vt:lpstr>Simple Light</vt:lpstr>
      <vt:lpstr>Default Theme</vt:lpstr>
      <vt:lpstr>Presentazione standard di PowerPoint</vt:lpstr>
      <vt:lpstr>Open Access: cosa e perché</vt:lpstr>
      <vt:lpstr>Come si fa, quotidianamente,  ricerca?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vita economica di un articolo scientifico</vt:lpstr>
      <vt:lpstr>Presentazione standard di PowerPoint</vt:lpstr>
      <vt:lpstr>Presentazione standard di PowerPoint</vt:lpstr>
      <vt:lpstr>Presentazione standard di PowerPoint</vt:lpstr>
      <vt:lpstr>Come usiamo le risorse pubbliche? </vt:lpstr>
      <vt:lpstr>Presentazione standard di PowerPoint</vt:lpstr>
      <vt:lpstr>Open Access</vt:lpstr>
      <vt:lpstr>Presentazione standard di PowerPoint</vt:lpstr>
      <vt:lpstr>Open Access e Open Science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Access costs in academic publishing</vt:lpstr>
      <vt:lpstr>Presentazione standard di PowerPoint</vt:lpstr>
      <vt:lpstr>Editoria predatoria:  nomi, cose, città, animali…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Editoria predatoria: altissimo tasso di accettazione dei contributi ricevuti per la pubblicazione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Non c’è correlazione causale tra Open Access ed editoria predatoria</vt:lpstr>
      <vt:lpstr>Presentazione standard di PowerPoint</vt:lpstr>
      <vt:lpstr>Come si riconosce una rivista o una conferenza predatoria?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Strategie di prevenzione</vt:lpstr>
      <vt:lpstr>Presentazione standard di PowerPoint</vt:lpstr>
      <vt:lpstr>Presentazione standard di PowerPoint</vt:lpstr>
      <vt:lpstr>Grazie!  Giorgia Adamo giorgia.adamo@cnr.it  Gina Pavone gina.pavone@isti.cnr.it  Roberta Martina Zagarella roberta.zagarella@cnr.it  Stand M24 (Piano Forum) Consiglio Nazionale delle Ricerche  Visitate il portale open-science.it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Silvia</dc:creator>
  <cp:lastModifiedBy>SILVIA GIANNINI</cp:lastModifiedBy>
  <cp:revision>1</cp:revision>
  <dcterms:modified xsi:type="dcterms:W3CDTF">2023-12-16T22:12:14Z</dcterms:modified>
</cp:coreProperties>
</file>